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5"/>
    <p:sldMasterId id="2147483672" r:id="rId6"/>
    <p:sldMasterId id="2147483660" r:id="rId7"/>
  </p:sldMasterIdLst>
  <p:notesMasterIdLst>
    <p:notesMasterId r:id="rId19"/>
  </p:notesMasterIdLst>
  <p:handoutMasterIdLst>
    <p:handoutMasterId r:id="rId20"/>
  </p:handoutMasterIdLst>
  <p:sldIdLst>
    <p:sldId id="256" r:id="rId8"/>
    <p:sldId id="307" r:id="rId9"/>
    <p:sldId id="312" r:id="rId10"/>
    <p:sldId id="313" r:id="rId11"/>
    <p:sldId id="327" r:id="rId12"/>
    <p:sldId id="328" r:id="rId13"/>
    <p:sldId id="318" r:id="rId14"/>
    <p:sldId id="315" r:id="rId15"/>
    <p:sldId id="316" r:id="rId16"/>
    <p:sldId id="317" r:id="rId17"/>
    <p:sldId id="31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89474" autoAdjust="0"/>
  </p:normalViewPr>
  <p:slideViewPr>
    <p:cSldViewPr>
      <p:cViewPr varScale="1">
        <p:scale>
          <a:sx n="97" d="100"/>
          <a:sy n="97" d="100"/>
        </p:scale>
        <p:origin x="384" y="90"/>
      </p:cViewPr>
      <p:guideLst>
        <p:guide orient="horz" pos="2160"/>
        <p:guide pos="2880"/>
      </p:guideLst>
    </p:cSldViewPr>
  </p:slideViewPr>
  <p:notesTextViewPr>
    <p:cViewPr>
      <p:scale>
        <a:sx n="3" d="2"/>
        <a:sy n="3" d="2"/>
      </p:scale>
      <p:origin x="0" y="0"/>
    </p:cViewPr>
  </p:notesTextViewPr>
  <p:notesViewPr>
    <p:cSldViewPr>
      <p:cViewPr varScale="1">
        <p:scale>
          <a:sx n="71" d="100"/>
          <a:sy n="71" d="100"/>
        </p:scale>
        <p:origin x="-3152" y="-104"/>
      </p:cViewPr>
      <p:guideLst>
        <p:guide orient="horz" pos="2880"/>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092" cy="45771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5275" y="0"/>
            <a:ext cx="2971092" cy="45771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741ACDF-8AE7-4910-A2C4-D7277DEBFF39}" type="datetimeFigureOut">
              <a:rPr lang="en-US"/>
              <a:pPr>
                <a:defRPr/>
              </a:pPr>
              <a:t>10/2/2015</a:t>
            </a:fld>
            <a:endParaRPr lang="en-US"/>
          </a:p>
        </p:txBody>
      </p:sp>
      <p:sp>
        <p:nvSpPr>
          <p:cNvPr id="4" name="Footer Placeholder 3"/>
          <p:cNvSpPr>
            <a:spLocks noGrp="1"/>
          </p:cNvSpPr>
          <p:nvPr>
            <p:ph type="ftr" sz="quarter" idx="2"/>
          </p:nvPr>
        </p:nvSpPr>
        <p:spPr>
          <a:xfrm>
            <a:off x="0" y="8684826"/>
            <a:ext cx="2971092" cy="457711"/>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5275" y="8684826"/>
            <a:ext cx="2971092" cy="457711"/>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7B1FC46-C2EF-4AD0-9225-3416D103AF6A}" type="slidenum">
              <a:rPr lang="en-US"/>
              <a:pPr>
                <a:defRPr/>
              </a:pPr>
              <a:t>‹#›</a:t>
            </a:fld>
            <a:endParaRPr lang="en-US"/>
          </a:p>
        </p:txBody>
      </p:sp>
    </p:spTree>
    <p:extLst>
      <p:ext uri="{BB962C8B-B14F-4D97-AF65-F5344CB8AC3E}">
        <p14:creationId xmlns:p14="http://schemas.microsoft.com/office/powerpoint/2010/main" val="3404681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092" cy="45771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5275" y="0"/>
            <a:ext cx="2971092" cy="45771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96E6EC4-288E-4ED8-A182-E7AA46D07113}" type="datetimeFigureOut">
              <a:rPr lang="en-GB"/>
              <a:pPr>
                <a:defRPr/>
              </a:pPr>
              <a:t>02/10/2015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637" y="4343144"/>
            <a:ext cx="5486727" cy="4115019"/>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4826"/>
            <a:ext cx="2971092" cy="457711"/>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5275" y="8684826"/>
            <a:ext cx="2971092" cy="457711"/>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A7B4C52-A1A4-4BEB-B4B3-10355BD7623B}" type="slidenum">
              <a:rPr lang="en-GB"/>
              <a:pPr>
                <a:defRPr/>
              </a:pPr>
              <a:t>‹#›</a:t>
            </a:fld>
            <a:endParaRPr lang="en-GB"/>
          </a:p>
        </p:txBody>
      </p:sp>
    </p:spTree>
    <p:extLst>
      <p:ext uri="{BB962C8B-B14F-4D97-AF65-F5344CB8AC3E}">
        <p14:creationId xmlns:p14="http://schemas.microsoft.com/office/powerpoint/2010/main" val="1218983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5BBF02-ADB7-4FD6-8E59-DD8C8962CF4F}" type="slidenum">
              <a:rPr lang="en-GB" smtClean="0"/>
              <a:pPr fontAlgn="base">
                <a:spcBef>
                  <a:spcPct val="0"/>
                </a:spcBef>
                <a:spcAft>
                  <a:spcPct val="0"/>
                </a:spcAft>
                <a:defRPr/>
              </a:pPr>
              <a:t>1</a:t>
            </a:fld>
            <a:endParaRPr lang="en-GB" smtClean="0"/>
          </a:p>
        </p:txBody>
      </p:sp>
    </p:spTree>
    <p:extLst>
      <p:ext uri="{BB962C8B-B14F-4D97-AF65-F5344CB8AC3E}">
        <p14:creationId xmlns:p14="http://schemas.microsoft.com/office/powerpoint/2010/main" val="3844649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Footer Placeholder 4"/>
          <p:cNvSpPr>
            <a:spLocks noGrp="1"/>
          </p:cNvSpPr>
          <p:nvPr>
            <p:ph type="ftr" sz="quarter" idx="10"/>
          </p:nvPr>
        </p:nvSpPr>
        <p:spPr/>
        <p:txBody>
          <a:bodyPr/>
          <a:lstStyle>
            <a:lvl1pPr>
              <a:defRPr/>
            </a:lvl1pPr>
          </a:lstStyle>
          <a:p>
            <a:pPr>
              <a:defRPr/>
            </a:pPr>
            <a:r>
              <a:rPr lang="en-GB"/>
              <a:t>Title of Presentation</a:t>
            </a:r>
          </a:p>
        </p:txBody>
      </p:sp>
      <p:sp>
        <p:nvSpPr>
          <p:cNvPr id="5" name="Slide Number Placeholder 5"/>
          <p:cNvSpPr>
            <a:spLocks noGrp="1"/>
          </p:cNvSpPr>
          <p:nvPr>
            <p:ph type="sldNum" sz="quarter" idx="11"/>
          </p:nvPr>
        </p:nvSpPr>
        <p:spPr/>
        <p:txBody>
          <a:bodyPr/>
          <a:lstStyle>
            <a:lvl1pPr>
              <a:defRPr/>
            </a:lvl1pPr>
          </a:lstStyle>
          <a:p>
            <a:pPr>
              <a:defRPr/>
            </a:pPr>
            <a:fld id="{DFE06C02-1944-4806-A218-2AE3553A388D}"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4"/>
          <p:cNvSpPr>
            <a:spLocks noGrp="1"/>
          </p:cNvSpPr>
          <p:nvPr>
            <p:ph type="ftr" sz="quarter" idx="10"/>
          </p:nvPr>
        </p:nvSpPr>
        <p:spPr/>
        <p:txBody>
          <a:bodyPr/>
          <a:lstStyle>
            <a:lvl1pPr>
              <a:defRPr/>
            </a:lvl1pPr>
          </a:lstStyle>
          <a:p>
            <a:pPr>
              <a:defRPr/>
            </a:pPr>
            <a:r>
              <a:rPr lang="en-GB"/>
              <a:t>Title of Presentation</a:t>
            </a:r>
          </a:p>
        </p:txBody>
      </p:sp>
      <p:sp>
        <p:nvSpPr>
          <p:cNvPr id="4" name="Slide Number Placeholder 5"/>
          <p:cNvSpPr>
            <a:spLocks noGrp="1"/>
          </p:cNvSpPr>
          <p:nvPr>
            <p:ph type="sldNum" sz="quarter" idx="11"/>
          </p:nvPr>
        </p:nvSpPr>
        <p:spPr/>
        <p:txBody>
          <a:bodyPr/>
          <a:lstStyle>
            <a:lvl1pPr>
              <a:defRPr/>
            </a:lvl1pPr>
          </a:lstStyle>
          <a:p>
            <a:pPr>
              <a:defRPr/>
            </a:pPr>
            <a:fld id="{E16C88B6-A806-423F-84F6-4AEBED7F5D65}"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3" descr="DeeperUnderstanding.jpg"/>
          <p:cNvPicPr>
            <a:picLocks noChangeAspect="1"/>
          </p:cNvPicPr>
          <p:nvPr userDrawn="1"/>
        </p:nvPicPr>
        <p:blipFill>
          <a:blip r:embed="rId2" cstate="print"/>
          <a:srcRect/>
          <a:stretch>
            <a:fillRect/>
          </a:stretch>
        </p:blipFill>
        <p:spPr bwMode="auto">
          <a:xfrm>
            <a:off x="769938" y="6161088"/>
            <a:ext cx="1425575" cy="220662"/>
          </a:xfrm>
          <a:prstGeom prst="rect">
            <a:avLst/>
          </a:prstGeom>
          <a:noFill/>
          <a:ln w="9525">
            <a:noFill/>
            <a:miter lim="800000"/>
            <a:headEnd/>
            <a:tailEnd/>
          </a:ln>
        </p:spPr>
      </p:pic>
      <p:pic>
        <p:nvPicPr>
          <p:cNvPr id="8" name="Picture 4" descr="Genesis logo_RGB.jpg"/>
          <p:cNvPicPr>
            <a:picLocks noChangeAspect="1"/>
          </p:cNvPicPr>
          <p:nvPr userDrawn="1"/>
        </p:nvPicPr>
        <p:blipFill>
          <a:blip r:embed="rId3" cstate="print"/>
          <a:srcRect/>
          <a:stretch>
            <a:fillRect/>
          </a:stretch>
        </p:blipFill>
        <p:spPr bwMode="auto">
          <a:xfrm>
            <a:off x="6400800" y="6002338"/>
            <a:ext cx="2132013" cy="522287"/>
          </a:xfrm>
          <a:prstGeom prst="rect">
            <a:avLst/>
          </a:prstGeom>
          <a:noFill/>
          <a:ln w="9525">
            <a:noFill/>
            <a:miter lim="800000"/>
            <a:headEnd/>
            <a:tailEnd/>
          </a:ln>
        </p:spPr>
      </p:pic>
      <p:sp>
        <p:nvSpPr>
          <p:cNvPr id="2" name="Title 1"/>
          <p:cNvSpPr>
            <a:spLocks noGrp="1"/>
          </p:cNvSpPr>
          <p:nvPr>
            <p:ph type="ctrTitle"/>
          </p:nvPr>
        </p:nvSpPr>
        <p:spPr>
          <a:xfrm>
            <a:off x="683568" y="692697"/>
            <a:ext cx="6264696" cy="576063"/>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683568" y="1268760"/>
            <a:ext cx="6264696" cy="360040"/>
          </a:xfrm>
          <a:prstGeom prst="rect">
            <a:avLst/>
          </a:prstGeom>
        </p:spPr>
        <p:txBody>
          <a:bodyPr/>
          <a:lstStyle>
            <a:lvl1pPr marL="0" indent="0" algn="l">
              <a:buNone/>
              <a:defRPr sz="16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6" name="Text Placeholder 2"/>
          <p:cNvSpPr>
            <a:spLocks noGrp="1"/>
          </p:cNvSpPr>
          <p:nvPr>
            <p:ph type="body" idx="10"/>
          </p:nvPr>
        </p:nvSpPr>
        <p:spPr>
          <a:xfrm>
            <a:off x="683568" y="1628800"/>
            <a:ext cx="4040188" cy="330051"/>
          </a:xfrm>
          <a:prstGeom prst="rect">
            <a:avLst/>
          </a:prstGeom>
        </p:spPr>
        <p:txBody>
          <a:bodyPr anchor="b">
            <a:normAutofit/>
          </a:bodyPr>
          <a:lstStyle>
            <a:lvl1pPr marL="0" indent="0">
              <a:buNone/>
              <a:defRPr sz="12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Picture Placeholder 9"/>
          <p:cNvSpPr>
            <a:spLocks noGrp="1"/>
          </p:cNvSpPr>
          <p:nvPr>
            <p:ph type="pic" sz="quarter" idx="11"/>
          </p:nvPr>
        </p:nvSpPr>
        <p:spPr>
          <a:xfrm>
            <a:off x="7020272" y="260648"/>
            <a:ext cx="1512168" cy="1008112"/>
          </a:xfrm>
          <a:prstGeom prst="rect">
            <a:avLst/>
          </a:prstGeom>
        </p:spPr>
        <p:txBody>
          <a:bodyPr/>
          <a:lstStyle>
            <a:lvl1pPr>
              <a:buNone/>
              <a:defRPr sz="1200" baseline="0">
                <a:latin typeface="Arial" pitchFamily="34" charset="0"/>
                <a:cs typeface="Arial" pitchFamily="34" charset="0"/>
              </a:defRPr>
            </a:lvl1pPr>
          </a:lstStyle>
          <a:p>
            <a:pPr lvl="0"/>
            <a:r>
              <a:rPr lang="en-US" noProof="0" smtClean="0"/>
              <a:t>Click icon to add picture</a:t>
            </a:r>
            <a:endParaRPr lang="en-GB"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916832"/>
            <a:ext cx="7643192" cy="424847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2"/>
          <p:cNvSpPr>
            <a:spLocks noGrp="1"/>
          </p:cNvSpPr>
          <p:nvPr>
            <p:ph type="body" idx="10"/>
          </p:nvPr>
        </p:nvSpPr>
        <p:spPr>
          <a:xfrm>
            <a:off x="457200" y="980728"/>
            <a:ext cx="4834880" cy="639762"/>
          </a:xfrm>
        </p:spPr>
        <p:txBody>
          <a:bodyPr anchor="b">
            <a:normAutofit/>
          </a:bodyPr>
          <a:lstStyle>
            <a:lvl1pPr marL="0" indent="0">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en-GB"/>
              <a:t>Title of Presentation</a:t>
            </a:r>
          </a:p>
        </p:txBody>
      </p:sp>
      <p:sp>
        <p:nvSpPr>
          <p:cNvPr id="7" name="Slide Number Placeholder 5"/>
          <p:cNvSpPr>
            <a:spLocks noGrp="1"/>
          </p:cNvSpPr>
          <p:nvPr>
            <p:ph type="sldNum" sz="quarter" idx="12"/>
          </p:nvPr>
        </p:nvSpPr>
        <p:spPr/>
        <p:txBody>
          <a:bodyPr/>
          <a:lstStyle>
            <a:lvl1pPr>
              <a:defRPr/>
            </a:lvl1pPr>
          </a:lstStyle>
          <a:p>
            <a:pPr>
              <a:defRPr/>
            </a:pPr>
            <a:fld id="{2470CB9B-E396-40E3-B518-8DDD2FFD87F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Content Placeholder 2"/>
          <p:cNvSpPr>
            <a:spLocks noGrp="1"/>
          </p:cNvSpPr>
          <p:nvPr>
            <p:ph idx="1"/>
          </p:nvPr>
        </p:nvSpPr>
        <p:spPr>
          <a:xfrm>
            <a:off x="457200" y="1600200"/>
            <a:ext cx="4042792"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ontent Placeholder 2"/>
          <p:cNvSpPr>
            <a:spLocks noGrp="1"/>
          </p:cNvSpPr>
          <p:nvPr>
            <p:ph idx="13"/>
          </p:nvPr>
        </p:nvSpPr>
        <p:spPr>
          <a:xfrm>
            <a:off x="4644008" y="1628800"/>
            <a:ext cx="4042792"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14"/>
          </p:nvPr>
        </p:nvSpPr>
        <p:spPr/>
        <p:txBody>
          <a:bodyPr/>
          <a:lstStyle>
            <a:lvl1pPr>
              <a:defRPr/>
            </a:lvl1pPr>
          </a:lstStyle>
          <a:p>
            <a:pPr>
              <a:defRPr/>
            </a:pPr>
            <a:r>
              <a:rPr lang="en-GB"/>
              <a:t>Title of Presentation</a:t>
            </a:r>
          </a:p>
        </p:txBody>
      </p:sp>
      <p:sp>
        <p:nvSpPr>
          <p:cNvPr id="6" name="Slide Number Placeholder 5"/>
          <p:cNvSpPr>
            <a:spLocks noGrp="1"/>
          </p:cNvSpPr>
          <p:nvPr>
            <p:ph type="sldNum" sz="quarter" idx="15"/>
          </p:nvPr>
        </p:nvSpPr>
        <p:spPr/>
        <p:txBody>
          <a:bodyPr/>
          <a:lstStyle>
            <a:lvl1pPr>
              <a:defRPr/>
            </a:lvl1pPr>
          </a:lstStyle>
          <a:p>
            <a:pPr>
              <a:defRPr/>
            </a:pPr>
            <a:fld id="{4C8C18A9-7336-450F-B401-60342E1CD067}"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1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Content Placeholder 2"/>
          <p:cNvSpPr>
            <a:spLocks noGrp="1"/>
          </p:cNvSpPr>
          <p:nvPr>
            <p:ph idx="13"/>
          </p:nvPr>
        </p:nvSpPr>
        <p:spPr>
          <a:xfrm>
            <a:off x="4644008" y="2204865"/>
            <a:ext cx="4042792" cy="388843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idx="14"/>
          </p:nvPr>
        </p:nvSpPr>
        <p:spPr>
          <a:xfrm>
            <a:off x="467544" y="2204864"/>
            <a:ext cx="4042792" cy="388843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Footer Placeholder 4"/>
          <p:cNvSpPr>
            <a:spLocks noGrp="1"/>
          </p:cNvSpPr>
          <p:nvPr>
            <p:ph type="ftr" sz="quarter" idx="15"/>
          </p:nvPr>
        </p:nvSpPr>
        <p:spPr/>
        <p:txBody>
          <a:bodyPr/>
          <a:lstStyle>
            <a:lvl1pPr>
              <a:defRPr/>
            </a:lvl1pPr>
          </a:lstStyle>
          <a:p>
            <a:pPr>
              <a:defRPr/>
            </a:pPr>
            <a:r>
              <a:rPr lang="en-GB"/>
              <a:t>Title of Presentation</a:t>
            </a:r>
          </a:p>
        </p:txBody>
      </p:sp>
      <p:sp>
        <p:nvSpPr>
          <p:cNvPr id="8" name="Slide Number Placeholder 5"/>
          <p:cNvSpPr>
            <a:spLocks noGrp="1"/>
          </p:cNvSpPr>
          <p:nvPr>
            <p:ph type="sldNum" sz="quarter" idx="16"/>
          </p:nvPr>
        </p:nvSpPr>
        <p:spPr/>
        <p:txBody>
          <a:bodyPr/>
          <a:lstStyle>
            <a:lvl1pPr>
              <a:defRPr/>
            </a:lvl1pPr>
          </a:lstStyle>
          <a:p>
            <a:pPr>
              <a:defRPr/>
            </a:pPr>
            <a:fld id="{30ECB939-D28F-49EA-B8ED-DDC43F164C67}"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4"/>
          <p:cNvSpPr>
            <a:spLocks noGrp="1"/>
          </p:cNvSpPr>
          <p:nvPr>
            <p:ph type="ftr" sz="quarter" idx="10"/>
          </p:nvPr>
        </p:nvSpPr>
        <p:spPr/>
        <p:txBody>
          <a:bodyPr/>
          <a:lstStyle>
            <a:lvl1pPr>
              <a:defRPr/>
            </a:lvl1pPr>
          </a:lstStyle>
          <a:p>
            <a:pPr>
              <a:defRPr/>
            </a:pPr>
            <a:r>
              <a:rPr lang="en-GB"/>
              <a:t>Title of Presentation</a:t>
            </a:r>
          </a:p>
        </p:txBody>
      </p:sp>
      <p:sp>
        <p:nvSpPr>
          <p:cNvPr id="4" name="Slide Number Placeholder 5"/>
          <p:cNvSpPr>
            <a:spLocks noGrp="1"/>
          </p:cNvSpPr>
          <p:nvPr>
            <p:ph type="sldNum" sz="quarter" idx="11"/>
          </p:nvPr>
        </p:nvSpPr>
        <p:spPr/>
        <p:txBody>
          <a:bodyPr/>
          <a:lstStyle>
            <a:lvl1pPr>
              <a:defRPr/>
            </a:lvl1pPr>
          </a:lstStyle>
          <a:p>
            <a:pPr>
              <a:defRPr/>
            </a:pPr>
            <a:fld id="{D10A28E6-9152-4578-9B23-BB3AF6AC898F}"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GB"/>
              <a:t>Title of Presentation</a:t>
            </a:r>
          </a:p>
        </p:txBody>
      </p:sp>
      <p:sp>
        <p:nvSpPr>
          <p:cNvPr id="3" name="Slide Number Placeholder 5"/>
          <p:cNvSpPr>
            <a:spLocks noGrp="1"/>
          </p:cNvSpPr>
          <p:nvPr>
            <p:ph type="sldNum" sz="quarter" idx="11"/>
          </p:nvPr>
        </p:nvSpPr>
        <p:spPr/>
        <p:txBody>
          <a:bodyPr/>
          <a:lstStyle>
            <a:lvl1pPr>
              <a:defRPr/>
            </a:lvl1pPr>
          </a:lstStyle>
          <a:p>
            <a:pPr>
              <a:defRPr/>
            </a:pPr>
            <a:fld id="{5E14AF51-6B0B-4BE4-B5F8-CA4BC851B29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35670"/>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idx="1"/>
          </p:nvPr>
        </p:nvSpPr>
        <p:spPr>
          <a:xfrm>
            <a:off x="3707904" y="1412776"/>
            <a:ext cx="5112568" cy="46805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en-GB"/>
              <a:t>Title of Presentation</a:t>
            </a:r>
          </a:p>
        </p:txBody>
      </p:sp>
      <p:sp>
        <p:nvSpPr>
          <p:cNvPr id="6" name="Slide Number Placeholder 5"/>
          <p:cNvSpPr>
            <a:spLocks noGrp="1"/>
          </p:cNvSpPr>
          <p:nvPr>
            <p:ph type="sldNum" sz="quarter" idx="11"/>
          </p:nvPr>
        </p:nvSpPr>
        <p:spPr/>
        <p:txBody>
          <a:bodyPr/>
          <a:lstStyle>
            <a:lvl1pPr>
              <a:defRPr/>
            </a:lvl1pPr>
          </a:lstStyle>
          <a:p>
            <a:pPr>
              <a:defRPr/>
            </a:pPr>
            <a:fld id="{0796A0C1-6A91-4DB6-BC72-1665E1A3539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1763688" y="908720"/>
            <a:ext cx="5486400" cy="382676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GB"/>
              <a:t>Title of Presentation</a:t>
            </a:r>
          </a:p>
        </p:txBody>
      </p:sp>
      <p:sp>
        <p:nvSpPr>
          <p:cNvPr id="6" name="Slide Number Placeholder 5"/>
          <p:cNvSpPr>
            <a:spLocks noGrp="1"/>
          </p:cNvSpPr>
          <p:nvPr>
            <p:ph type="sldNum" sz="quarter" idx="11"/>
          </p:nvPr>
        </p:nvSpPr>
        <p:spPr/>
        <p:txBody>
          <a:bodyPr/>
          <a:lstStyle>
            <a:lvl1pPr>
              <a:defRPr/>
            </a:lvl1pPr>
          </a:lstStyle>
          <a:p>
            <a:pPr>
              <a:defRPr/>
            </a:pPr>
            <a:fld id="{2CE96894-0913-4D20-997B-A7D62C101097}"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Bar - 1 Lin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p:txBody>
      </p:sp>
      <p:sp>
        <p:nvSpPr>
          <p:cNvPr id="4" name="Rectangle 4"/>
          <p:cNvSpPr>
            <a:spLocks noChangeArrowheads="1"/>
          </p:cNvSpPr>
          <p:nvPr userDrawn="1"/>
        </p:nvSpPr>
        <p:spPr bwMode="auto">
          <a:xfrm>
            <a:off x="0" y="228600"/>
            <a:ext cx="8675688" cy="515938"/>
          </a:xfrm>
          <a:prstGeom prst="rect">
            <a:avLst/>
          </a:prstGeom>
          <a:solidFill>
            <a:schemeClr val="accent1"/>
          </a:solidFill>
          <a:ln w="9525" algn="ctr">
            <a:noFill/>
            <a:miter lim="800000"/>
            <a:headEnd/>
            <a:tailEnd/>
          </a:ln>
        </p:spPr>
        <p:txBody>
          <a:bodyPr lIns="928800" tIns="133200" rIns="36000" bIns="0"/>
          <a:lstStyle/>
          <a:p>
            <a:pPr eaLnBrk="0" hangingPunct="0">
              <a:lnSpc>
                <a:spcPct val="90000"/>
              </a:lnSpc>
              <a:defRPr/>
            </a:pPr>
            <a:endParaRPr lang="en-US" sz="2400" b="1">
              <a:solidFill>
                <a:schemeClr val="tx2"/>
              </a:solidFill>
              <a:latin typeface="Futura"/>
            </a:endParaRPr>
          </a:p>
        </p:txBody>
      </p:sp>
      <p:sp>
        <p:nvSpPr>
          <p:cNvPr id="34" name="Rectangle 2"/>
          <p:cNvSpPr>
            <a:spLocks noGrp="1" noChangeArrowheads="1"/>
          </p:cNvSpPr>
          <p:nvPr>
            <p:ph type="title"/>
          </p:nvPr>
        </p:nvSpPr>
        <p:spPr bwMode="auto">
          <a:xfrm>
            <a:off x="900112" y="295200"/>
            <a:ext cx="770040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a:solidFill>
                  <a:schemeClr val="accent2"/>
                </a:solidFill>
              </a:defRPr>
            </a:lvl1pPr>
          </a:lstStyle>
          <a:p>
            <a:pPr lvl="0"/>
            <a:r>
              <a:rPr lang="en-US" dirty="0" smtClean="0"/>
              <a:t>Click to edit Master title style</a:t>
            </a:r>
          </a:p>
        </p:txBody>
      </p:sp>
      <p:sp>
        <p:nvSpPr>
          <p:cNvPr id="5" name="Rectangle 6"/>
          <p:cNvSpPr>
            <a:spLocks noGrp="1" noChangeArrowheads="1"/>
          </p:cNvSpPr>
          <p:nvPr>
            <p:ph type="sldNum" sz="quarter" idx="10"/>
          </p:nvPr>
        </p:nvSpPr>
        <p:spPr/>
        <p:txBody>
          <a:bodyPr/>
          <a:lstStyle>
            <a:lvl1pPr>
              <a:defRPr/>
            </a:lvl1pPr>
          </a:lstStyle>
          <a:p>
            <a:pPr>
              <a:defRPr/>
            </a:pPr>
            <a:fld id="{2F63D587-095F-4B9C-A53E-981EFB489F25}" type="slidenum">
              <a:rPr lang="en-US"/>
              <a:pPr>
                <a:defRPr/>
              </a:pPr>
              <a:t>‹#›</a:t>
            </a:fld>
            <a:endParaRPr lang="en-US"/>
          </a:p>
        </p:txBody>
      </p:sp>
    </p:spTree>
    <p:extLst>
      <p:ext uri="{BB962C8B-B14F-4D97-AF65-F5344CB8AC3E}">
        <p14:creationId xmlns:p14="http://schemas.microsoft.com/office/powerpoint/2010/main" val="222273585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10.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6" descr="PPTTopStrip.jpg"/>
          <p:cNvPicPr>
            <a:picLocks noChangeAspect="1"/>
          </p:cNvPicPr>
          <p:nvPr userDrawn="1"/>
        </p:nvPicPr>
        <p:blipFill>
          <a:blip r:embed="rId11" cstate="print"/>
          <a:srcRect/>
          <a:stretch>
            <a:fillRect/>
          </a:stretch>
        </p:blipFill>
        <p:spPr bwMode="auto">
          <a:xfrm>
            <a:off x="0" y="0"/>
            <a:ext cx="9144000" cy="901700"/>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6334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Footer Placeholder 4"/>
          <p:cNvSpPr>
            <a:spLocks noGrp="1"/>
          </p:cNvSpPr>
          <p:nvPr>
            <p:ph type="ftr" sz="quarter" idx="3"/>
          </p:nvPr>
        </p:nvSpPr>
        <p:spPr>
          <a:xfrm>
            <a:off x="827088" y="6376988"/>
            <a:ext cx="37449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solidFill>
                <a:latin typeface="Arial" pitchFamily="34" charset="0"/>
                <a:cs typeface="Arial" pitchFamily="34" charset="0"/>
              </a:defRPr>
            </a:lvl1pPr>
          </a:lstStyle>
          <a:p>
            <a:pPr>
              <a:defRPr/>
            </a:pPr>
            <a:r>
              <a:rPr lang="en-GB"/>
              <a:t>Title of Presentation</a:t>
            </a:r>
          </a:p>
        </p:txBody>
      </p:sp>
      <p:sp>
        <p:nvSpPr>
          <p:cNvPr id="6" name="Slide Number Placeholder 5"/>
          <p:cNvSpPr>
            <a:spLocks noGrp="1"/>
          </p:cNvSpPr>
          <p:nvPr>
            <p:ph type="sldNum" sz="quarter" idx="4"/>
          </p:nvPr>
        </p:nvSpPr>
        <p:spPr>
          <a:xfrm>
            <a:off x="468313" y="6376988"/>
            <a:ext cx="358775"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solidFill>
                <a:latin typeface="Arial" pitchFamily="34" charset="0"/>
                <a:cs typeface="Arial" pitchFamily="34" charset="0"/>
              </a:defRPr>
            </a:lvl1pPr>
          </a:lstStyle>
          <a:p>
            <a:pPr>
              <a:defRPr/>
            </a:pPr>
            <a:fld id="{3AC04AC1-A762-4FA9-A306-A285E2262150}" type="slidenum">
              <a:rPr lang="en-GB"/>
              <a:pPr>
                <a:defRPr/>
              </a:pPr>
              <a:t>‹#›</a:t>
            </a:fld>
            <a:endParaRPr lang="en-GB" dirty="0"/>
          </a:p>
        </p:txBody>
      </p:sp>
      <p:pic>
        <p:nvPicPr>
          <p:cNvPr id="2055" name="Picture 7" descr="Genesis logo_RGB.jpg"/>
          <p:cNvPicPr>
            <a:picLocks noChangeAspect="1"/>
          </p:cNvPicPr>
          <p:nvPr userDrawn="1"/>
        </p:nvPicPr>
        <p:blipFill>
          <a:blip r:embed="rId12" cstate="print"/>
          <a:srcRect/>
          <a:stretch>
            <a:fillRect/>
          </a:stretch>
        </p:blipFill>
        <p:spPr bwMode="auto">
          <a:xfrm>
            <a:off x="7162800" y="6329363"/>
            <a:ext cx="1512888" cy="371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35" r:id="rId9"/>
  </p:sldLayoutIdLst>
  <p:hf hdr="0" dt="0"/>
  <p:txStyles>
    <p:titleStyle>
      <a:lvl1pPr algn="l" rtl="0" eaLnBrk="0" fontAlgn="base" hangingPunct="0">
        <a:spcBef>
          <a:spcPct val="0"/>
        </a:spcBef>
        <a:spcAft>
          <a:spcPct val="0"/>
        </a:spcAft>
        <a:defRPr sz="20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2000">
          <a:solidFill>
            <a:schemeClr val="bg1"/>
          </a:solidFill>
          <a:latin typeface="Arial" charset="0"/>
          <a:cs typeface="Arial" charset="0"/>
        </a:defRPr>
      </a:lvl2pPr>
      <a:lvl3pPr algn="l" rtl="0" eaLnBrk="0" fontAlgn="base" hangingPunct="0">
        <a:spcBef>
          <a:spcPct val="0"/>
        </a:spcBef>
        <a:spcAft>
          <a:spcPct val="0"/>
        </a:spcAft>
        <a:defRPr sz="2000">
          <a:solidFill>
            <a:schemeClr val="bg1"/>
          </a:solidFill>
          <a:latin typeface="Arial" charset="0"/>
          <a:cs typeface="Arial" charset="0"/>
        </a:defRPr>
      </a:lvl3pPr>
      <a:lvl4pPr algn="l" rtl="0" eaLnBrk="0" fontAlgn="base" hangingPunct="0">
        <a:spcBef>
          <a:spcPct val="0"/>
        </a:spcBef>
        <a:spcAft>
          <a:spcPct val="0"/>
        </a:spcAft>
        <a:defRPr sz="2000">
          <a:solidFill>
            <a:schemeClr val="bg1"/>
          </a:solidFill>
          <a:latin typeface="Arial" charset="0"/>
          <a:cs typeface="Arial" charset="0"/>
        </a:defRPr>
      </a:lvl4pPr>
      <a:lvl5pPr algn="l" rtl="0" eaLnBrk="0" fontAlgn="base" hangingPunct="0">
        <a:spcBef>
          <a:spcPct val="0"/>
        </a:spcBef>
        <a:spcAft>
          <a:spcPct val="0"/>
        </a:spcAft>
        <a:defRPr sz="2000">
          <a:solidFill>
            <a:schemeClr val="bg1"/>
          </a:solidFill>
          <a:latin typeface="Arial" charset="0"/>
          <a:cs typeface="Arial" charset="0"/>
        </a:defRPr>
      </a:lvl5pPr>
      <a:lvl6pPr marL="457200" algn="l" rtl="0" fontAlgn="base">
        <a:spcBef>
          <a:spcPct val="0"/>
        </a:spcBef>
        <a:spcAft>
          <a:spcPct val="0"/>
        </a:spcAft>
        <a:defRPr sz="2000">
          <a:solidFill>
            <a:schemeClr val="bg1"/>
          </a:solidFill>
          <a:latin typeface="Arial" charset="0"/>
          <a:cs typeface="Arial" charset="0"/>
        </a:defRPr>
      </a:lvl6pPr>
      <a:lvl7pPr marL="914400" algn="l" rtl="0" fontAlgn="base">
        <a:spcBef>
          <a:spcPct val="0"/>
        </a:spcBef>
        <a:spcAft>
          <a:spcPct val="0"/>
        </a:spcAft>
        <a:defRPr sz="2000">
          <a:solidFill>
            <a:schemeClr val="bg1"/>
          </a:solidFill>
          <a:latin typeface="Arial" charset="0"/>
          <a:cs typeface="Arial" charset="0"/>
        </a:defRPr>
      </a:lvl7pPr>
      <a:lvl8pPr marL="1371600" algn="l" rtl="0" fontAlgn="base">
        <a:spcBef>
          <a:spcPct val="0"/>
        </a:spcBef>
        <a:spcAft>
          <a:spcPct val="0"/>
        </a:spcAft>
        <a:defRPr sz="2000">
          <a:solidFill>
            <a:schemeClr val="bg1"/>
          </a:solidFill>
          <a:latin typeface="Arial" charset="0"/>
          <a:cs typeface="Arial" charset="0"/>
        </a:defRPr>
      </a:lvl8pPr>
      <a:lvl9pPr marL="1828800" algn="l" rtl="0" fontAlgn="base">
        <a:spcBef>
          <a:spcPct val="0"/>
        </a:spcBef>
        <a:spcAft>
          <a:spcPct val="0"/>
        </a:spcAft>
        <a:defRPr sz="2000">
          <a:solidFill>
            <a:schemeClr val="bg1"/>
          </a:solidFill>
          <a:latin typeface="Arial" charset="0"/>
          <a:cs typeface="Arial" charset="0"/>
        </a:defRPr>
      </a:lvl9pPr>
    </p:titleStyle>
    <p:bodyStyle>
      <a:lvl1pPr marL="263525" indent="-263525" algn="l" rtl="0" eaLnBrk="0" fontAlgn="base" hangingPunct="0">
        <a:spcBef>
          <a:spcPts val="1900"/>
        </a:spcBef>
        <a:spcAft>
          <a:spcPct val="0"/>
        </a:spcAft>
        <a:buClr>
          <a:srgbClr val="FF0000"/>
        </a:buClr>
        <a:buFont typeface="Arial" charset="0"/>
        <a:buChar char="•"/>
        <a:defRPr sz="1500" kern="1200">
          <a:solidFill>
            <a:schemeClr val="tx1"/>
          </a:solidFill>
          <a:latin typeface="Arial" pitchFamily="34" charset="0"/>
          <a:ea typeface="+mn-ea"/>
          <a:cs typeface="Arial" pitchFamily="34" charset="0"/>
        </a:defRPr>
      </a:lvl1pPr>
      <a:lvl2pPr marL="538163" indent="-263525" algn="l" rtl="0" eaLnBrk="0" fontAlgn="base" hangingPunct="0">
        <a:spcBef>
          <a:spcPts val="1900"/>
        </a:spcBef>
        <a:spcAft>
          <a:spcPct val="0"/>
        </a:spcAft>
        <a:buFont typeface="Arial" charset="0"/>
        <a:buChar char="–"/>
        <a:defRPr sz="1500" kern="1200">
          <a:solidFill>
            <a:schemeClr val="tx1"/>
          </a:solidFill>
          <a:latin typeface="Arial" pitchFamily="34" charset="0"/>
          <a:ea typeface="+mn-ea"/>
          <a:cs typeface="Arial" pitchFamily="34" charset="0"/>
        </a:defRPr>
      </a:lvl2pPr>
      <a:lvl3pPr marL="804863" indent="-228600" algn="l" rtl="0" eaLnBrk="0" fontAlgn="base" hangingPunct="0">
        <a:spcBef>
          <a:spcPts val="1900"/>
        </a:spcBef>
        <a:spcAft>
          <a:spcPct val="0"/>
        </a:spcAft>
        <a:buFont typeface="Arial" charset="0"/>
        <a:buChar char="•"/>
        <a:defRPr sz="1500" kern="1200">
          <a:solidFill>
            <a:schemeClr val="tx1"/>
          </a:solidFill>
          <a:latin typeface="Arial" pitchFamily="34" charset="0"/>
          <a:ea typeface="+mn-ea"/>
          <a:cs typeface="Arial" pitchFamily="34" charset="0"/>
        </a:defRPr>
      </a:lvl3pPr>
      <a:lvl4pPr marL="1074738" indent="-228600" algn="l" rtl="0" eaLnBrk="0" fontAlgn="base" hangingPunct="0">
        <a:spcBef>
          <a:spcPts val="1900"/>
        </a:spcBef>
        <a:spcAft>
          <a:spcPct val="0"/>
        </a:spcAft>
        <a:buFont typeface="Arial" charset="0"/>
        <a:buChar char="–"/>
        <a:defRPr sz="1500" kern="1200">
          <a:solidFill>
            <a:schemeClr val="tx1"/>
          </a:solidFill>
          <a:latin typeface="Arial" pitchFamily="34" charset="0"/>
          <a:ea typeface="+mn-ea"/>
          <a:cs typeface="Arial" pitchFamily="34" charset="0"/>
        </a:defRPr>
      </a:lvl4pPr>
      <a:lvl5pPr marL="1343025" indent="-228600" algn="l" rtl="0" eaLnBrk="0" fontAlgn="base" hangingPunct="0">
        <a:spcBef>
          <a:spcPts val="1900"/>
        </a:spcBef>
        <a:spcAft>
          <a:spcPct val="0"/>
        </a:spcAft>
        <a:buFont typeface="Arial" charset="0"/>
        <a:buChar char="»"/>
        <a:defRPr sz="15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765175"/>
            <a:ext cx="8229600" cy="7191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pic>
        <p:nvPicPr>
          <p:cNvPr id="3075" name="Picture 6" descr="PPTDividerStrip.jpg"/>
          <p:cNvPicPr>
            <a:picLocks noChangeAspect="1"/>
          </p:cNvPicPr>
          <p:nvPr userDrawn="1"/>
        </p:nvPicPr>
        <p:blipFill>
          <a:blip r:embed="rId3" cstate="print"/>
          <a:srcRect/>
          <a:stretch>
            <a:fillRect/>
          </a:stretch>
        </p:blipFill>
        <p:spPr bwMode="auto">
          <a:xfrm>
            <a:off x="0" y="2205038"/>
            <a:ext cx="9144000" cy="254000"/>
          </a:xfrm>
          <a:prstGeom prst="rect">
            <a:avLst/>
          </a:prstGeom>
          <a:noFill/>
          <a:ln w="9525">
            <a:noFill/>
            <a:miter lim="800000"/>
            <a:headEnd/>
            <a:tailEnd/>
          </a:ln>
        </p:spPr>
      </p:pic>
      <p:sp>
        <p:nvSpPr>
          <p:cNvPr id="11" name="Footer Placeholder 4"/>
          <p:cNvSpPr>
            <a:spLocks noGrp="1"/>
          </p:cNvSpPr>
          <p:nvPr>
            <p:ph type="ftr" sz="quarter" idx="3"/>
          </p:nvPr>
        </p:nvSpPr>
        <p:spPr>
          <a:xfrm>
            <a:off x="827088" y="6376988"/>
            <a:ext cx="37449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solidFill>
                <a:latin typeface="Arial" pitchFamily="34" charset="0"/>
                <a:cs typeface="Arial" pitchFamily="34" charset="0"/>
              </a:defRPr>
            </a:lvl1pPr>
          </a:lstStyle>
          <a:p>
            <a:pPr>
              <a:defRPr/>
            </a:pPr>
            <a:r>
              <a:rPr lang="en-GB"/>
              <a:t>Title of Presentation</a:t>
            </a:r>
          </a:p>
        </p:txBody>
      </p:sp>
      <p:sp>
        <p:nvSpPr>
          <p:cNvPr id="12" name="Slide Number Placeholder 5"/>
          <p:cNvSpPr>
            <a:spLocks noGrp="1"/>
          </p:cNvSpPr>
          <p:nvPr>
            <p:ph type="sldNum" sz="quarter" idx="4"/>
          </p:nvPr>
        </p:nvSpPr>
        <p:spPr>
          <a:xfrm>
            <a:off x="468313" y="6376988"/>
            <a:ext cx="358775"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solidFill>
                <a:latin typeface="Arial" pitchFamily="34" charset="0"/>
                <a:cs typeface="Arial" pitchFamily="34" charset="0"/>
              </a:defRPr>
            </a:lvl1pPr>
          </a:lstStyle>
          <a:p>
            <a:pPr>
              <a:defRPr/>
            </a:pPr>
            <a:fld id="{22BEF7D8-4B93-45C6-8FA4-25566F3F4F90}" type="slidenum">
              <a:rPr lang="en-GB"/>
              <a:pPr>
                <a:defRPr/>
              </a:pPr>
              <a:t>‹#›</a:t>
            </a:fld>
            <a:endParaRPr lang="en-GB" dirty="0"/>
          </a:p>
        </p:txBody>
      </p:sp>
      <p:pic>
        <p:nvPicPr>
          <p:cNvPr id="3078" name="Picture 7" descr="Genesis logo_RGB.jpg"/>
          <p:cNvPicPr>
            <a:picLocks noChangeAspect="1"/>
          </p:cNvPicPr>
          <p:nvPr userDrawn="1"/>
        </p:nvPicPr>
        <p:blipFill>
          <a:blip r:embed="rId4" cstate="print"/>
          <a:srcRect/>
          <a:stretch>
            <a:fillRect/>
          </a:stretch>
        </p:blipFill>
        <p:spPr bwMode="auto">
          <a:xfrm>
            <a:off x="7162800" y="6329363"/>
            <a:ext cx="1512888" cy="371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hf hdr="0" dt="0"/>
  <p:txStyles>
    <p:titleStyle>
      <a:lvl1pPr algn="l" rtl="0" eaLnBrk="0" fontAlgn="base" hangingPunct="0">
        <a:spcBef>
          <a:spcPct val="0"/>
        </a:spcBef>
        <a:spcAft>
          <a:spcPct val="0"/>
        </a:spcAft>
        <a:defRPr sz="24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1"/>
          </a:solidFill>
          <a:latin typeface="Arial" charset="0"/>
          <a:cs typeface="Arial" charset="0"/>
        </a:defRPr>
      </a:lvl2pPr>
      <a:lvl3pPr algn="l" rtl="0" eaLnBrk="0" fontAlgn="base" hangingPunct="0">
        <a:spcBef>
          <a:spcPct val="0"/>
        </a:spcBef>
        <a:spcAft>
          <a:spcPct val="0"/>
        </a:spcAft>
        <a:defRPr sz="2400">
          <a:solidFill>
            <a:schemeClr val="tx1"/>
          </a:solidFill>
          <a:latin typeface="Arial" charset="0"/>
          <a:cs typeface="Arial" charset="0"/>
        </a:defRPr>
      </a:lvl3pPr>
      <a:lvl4pPr algn="l" rtl="0" eaLnBrk="0" fontAlgn="base" hangingPunct="0">
        <a:spcBef>
          <a:spcPct val="0"/>
        </a:spcBef>
        <a:spcAft>
          <a:spcPct val="0"/>
        </a:spcAft>
        <a:defRPr sz="2400">
          <a:solidFill>
            <a:schemeClr val="tx1"/>
          </a:solidFill>
          <a:latin typeface="Arial" charset="0"/>
          <a:cs typeface="Arial" charset="0"/>
        </a:defRPr>
      </a:lvl4pPr>
      <a:lvl5pPr algn="l" rtl="0" eaLnBrk="0" fontAlgn="base" hangingPunct="0">
        <a:spcBef>
          <a:spcPct val="0"/>
        </a:spcBef>
        <a:spcAft>
          <a:spcPct val="0"/>
        </a:spcAft>
        <a:defRPr sz="2400">
          <a:solidFill>
            <a:schemeClr val="tx1"/>
          </a:solidFill>
          <a:latin typeface="Arial" charset="0"/>
          <a:cs typeface="Arial" charset="0"/>
        </a:defRPr>
      </a:lvl5pPr>
      <a:lvl6pPr marL="457200" algn="l" rtl="0" fontAlgn="base">
        <a:spcBef>
          <a:spcPct val="0"/>
        </a:spcBef>
        <a:spcAft>
          <a:spcPct val="0"/>
        </a:spcAft>
        <a:defRPr sz="2400">
          <a:solidFill>
            <a:schemeClr val="tx1"/>
          </a:solidFill>
          <a:latin typeface="Arial" charset="0"/>
          <a:cs typeface="Arial" charset="0"/>
        </a:defRPr>
      </a:lvl6pPr>
      <a:lvl7pPr marL="914400" algn="l" rtl="0" fontAlgn="base">
        <a:spcBef>
          <a:spcPct val="0"/>
        </a:spcBef>
        <a:spcAft>
          <a:spcPct val="0"/>
        </a:spcAft>
        <a:defRPr sz="2400">
          <a:solidFill>
            <a:schemeClr val="tx1"/>
          </a:solidFill>
          <a:latin typeface="Arial" charset="0"/>
          <a:cs typeface="Arial" charset="0"/>
        </a:defRPr>
      </a:lvl7pPr>
      <a:lvl8pPr marL="1371600" algn="l" rtl="0" fontAlgn="base">
        <a:spcBef>
          <a:spcPct val="0"/>
        </a:spcBef>
        <a:spcAft>
          <a:spcPct val="0"/>
        </a:spcAft>
        <a:defRPr sz="2400">
          <a:solidFill>
            <a:schemeClr val="tx1"/>
          </a:solidFill>
          <a:latin typeface="Arial" charset="0"/>
          <a:cs typeface="Arial" charset="0"/>
        </a:defRPr>
      </a:lvl8pPr>
      <a:lvl9pPr marL="1828800" algn="l" rtl="0" fontAlgn="base">
        <a:spcBef>
          <a:spcPct val="0"/>
        </a:spcBef>
        <a:spcAft>
          <a:spcPct val="0"/>
        </a:spcAft>
        <a:defRPr sz="2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476250"/>
            <a:ext cx="8229600" cy="6492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pic>
        <p:nvPicPr>
          <p:cNvPr id="4099" name="Picture 6" descr="PPTTitleStrip.jpg"/>
          <p:cNvPicPr>
            <a:picLocks noChangeAspect="1"/>
          </p:cNvPicPr>
          <p:nvPr userDrawn="1"/>
        </p:nvPicPr>
        <p:blipFill>
          <a:blip r:embed="rId3" cstate="print"/>
          <a:srcRect/>
          <a:stretch>
            <a:fillRect/>
          </a:stretch>
        </p:blipFill>
        <p:spPr bwMode="auto">
          <a:xfrm>
            <a:off x="0" y="2133600"/>
            <a:ext cx="9144000" cy="1435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Lst>
  <p:hf hdr="0" dt="0"/>
  <p:txStyles>
    <p:titleStyle>
      <a:lvl1pPr algn="l" rtl="0" eaLnBrk="0" fontAlgn="base" hangingPunct="0">
        <a:spcBef>
          <a:spcPct val="0"/>
        </a:spcBef>
        <a:spcAft>
          <a:spcPct val="0"/>
        </a:spcAft>
        <a:defRPr sz="24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1"/>
          </a:solidFill>
          <a:latin typeface="Arial" charset="0"/>
          <a:cs typeface="Arial" charset="0"/>
        </a:defRPr>
      </a:lvl2pPr>
      <a:lvl3pPr algn="l" rtl="0" eaLnBrk="0" fontAlgn="base" hangingPunct="0">
        <a:spcBef>
          <a:spcPct val="0"/>
        </a:spcBef>
        <a:spcAft>
          <a:spcPct val="0"/>
        </a:spcAft>
        <a:defRPr sz="2400">
          <a:solidFill>
            <a:schemeClr val="tx1"/>
          </a:solidFill>
          <a:latin typeface="Arial" charset="0"/>
          <a:cs typeface="Arial" charset="0"/>
        </a:defRPr>
      </a:lvl3pPr>
      <a:lvl4pPr algn="l" rtl="0" eaLnBrk="0" fontAlgn="base" hangingPunct="0">
        <a:spcBef>
          <a:spcPct val="0"/>
        </a:spcBef>
        <a:spcAft>
          <a:spcPct val="0"/>
        </a:spcAft>
        <a:defRPr sz="2400">
          <a:solidFill>
            <a:schemeClr val="tx1"/>
          </a:solidFill>
          <a:latin typeface="Arial" charset="0"/>
          <a:cs typeface="Arial" charset="0"/>
        </a:defRPr>
      </a:lvl4pPr>
      <a:lvl5pPr algn="l" rtl="0" eaLnBrk="0" fontAlgn="base" hangingPunct="0">
        <a:spcBef>
          <a:spcPct val="0"/>
        </a:spcBef>
        <a:spcAft>
          <a:spcPct val="0"/>
        </a:spcAft>
        <a:defRPr sz="2400">
          <a:solidFill>
            <a:schemeClr val="tx1"/>
          </a:solidFill>
          <a:latin typeface="Arial" charset="0"/>
          <a:cs typeface="Arial" charset="0"/>
        </a:defRPr>
      </a:lvl5pPr>
      <a:lvl6pPr marL="457200" algn="l" rtl="0" fontAlgn="base">
        <a:spcBef>
          <a:spcPct val="0"/>
        </a:spcBef>
        <a:spcAft>
          <a:spcPct val="0"/>
        </a:spcAft>
        <a:defRPr sz="2400">
          <a:solidFill>
            <a:schemeClr val="tx1"/>
          </a:solidFill>
          <a:latin typeface="Arial" charset="0"/>
          <a:cs typeface="Arial" charset="0"/>
        </a:defRPr>
      </a:lvl6pPr>
      <a:lvl7pPr marL="914400" algn="l" rtl="0" fontAlgn="base">
        <a:spcBef>
          <a:spcPct val="0"/>
        </a:spcBef>
        <a:spcAft>
          <a:spcPct val="0"/>
        </a:spcAft>
        <a:defRPr sz="2400">
          <a:solidFill>
            <a:schemeClr val="tx1"/>
          </a:solidFill>
          <a:latin typeface="Arial" charset="0"/>
          <a:cs typeface="Arial" charset="0"/>
        </a:defRPr>
      </a:lvl7pPr>
      <a:lvl8pPr marL="1371600" algn="l" rtl="0" fontAlgn="base">
        <a:spcBef>
          <a:spcPct val="0"/>
        </a:spcBef>
        <a:spcAft>
          <a:spcPct val="0"/>
        </a:spcAft>
        <a:defRPr sz="2400">
          <a:solidFill>
            <a:schemeClr val="tx1"/>
          </a:solidFill>
          <a:latin typeface="Arial" charset="0"/>
          <a:cs typeface="Arial" charset="0"/>
        </a:defRPr>
      </a:lvl8pPr>
      <a:lvl9pPr marL="1828800" algn="l" rtl="0" fontAlgn="base">
        <a:spcBef>
          <a:spcPct val="0"/>
        </a:spcBef>
        <a:spcAft>
          <a:spcPct val="0"/>
        </a:spcAft>
        <a:defRPr sz="2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chael.zerkus@genesisoilandgas.com"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3"/>
          <p:cNvSpPr>
            <a:spLocks noGrp="1"/>
          </p:cNvSpPr>
          <p:nvPr>
            <p:ph type="ctrTitle"/>
          </p:nvPr>
        </p:nvSpPr>
        <p:spPr>
          <a:xfrm>
            <a:off x="251520" y="188640"/>
            <a:ext cx="8640959" cy="1440160"/>
          </a:xfrm>
        </p:spPr>
        <p:txBody>
          <a:bodyPr/>
          <a:lstStyle/>
          <a:p>
            <a:pPr>
              <a:spcBef>
                <a:spcPts val="1200"/>
              </a:spcBef>
            </a:pPr>
            <a:r>
              <a:rPr lang="en-US" dirty="0" smtClean="0"/>
              <a:t>API Recommended Practice 17X</a:t>
            </a:r>
            <a:br>
              <a:rPr lang="en-US" dirty="0" smtClean="0"/>
            </a:br>
            <a:r>
              <a:rPr lang="en-US" sz="1400" b="1" dirty="0" smtClean="0"/>
              <a:t>Recommended Practice for Design, Installation, and Maintenance of Subsea Booster Pump Systems</a:t>
            </a:r>
            <a:r>
              <a:rPr lang="en-US" sz="1800" b="1" dirty="0" smtClean="0"/>
              <a:t/>
            </a:r>
            <a:br>
              <a:rPr lang="en-US" sz="1800" b="1" dirty="0" smtClean="0"/>
            </a:br>
            <a:r>
              <a:rPr lang="en-US" sz="1800" b="1" dirty="0" smtClean="0"/>
              <a:t/>
            </a:r>
            <a:br>
              <a:rPr lang="en-US" sz="1800" b="1" dirty="0" smtClean="0"/>
            </a:br>
            <a:r>
              <a:rPr lang="en-US" sz="1800" b="1" dirty="0" smtClean="0"/>
              <a:t>Status Report</a:t>
            </a:r>
            <a:endParaRPr lang="en-US" sz="1800" b="1" dirty="0"/>
          </a:p>
        </p:txBody>
      </p:sp>
      <p:sp>
        <p:nvSpPr>
          <p:cNvPr id="9219" name="Text Placeholder 15"/>
          <p:cNvSpPr>
            <a:spLocks noGrp="1"/>
          </p:cNvSpPr>
          <p:nvPr>
            <p:ph type="body" idx="10"/>
          </p:nvPr>
        </p:nvSpPr>
        <p:spPr bwMode="auto">
          <a:xfrm>
            <a:off x="251520" y="1628800"/>
            <a:ext cx="4040187" cy="504081"/>
          </a:xfrm>
          <a:noFill/>
          <a:ln>
            <a:miter lim="800000"/>
            <a:headEnd/>
            <a:tailEnd/>
          </a:ln>
        </p:spPr>
        <p:txBody>
          <a:bodyPr vert="horz" wrap="square" lIns="91440" tIns="45720" rIns="91440" bIns="45720" numCol="1" anchorCtr="0" compatLnSpc="1">
            <a:prstTxWarp prst="textNoShape">
              <a:avLst/>
            </a:prstTxWarp>
            <a:normAutofit/>
          </a:bodyPr>
          <a:lstStyle/>
          <a:p>
            <a:pPr eaLnBrk="1" hangingPunct="1"/>
            <a:r>
              <a:rPr lang="en-US" dirty="0" smtClean="0">
                <a:latin typeface="Arial" charset="0"/>
                <a:cs typeface="Arial" charset="0"/>
              </a:rPr>
              <a:t>October 3, 2015</a:t>
            </a:r>
            <a:endParaRPr lang="en-GB" dirty="0" smtClean="0">
              <a:latin typeface="Arial" charset="0"/>
              <a:cs typeface="Arial" charset="0"/>
            </a:endParaRPr>
          </a:p>
        </p:txBody>
      </p:sp>
      <p:sp>
        <p:nvSpPr>
          <p:cNvPr id="4" name="Text Placeholder 15"/>
          <p:cNvSpPr txBox="1">
            <a:spLocks/>
          </p:cNvSpPr>
          <p:nvPr/>
        </p:nvSpPr>
        <p:spPr bwMode="auto">
          <a:xfrm>
            <a:off x="395536" y="4077072"/>
            <a:ext cx="5184576" cy="504081"/>
          </a:xfrm>
          <a:prstGeom prst="rect">
            <a:avLst/>
          </a:prstGeom>
          <a:noFill/>
          <a:ln>
            <a:miter lim="800000"/>
            <a:headEnd/>
            <a:tailEnd/>
          </a:ln>
        </p:spPr>
        <p:txBody>
          <a:bodyPr vert="horz" wrap="square" lIns="91440" tIns="45720" rIns="91440" bIns="45720" numCol="1" anchor="b" anchorCtr="0" compatLnSpc="1">
            <a:prstTxWarp prst="textNoShape">
              <a:avLst/>
            </a:prstTxWarp>
            <a:normAutofit/>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GB" sz="1200" b="0" i="0" u="none" strike="noStrike" kern="1200" cap="none" spc="0" normalizeH="0" baseline="0" noProof="0" dirty="0" smtClean="0">
                <a:ln>
                  <a:noFill/>
                </a:ln>
                <a:solidFill>
                  <a:schemeClr val="tx1"/>
                </a:solidFill>
                <a:effectLst/>
                <a:uLnTx/>
                <a:uFillTx/>
                <a:latin typeface="Arial" charset="0"/>
                <a:ea typeface="+mn-ea"/>
                <a:cs typeface="Arial" charset="0"/>
              </a:rPr>
              <a:t>Mike Zerkus  - </a:t>
            </a:r>
            <a:r>
              <a:rPr kumimoji="0" lang="en-GB" sz="1200" b="0" i="0" u="none" strike="noStrike" kern="1200" cap="none" spc="0" normalizeH="0" baseline="0" noProof="0" dirty="0" smtClean="0">
                <a:ln>
                  <a:noFill/>
                </a:ln>
                <a:solidFill>
                  <a:schemeClr val="tx1"/>
                </a:solidFill>
                <a:effectLst/>
                <a:uLnTx/>
                <a:uFillTx/>
                <a:latin typeface="Arial" charset="0"/>
                <a:ea typeface="+mn-ea"/>
                <a:cs typeface="Arial" charset="0"/>
                <a:hlinkClick r:id="rId3"/>
              </a:rPr>
              <a:t>michael.zerkus@genesisoilandgas.com</a:t>
            </a:r>
            <a:r>
              <a:rPr kumimoji="0" lang="en-GB" sz="1200" b="0" i="0" u="none" strike="noStrike" kern="1200" cap="none" spc="0" normalizeH="0" baseline="0" noProof="0" dirty="0" smtClean="0">
                <a:ln>
                  <a:noFill/>
                </a:ln>
                <a:solidFill>
                  <a:schemeClr val="tx1"/>
                </a:solidFill>
                <a:effectLst/>
                <a:uLnTx/>
                <a:uFillTx/>
                <a:latin typeface="Arial" charset="0"/>
                <a:ea typeface="+mn-ea"/>
                <a:cs typeface="Arial" charset="0"/>
              </a:rPr>
              <a:t> – </a:t>
            </a:r>
            <a:r>
              <a:rPr kumimoji="0" lang="en-GB" sz="1200" b="0" i="0" u="none" strike="noStrike" kern="1200" cap="none" spc="0" normalizeH="0" baseline="0" noProof="0" dirty="0" smtClean="0">
                <a:ln>
                  <a:noFill/>
                </a:ln>
                <a:solidFill>
                  <a:schemeClr val="tx1"/>
                </a:solidFill>
                <a:effectLst/>
                <a:uLnTx/>
                <a:uFillTx/>
                <a:latin typeface="Arial" charset="0"/>
                <a:ea typeface="+mn-ea"/>
                <a:cs typeface="Arial" charset="0"/>
              </a:rPr>
              <a:t>832-217-0216</a:t>
            </a:r>
            <a:endParaRPr kumimoji="0" lang="en-GB" sz="1200" b="0" i="0" u="none" strike="noStrike" kern="1200" cap="none" spc="0" normalizeH="0" baseline="0" noProof="0" dirty="0" smtClean="0">
              <a:ln>
                <a:noFill/>
              </a:ln>
              <a:solidFill>
                <a:schemeClr val="tx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API-17X Subsea Electrical Power Subsection</a:t>
            </a:r>
            <a:endParaRPr lang="en-US" dirty="0"/>
          </a:p>
        </p:txBody>
      </p:sp>
      <p:sp>
        <p:nvSpPr>
          <p:cNvPr id="3" name="Content Placeholder 2"/>
          <p:cNvSpPr>
            <a:spLocks noGrp="1"/>
          </p:cNvSpPr>
          <p:nvPr>
            <p:ph idx="1"/>
          </p:nvPr>
        </p:nvSpPr>
        <p:spPr>
          <a:xfrm>
            <a:off x="457200" y="1196752"/>
            <a:ext cx="8229600" cy="4929411"/>
          </a:xfrm>
        </p:spPr>
        <p:txBody>
          <a:bodyPr/>
          <a:lstStyle/>
          <a:p>
            <a:r>
              <a:rPr lang="en-US" dirty="0" smtClean="0"/>
              <a:t>What is not </a:t>
            </a:r>
            <a:r>
              <a:rPr lang="en-US" dirty="0" smtClean="0"/>
              <a:t>in scope</a:t>
            </a:r>
            <a:endParaRPr lang="en-US" dirty="0" smtClean="0"/>
          </a:p>
          <a:p>
            <a:pPr lvl="1"/>
            <a:r>
              <a:rPr lang="en-GB" sz="1600" dirty="0" smtClean="0"/>
              <a:t>This </a:t>
            </a:r>
            <a:r>
              <a:rPr lang="en-US" sz="1600" dirty="0"/>
              <a:t>API-17X Subsea Electrical Power </a:t>
            </a:r>
            <a:r>
              <a:rPr lang="en-US" sz="1600" dirty="0" smtClean="0"/>
              <a:t>Subsection </a:t>
            </a:r>
            <a:r>
              <a:rPr lang="en-GB" sz="1600" dirty="0" smtClean="0"/>
              <a:t>does </a:t>
            </a:r>
            <a:r>
              <a:rPr lang="en-GB" sz="1600" dirty="0" smtClean="0"/>
              <a:t>not cover subsea power distribution. </a:t>
            </a:r>
            <a:endParaRPr lang="en-GB" sz="1600" dirty="0" smtClean="0"/>
          </a:p>
          <a:p>
            <a:pPr lvl="2"/>
            <a:r>
              <a:rPr lang="en-GB" sz="1600" dirty="0" smtClean="0"/>
              <a:t>Subsea </a:t>
            </a:r>
            <a:r>
              <a:rPr lang="en-GB" sz="1600" dirty="0" smtClean="0"/>
              <a:t>power systems, both AC and DC, requiring subsea power distribution use a single circuit to deliver power to a subsea point where power is then distributed to several loads, where a subsea VFD or other means control each subsea load. </a:t>
            </a:r>
            <a:endParaRPr lang="en-US" sz="1600" dirty="0" smtClean="0"/>
          </a:p>
          <a:p>
            <a:pPr lvl="1"/>
            <a:r>
              <a:rPr lang="en-GB" sz="1600" dirty="0" smtClean="0"/>
              <a:t>Subsea water injection is not covered in the scope of this document.  </a:t>
            </a:r>
            <a:endParaRPr lang="en-US" sz="1600" dirty="0" smtClean="0"/>
          </a:p>
          <a:p>
            <a:pPr lvl="1"/>
            <a:r>
              <a:rPr lang="en-GB" sz="1600" dirty="0" smtClean="0"/>
              <a:t>Well control and manifold control are not covered in this document. </a:t>
            </a:r>
            <a:endParaRPr lang="en-GB" sz="1600" dirty="0" smtClean="0"/>
          </a:p>
          <a:p>
            <a:pPr lvl="1"/>
            <a:r>
              <a:rPr lang="en-GB" sz="1600" dirty="0" smtClean="0"/>
              <a:t>This </a:t>
            </a:r>
            <a:r>
              <a:rPr lang="en-GB" sz="1600" dirty="0" smtClean="0"/>
              <a:t>document covers only two types of subsea motors used to operate subsea </a:t>
            </a:r>
            <a:r>
              <a:rPr lang="en-GB" sz="1600" dirty="0" smtClean="0"/>
              <a:t>pumps</a:t>
            </a:r>
          </a:p>
          <a:p>
            <a:pPr lvl="2"/>
            <a:r>
              <a:rPr lang="en-GB" sz="1600" dirty="0" smtClean="0"/>
              <a:t>Induction </a:t>
            </a:r>
            <a:r>
              <a:rPr lang="en-GB" sz="1600" dirty="0" smtClean="0"/>
              <a:t>Motors and Permanent magnet synchronous motors.  All other types of motors are not covered.</a:t>
            </a:r>
            <a:endParaRPr lang="en-US" sz="1600" dirty="0" smtClean="0"/>
          </a:p>
          <a:p>
            <a:pPr lvl="1"/>
            <a:endParaRPr lang="en-US" dirty="0"/>
          </a:p>
        </p:txBody>
      </p:sp>
      <p:sp>
        <p:nvSpPr>
          <p:cNvPr id="4" name="Footer Placeholder 3"/>
          <p:cNvSpPr>
            <a:spLocks noGrp="1"/>
          </p:cNvSpPr>
          <p:nvPr>
            <p:ph type="ftr" sz="quarter" idx="10"/>
          </p:nvPr>
        </p:nvSpPr>
        <p:spPr/>
        <p:txBody>
          <a:bodyPr/>
          <a:lstStyle/>
          <a:p>
            <a:pPr>
              <a:defRPr/>
            </a:pPr>
            <a:r>
              <a:rPr lang="en-GB" smtClean="0"/>
              <a:t>Title of Presentation</a:t>
            </a:r>
            <a:endParaRPr lang="en-GB"/>
          </a:p>
        </p:txBody>
      </p:sp>
      <p:sp>
        <p:nvSpPr>
          <p:cNvPr id="5" name="Slide Number Placeholder 4"/>
          <p:cNvSpPr>
            <a:spLocks noGrp="1"/>
          </p:cNvSpPr>
          <p:nvPr>
            <p:ph type="sldNum" sz="quarter" idx="11"/>
          </p:nvPr>
        </p:nvSpPr>
        <p:spPr/>
        <p:txBody>
          <a:bodyPr/>
          <a:lstStyle/>
          <a:p>
            <a:pPr>
              <a:defRPr/>
            </a:pPr>
            <a:fld id="{DFE06C02-1944-4806-A218-2AE3553A388D}" type="slidenum">
              <a:rPr lang="en-GB" smtClean="0"/>
              <a:pPr>
                <a:defRPr/>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API-17X Subsea Electrical Power </a:t>
            </a:r>
            <a:r>
              <a:rPr lang="en-US" dirty="0" smtClean="0"/>
              <a:t>Subsection Target </a:t>
            </a:r>
            <a:r>
              <a:rPr lang="en-US" dirty="0" smtClean="0"/>
              <a:t>Audience</a:t>
            </a:r>
            <a:endParaRPr lang="en-US" dirty="0"/>
          </a:p>
        </p:txBody>
      </p:sp>
      <p:sp>
        <p:nvSpPr>
          <p:cNvPr id="3" name="Content Placeholder 2"/>
          <p:cNvSpPr>
            <a:spLocks noGrp="1"/>
          </p:cNvSpPr>
          <p:nvPr>
            <p:ph idx="1"/>
          </p:nvPr>
        </p:nvSpPr>
        <p:spPr>
          <a:xfrm>
            <a:off x="457200" y="1268760"/>
            <a:ext cx="8229600" cy="4857403"/>
          </a:xfrm>
        </p:spPr>
        <p:txBody>
          <a:bodyPr/>
          <a:lstStyle/>
          <a:p>
            <a:r>
              <a:rPr lang="en-GB" dirty="0" smtClean="0"/>
              <a:t>This </a:t>
            </a:r>
            <a:r>
              <a:rPr lang="en-US" dirty="0"/>
              <a:t>API-17X Subsea Electrical Power </a:t>
            </a:r>
            <a:r>
              <a:rPr lang="en-US" dirty="0" smtClean="0"/>
              <a:t>Subsection </a:t>
            </a:r>
            <a:r>
              <a:rPr lang="en-GB" dirty="0" smtClean="0"/>
              <a:t>is </a:t>
            </a:r>
            <a:r>
              <a:rPr lang="en-GB" dirty="0" smtClean="0"/>
              <a:t>intended for engineers responsible for the design of a subsea safety, control and electric power system used to support a subsea booster pump project, and/or personnel who require a general orientation to the basic design approach of subsea booster pump systems and the associated key design concerns.  </a:t>
            </a:r>
            <a:endParaRPr lang="en-US" dirty="0" smtClean="0"/>
          </a:p>
          <a:p>
            <a:r>
              <a:rPr lang="en-GB" dirty="0" smtClean="0"/>
              <a:t>It is assumed that the person reading this document is familiar with the general design principles and equipment associated with subsea oil and gas production, as well as equipment typically used in industrial AC power systems and with the control of large AC motors.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GB" dirty="0" smtClean="0"/>
              <a:t>Title of Presentation</a:t>
            </a:r>
            <a:endParaRPr lang="en-GB" dirty="0"/>
          </a:p>
        </p:txBody>
      </p:sp>
      <p:sp>
        <p:nvSpPr>
          <p:cNvPr id="5" name="Slide Number Placeholder 4"/>
          <p:cNvSpPr>
            <a:spLocks noGrp="1"/>
          </p:cNvSpPr>
          <p:nvPr>
            <p:ph type="sldNum" sz="quarter" idx="11"/>
          </p:nvPr>
        </p:nvSpPr>
        <p:spPr/>
        <p:txBody>
          <a:bodyPr/>
          <a:lstStyle/>
          <a:p>
            <a:pPr>
              <a:defRPr/>
            </a:pPr>
            <a:fld id="{DFE06C02-1944-4806-A218-2AE3553A388D}" type="slidenum">
              <a:rPr lang="en-GB" smtClean="0"/>
              <a:pPr>
                <a:defRPr/>
              </a:pPr>
              <a:t>11</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980728"/>
            <a:ext cx="8435280" cy="5328592"/>
          </a:xfrm>
        </p:spPr>
        <p:txBody>
          <a:bodyPr>
            <a:normAutofit/>
          </a:bodyPr>
          <a:lstStyle/>
          <a:p>
            <a:r>
              <a:rPr lang="en-US" dirty="0" smtClean="0"/>
              <a:t>Safety </a:t>
            </a:r>
            <a:r>
              <a:rPr lang="en-US" dirty="0" smtClean="0"/>
              <a:t>Moment</a:t>
            </a:r>
          </a:p>
          <a:p>
            <a:r>
              <a:rPr lang="en-US" dirty="0"/>
              <a:t>M</a:t>
            </a:r>
            <a:r>
              <a:rPr lang="en-US" dirty="0" smtClean="0"/>
              <a:t>ission of API-17X</a:t>
            </a:r>
            <a:endParaRPr lang="en-US" dirty="0" smtClean="0"/>
          </a:p>
          <a:p>
            <a:r>
              <a:rPr lang="en-US" dirty="0" smtClean="0"/>
              <a:t>Over all Status</a:t>
            </a:r>
          </a:p>
          <a:p>
            <a:r>
              <a:rPr lang="en-US" dirty="0" smtClean="0"/>
              <a:t>Overview of Subsea Electrical Power Subsection</a:t>
            </a:r>
            <a:endParaRPr lang="en-US" dirty="0" smtClean="0"/>
          </a:p>
        </p:txBody>
      </p:sp>
      <p:sp>
        <p:nvSpPr>
          <p:cNvPr id="5" name="Slide Number Placeholder 4"/>
          <p:cNvSpPr>
            <a:spLocks noGrp="1"/>
          </p:cNvSpPr>
          <p:nvPr>
            <p:ph type="sldNum" sz="quarter" idx="11"/>
          </p:nvPr>
        </p:nvSpPr>
        <p:spPr/>
        <p:txBody>
          <a:bodyPr/>
          <a:lstStyle/>
          <a:p>
            <a:pPr>
              <a:defRPr/>
            </a:pPr>
            <a:fld id="{DFE06C02-1944-4806-A218-2AE3553A388D}" type="slidenum">
              <a:rPr lang="en-GB" smtClean="0"/>
              <a:pPr>
                <a:defRPr/>
              </a:pPr>
              <a:t>2</a:t>
            </a:fld>
            <a:endParaRPr lang="en-GB" dirty="0"/>
          </a:p>
        </p:txBody>
      </p:sp>
    </p:spTree>
    <p:extLst>
      <p:ext uri="{BB962C8B-B14F-4D97-AF65-F5344CB8AC3E}">
        <p14:creationId xmlns:p14="http://schemas.microsoft.com/office/powerpoint/2010/main" val="203417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Job Site Electrical Safety</a:t>
            </a:r>
            <a:endParaRPr lang="en-US" dirty="0"/>
          </a:p>
        </p:txBody>
      </p:sp>
      <p:sp>
        <p:nvSpPr>
          <p:cNvPr id="3" name="Content Placeholder 2"/>
          <p:cNvSpPr>
            <a:spLocks noGrp="1"/>
          </p:cNvSpPr>
          <p:nvPr>
            <p:ph idx="1"/>
          </p:nvPr>
        </p:nvSpPr>
        <p:spPr>
          <a:xfrm>
            <a:off x="431800" y="1089025"/>
            <a:ext cx="8229656" cy="5003800"/>
          </a:xfrm>
        </p:spPr>
        <p:txBody>
          <a:bodyPr>
            <a:normAutofit lnSpcReduction="10000"/>
          </a:bodyPr>
          <a:lstStyle/>
          <a:p>
            <a:pPr>
              <a:spcBef>
                <a:spcPts val="1200"/>
              </a:spcBef>
            </a:pPr>
            <a:r>
              <a:rPr lang="en-US" sz="1600" b="1" dirty="0" smtClean="0"/>
              <a:t>Recently I participated in a Habitat for Humanity home building activity</a:t>
            </a:r>
          </a:p>
          <a:p>
            <a:pPr>
              <a:spcBef>
                <a:spcPts val="1200"/>
              </a:spcBef>
            </a:pPr>
            <a:endParaRPr lang="en-US" sz="1600" b="1" dirty="0" smtClean="0"/>
          </a:p>
          <a:p>
            <a:pPr>
              <a:spcBef>
                <a:spcPts val="1200"/>
              </a:spcBef>
            </a:pPr>
            <a:r>
              <a:rPr lang="en-US" sz="1600" b="1" dirty="0" smtClean="0"/>
              <a:t>I make it a habit to “look around” for anything that could be a safety problem – especially electrical</a:t>
            </a:r>
          </a:p>
          <a:p>
            <a:pPr>
              <a:spcBef>
                <a:spcPts val="1200"/>
              </a:spcBef>
              <a:buNone/>
            </a:pPr>
            <a:endParaRPr lang="en-US" sz="1600" b="1" dirty="0" smtClean="0"/>
          </a:p>
          <a:p>
            <a:pPr>
              <a:spcBef>
                <a:spcPts val="1200"/>
              </a:spcBef>
            </a:pPr>
            <a:r>
              <a:rPr lang="en-US" sz="1600" b="1" dirty="0" smtClean="0"/>
              <a:t>I spotted a house power cable (unconnected) laying on the ground – I followed the wire up to the pole, it was connected to the transformer and the fuse/disconnect was CLOSED!</a:t>
            </a:r>
          </a:p>
          <a:p>
            <a:endParaRPr lang="en-US" dirty="0" smtClean="0"/>
          </a:p>
          <a:p>
            <a:pPr>
              <a:buNone/>
            </a:pPr>
            <a:r>
              <a:rPr lang="en-US" sz="4100" b="1" dirty="0" smtClean="0">
                <a:solidFill>
                  <a:srgbClr val="FF0000"/>
                </a:solidFill>
              </a:rPr>
              <a:t>The Wire Was Live!!!</a:t>
            </a:r>
          </a:p>
          <a:p>
            <a:endParaRPr lang="en-US" dirty="0" smtClean="0"/>
          </a:p>
          <a:p>
            <a:r>
              <a:rPr lang="en-US" sz="1600" b="1" dirty="0" smtClean="0"/>
              <a:t>I used my electrostatic </a:t>
            </a:r>
            <a:r>
              <a:rPr lang="en-US" sz="1600" b="1" dirty="0" smtClean="0"/>
              <a:t>voltage detector </a:t>
            </a:r>
            <a:r>
              <a:rPr lang="en-US" sz="1600" b="1" dirty="0" smtClean="0"/>
              <a:t>to verify that the wire was live and alerted the foreman</a:t>
            </a:r>
            <a:endParaRPr lang="en-US" sz="1600" b="1" dirty="0"/>
          </a:p>
        </p:txBody>
      </p:sp>
      <p:sp>
        <p:nvSpPr>
          <p:cNvPr id="5" name="Slide Number Placeholder 4"/>
          <p:cNvSpPr>
            <a:spLocks noGrp="1"/>
          </p:cNvSpPr>
          <p:nvPr>
            <p:ph type="sldNum" sz="quarter" idx="11"/>
          </p:nvPr>
        </p:nvSpPr>
        <p:spPr/>
        <p:txBody>
          <a:bodyPr/>
          <a:lstStyle/>
          <a:p>
            <a:pPr>
              <a:defRPr/>
            </a:pPr>
            <a:fld id="{413F9198-F400-4168-8C15-668B55E0750A}" type="slidenum">
              <a:rPr lang="en-GB" smtClean="0"/>
              <a:pPr>
                <a:defRPr/>
              </a:pPr>
              <a:t>3</a:t>
            </a:fld>
            <a:endParaRPr lang="en-GB"/>
          </a:p>
        </p:txBody>
      </p:sp>
      <p:pic>
        <p:nvPicPr>
          <p:cNvPr id="6" name="Picture 3"/>
          <p:cNvPicPr>
            <a:picLocks noChangeAspect="1" noChangeArrowheads="1"/>
          </p:cNvPicPr>
          <p:nvPr/>
        </p:nvPicPr>
        <p:blipFill>
          <a:blip r:embed="rId2" cstate="print"/>
          <a:srcRect/>
          <a:stretch>
            <a:fillRect/>
          </a:stretch>
        </p:blipFill>
        <p:spPr bwMode="auto">
          <a:xfrm>
            <a:off x="6516216" y="3429000"/>
            <a:ext cx="1814718" cy="1800200"/>
          </a:xfrm>
          <a:prstGeom prst="rect">
            <a:avLst/>
          </a:prstGeom>
          <a:noFill/>
          <a:ln w="9525">
            <a:noFill/>
            <a:miter lim="800000"/>
            <a:headEnd/>
            <a:tailEnd/>
          </a:ln>
        </p:spPr>
      </p:pic>
      <p:sp>
        <p:nvSpPr>
          <p:cNvPr id="7" name="Footer Placeholder 3"/>
          <p:cNvSpPr>
            <a:spLocks noGrp="1"/>
          </p:cNvSpPr>
          <p:nvPr>
            <p:ph type="ftr" sz="quarter" idx="10"/>
          </p:nvPr>
        </p:nvSpPr>
        <p:spPr>
          <a:xfrm>
            <a:off x="827088" y="6376988"/>
            <a:ext cx="3744912" cy="365125"/>
          </a:xfrm>
        </p:spPr>
        <p:txBody>
          <a:bodyPr/>
          <a:lstStyle/>
          <a:p>
            <a:pPr>
              <a:defRPr/>
            </a:pPr>
            <a:r>
              <a:rPr lang="en-GB" dirty="0" smtClean="0"/>
              <a:t>Controls and </a:t>
            </a:r>
            <a:r>
              <a:rPr lang="en-GB" dirty="0" err="1" smtClean="0"/>
              <a:t>Umbilicals</a:t>
            </a:r>
            <a:r>
              <a:rPr lang="en-GB" dirty="0" smtClean="0"/>
              <a:t> Group Meeting  - August 2013</a:t>
            </a:r>
            <a:endParaRPr lang="en-GB" dirty="0"/>
          </a:p>
        </p:txBody>
      </p:sp>
    </p:spTree>
    <p:extLst>
      <p:ext uri="{BB962C8B-B14F-4D97-AF65-F5344CB8AC3E}">
        <p14:creationId xmlns:p14="http://schemas.microsoft.com/office/powerpoint/2010/main" val="556638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p:txBody>
          <a:bodyPr/>
          <a:lstStyle/>
          <a:p>
            <a:r>
              <a:rPr lang="en-US" dirty="0"/>
              <a:t>Electrical Safety</a:t>
            </a:r>
            <a:br>
              <a:rPr lang="en-US" dirty="0"/>
            </a:br>
            <a:r>
              <a:rPr lang="en-US" dirty="0"/>
              <a:t>AC Voltage Detector</a:t>
            </a:r>
          </a:p>
        </p:txBody>
      </p:sp>
      <p:sp>
        <p:nvSpPr>
          <p:cNvPr id="530435" name="Rectangle 3"/>
          <p:cNvSpPr>
            <a:spLocks noGrp="1" noChangeArrowheads="1"/>
          </p:cNvSpPr>
          <p:nvPr>
            <p:ph type="body" idx="1"/>
          </p:nvPr>
        </p:nvSpPr>
        <p:spPr>
          <a:xfrm>
            <a:off x="431800" y="1089025"/>
            <a:ext cx="4032250" cy="3996159"/>
          </a:xfrm>
        </p:spPr>
        <p:txBody>
          <a:bodyPr/>
          <a:lstStyle/>
          <a:p>
            <a:pPr>
              <a:lnSpc>
                <a:spcPct val="80000"/>
              </a:lnSpc>
            </a:pPr>
            <a:endParaRPr lang="en-US" sz="1400" dirty="0"/>
          </a:p>
          <a:p>
            <a:pPr>
              <a:spcBef>
                <a:spcPts val="0"/>
              </a:spcBef>
            </a:pPr>
            <a:r>
              <a:rPr lang="en-US" sz="1400" b="1" dirty="0"/>
              <a:t>Every Home Owner SHOULD own one of these and know how to use it</a:t>
            </a:r>
          </a:p>
          <a:p>
            <a:pPr>
              <a:spcBef>
                <a:spcPts val="1200"/>
              </a:spcBef>
            </a:pPr>
            <a:r>
              <a:rPr lang="en-US" sz="1400" b="1" dirty="0" smtClean="0"/>
              <a:t>It </a:t>
            </a:r>
            <a:r>
              <a:rPr lang="en-US" sz="1400" b="1" dirty="0"/>
              <a:t>should be part of your standard </a:t>
            </a:r>
            <a:r>
              <a:rPr lang="en-US" sz="1400" b="1" dirty="0" err="1"/>
              <a:t>PPE</a:t>
            </a:r>
            <a:r>
              <a:rPr lang="en-US" sz="1400" b="1" dirty="0"/>
              <a:t> for plant visits</a:t>
            </a:r>
          </a:p>
          <a:p>
            <a:pPr>
              <a:spcBef>
                <a:spcPts val="1200"/>
              </a:spcBef>
            </a:pPr>
            <a:r>
              <a:rPr lang="en-US" sz="1400" b="1" dirty="0" smtClean="0"/>
              <a:t>AC </a:t>
            </a:r>
            <a:r>
              <a:rPr lang="en-US" sz="1400" b="1" dirty="0"/>
              <a:t>detector, detects the electrical field present around any wire which is connected to an AC source</a:t>
            </a:r>
          </a:p>
          <a:p>
            <a:pPr>
              <a:spcBef>
                <a:spcPts val="1200"/>
              </a:spcBef>
            </a:pPr>
            <a:r>
              <a:rPr lang="en-US" sz="1400" b="1" dirty="0" smtClean="0"/>
              <a:t>It </a:t>
            </a:r>
            <a:r>
              <a:rPr lang="en-US" sz="1400" b="1" dirty="0"/>
              <a:t>never touches the wire</a:t>
            </a:r>
          </a:p>
          <a:p>
            <a:pPr>
              <a:spcBef>
                <a:spcPts val="1200"/>
              </a:spcBef>
            </a:pPr>
            <a:r>
              <a:rPr lang="en-US" sz="1400" b="1" dirty="0" smtClean="0"/>
              <a:t>AC </a:t>
            </a:r>
            <a:r>
              <a:rPr lang="en-US" sz="1400" b="1" dirty="0"/>
              <a:t>detectors can be used even if no current is flowing through the wire in question</a:t>
            </a:r>
          </a:p>
          <a:p>
            <a:pPr>
              <a:spcBef>
                <a:spcPts val="1200"/>
              </a:spcBef>
            </a:pPr>
            <a:r>
              <a:rPr lang="en-US" sz="1400" b="1" dirty="0" smtClean="0"/>
              <a:t>Detection </a:t>
            </a:r>
            <a:r>
              <a:rPr lang="en-US" sz="1400" b="1" dirty="0"/>
              <a:t>of 90V to 1000V AC </a:t>
            </a:r>
          </a:p>
          <a:p>
            <a:pPr>
              <a:spcBef>
                <a:spcPts val="1200"/>
              </a:spcBef>
            </a:pPr>
            <a:r>
              <a:rPr lang="en-US" sz="1400" b="1" dirty="0" smtClean="0"/>
              <a:t>Cost</a:t>
            </a:r>
            <a:r>
              <a:rPr lang="en-US" sz="1400" b="1" dirty="0"/>
              <a:t>:  About $10 to $40</a:t>
            </a:r>
          </a:p>
          <a:p>
            <a:pPr>
              <a:lnSpc>
                <a:spcPct val="80000"/>
              </a:lnSpc>
            </a:pPr>
            <a:endParaRPr lang="en-US" sz="1400" dirty="0"/>
          </a:p>
        </p:txBody>
      </p:sp>
      <p:pic>
        <p:nvPicPr>
          <p:cNvPr id="530437" name="Picture 5" descr="unknown"/>
          <p:cNvPicPr>
            <a:picLocks noChangeAspect="1" noChangeArrowheads="1"/>
          </p:cNvPicPr>
          <p:nvPr/>
        </p:nvPicPr>
        <p:blipFill>
          <a:blip r:embed="rId2" cstate="print"/>
          <a:srcRect/>
          <a:stretch>
            <a:fillRect/>
          </a:stretch>
        </p:blipFill>
        <p:spPr bwMode="auto">
          <a:xfrm>
            <a:off x="4643438" y="1700213"/>
            <a:ext cx="4103687" cy="3548062"/>
          </a:xfrm>
          <a:prstGeom prst="rect">
            <a:avLst/>
          </a:prstGeom>
          <a:noFill/>
        </p:spPr>
      </p:pic>
      <p:sp>
        <p:nvSpPr>
          <p:cNvPr id="530438" name="Text Box 6"/>
          <p:cNvSpPr txBox="1">
            <a:spLocks noChangeArrowheads="1"/>
          </p:cNvSpPr>
          <p:nvPr/>
        </p:nvSpPr>
        <p:spPr bwMode="auto">
          <a:xfrm>
            <a:off x="5105400" y="5337174"/>
            <a:ext cx="3182937" cy="184666"/>
          </a:xfrm>
          <a:prstGeom prst="rect">
            <a:avLst/>
          </a:prstGeom>
          <a:noFill/>
          <a:ln w="9525" algn="ctr">
            <a:noFill/>
            <a:miter lim="800000"/>
            <a:headEnd/>
            <a:tailEnd/>
          </a:ln>
          <a:effectLst/>
        </p:spPr>
        <p:txBody>
          <a:bodyPr wrap="square" lIns="0" tIns="0" rIns="0" bIns="0">
            <a:spAutoFit/>
          </a:bodyPr>
          <a:lstStyle/>
          <a:p>
            <a:pPr marL="269875" indent="-269875" algn="ctr">
              <a:spcBef>
                <a:spcPct val="50000"/>
              </a:spcBef>
              <a:buFont typeface="Wingdings 3" pitchFamily="18" charset="2"/>
              <a:buNone/>
            </a:pPr>
            <a:r>
              <a:rPr lang="en-US" sz="1200" dirty="0"/>
              <a:t>Mike Zerkus – The Early Years</a:t>
            </a:r>
          </a:p>
        </p:txBody>
      </p:sp>
      <p:pic>
        <p:nvPicPr>
          <p:cNvPr id="6" name="Picture 2"/>
          <p:cNvPicPr>
            <a:picLocks noChangeAspect="1" noChangeArrowheads="1"/>
          </p:cNvPicPr>
          <p:nvPr/>
        </p:nvPicPr>
        <p:blipFill>
          <a:blip r:embed="rId3" cstate="print"/>
          <a:srcRect/>
          <a:stretch>
            <a:fillRect/>
          </a:stretch>
        </p:blipFill>
        <p:spPr bwMode="auto">
          <a:xfrm>
            <a:off x="1691680" y="5211540"/>
            <a:ext cx="2209141" cy="1531099"/>
          </a:xfrm>
          <a:prstGeom prst="rect">
            <a:avLst/>
          </a:prstGeom>
          <a:noFill/>
          <a:ln w="9525">
            <a:noFill/>
            <a:miter lim="800000"/>
            <a:headEnd/>
            <a:tailEnd/>
          </a:ln>
        </p:spPr>
      </p:pic>
      <p:sp>
        <p:nvSpPr>
          <p:cNvPr id="7" name="Slide Number Placeholder 6"/>
          <p:cNvSpPr>
            <a:spLocks noGrp="1"/>
          </p:cNvSpPr>
          <p:nvPr>
            <p:ph type="sldNum" sz="quarter" idx="11"/>
          </p:nvPr>
        </p:nvSpPr>
        <p:spPr/>
        <p:txBody>
          <a:bodyPr/>
          <a:lstStyle/>
          <a:p>
            <a:pPr>
              <a:defRPr/>
            </a:pPr>
            <a:fld id="{DFE06C02-1944-4806-A218-2AE3553A388D}" type="slidenum">
              <a:rPr lang="en-GB" smtClean="0"/>
              <a:pPr>
                <a:defRPr/>
              </a:pPr>
              <a:t>4</a:t>
            </a:fld>
            <a:endParaRPr lang="en-GB" dirty="0"/>
          </a:p>
        </p:txBody>
      </p:sp>
    </p:spTree>
    <p:extLst>
      <p:ext uri="{BB962C8B-B14F-4D97-AF65-F5344CB8AC3E}">
        <p14:creationId xmlns:p14="http://schemas.microsoft.com/office/powerpoint/2010/main" val="3610628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Mission </a:t>
            </a:r>
            <a:r>
              <a:rPr lang="en-US" dirty="0" smtClean="0"/>
              <a:t>of API-17X </a:t>
            </a:r>
            <a:r>
              <a:rPr lang="en-US" dirty="0"/>
              <a:t>Recommended Practice on Subsea Pumping </a:t>
            </a:r>
            <a:r>
              <a:rPr lang="en-US" dirty="0" smtClean="0"/>
              <a:t>Systems</a:t>
            </a:r>
            <a:endParaRPr lang="en-US" dirty="0"/>
          </a:p>
        </p:txBody>
      </p:sp>
      <p:sp>
        <p:nvSpPr>
          <p:cNvPr id="3" name="Content Placeholder 2"/>
          <p:cNvSpPr>
            <a:spLocks noGrp="1"/>
          </p:cNvSpPr>
          <p:nvPr>
            <p:ph idx="1"/>
          </p:nvPr>
        </p:nvSpPr>
        <p:spPr>
          <a:xfrm>
            <a:off x="457200" y="1052736"/>
            <a:ext cx="7859216" cy="5112568"/>
          </a:xfrm>
        </p:spPr>
        <p:txBody>
          <a:bodyPr/>
          <a:lstStyle/>
          <a:p>
            <a:r>
              <a:rPr lang="en-US" dirty="0" smtClean="0"/>
              <a:t>Need/Opportunity</a:t>
            </a:r>
            <a:r>
              <a:rPr lang="en-US" dirty="0"/>
              <a:t>:</a:t>
            </a:r>
          </a:p>
          <a:p>
            <a:pPr lvl="1"/>
            <a:r>
              <a:rPr lang="en-US" sz="1600" dirty="0"/>
              <a:t>Subsea pumping systems don’t have governing standards or practices that can be used </a:t>
            </a:r>
            <a:r>
              <a:rPr lang="en-US" sz="1600" dirty="0" smtClean="0"/>
              <a:t>for guidance </a:t>
            </a:r>
            <a:r>
              <a:rPr lang="en-US" sz="1600" dirty="0"/>
              <a:t>by the end users or the </a:t>
            </a:r>
            <a:r>
              <a:rPr lang="en-US" sz="1600" dirty="0" smtClean="0"/>
              <a:t>manufacturers</a:t>
            </a:r>
            <a:endParaRPr lang="en-US" sz="1600" dirty="0"/>
          </a:p>
          <a:p>
            <a:r>
              <a:rPr lang="en-US" dirty="0" smtClean="0"/>
              <a:t>Purpose</a:t>
            </a:r>
            <a:r>
              <a:rPr lang="en-US" dirty="0"/>
              <a:t>:</a:t>
            </a:r>
          </a:p>
          <a:p>
            <a:pPr lvl="1"/>
            <a:r>
              <a:rPr lang="en-US" i="1" dirty="0"/>
              <a:t>Assist engineers working on designing subsea pumps </a:t>
            </a:r>
            <a:r>
              <a:rPr lang="en-US" i="1" dirty="0" smtClean="0"/>
              <a:t>and </a:t>
            </a:r>
            <a:r>
              <a:rPr lang="en-US" i="1" dirty="0"/>
              <a:t>to provide </a:t>
            </a:r>
            <a:r>
              <a:rPr lang="en-US" i="1" dirty="0" smtClean="0"/>
              <a:t>guidance on: </a:t>
            </a:r>
          </a:p>
          <a:p>
            <a:pPr lvl="2">
              <a:spcBef>
                <a:spcPts val="0"/>
              </a:spcBef>
            </a:pPr>
            <a:r>
              <a:rPr lang="en-US" i="1" dirty="0" smtClean="0"/>
              <a:t>minimum </a:t>
            </a:r>
            <a:r>
              <a:rPr lang="en-US" i="1" dirty="0"/>
              <a:t>functional </a:t>
            </a:r>
            <a:r>
              <a:rPr lang="en-US" i="1" dirty="0" smtClean="0"/>
              <a:t>requirements</a:t>
            </a:r>
          </a:p>
          <a:p>
            <a:pPr lvl="2">
              <a:spcBef>
                <a:spcPts val="0"/>
              </a:spcBef>
            </a:pPr>
            <a:r>
              <a:rPr lang="en-US" i="1" dirty="0" smtClean="0"/>
              <a:t>system description</a:t>
            </a:r>
          </a:p>
          <a:p>
            <a:pPr lvl="2">
              <a:spcBef>
                <a:spcPts val="0"/>
              </a:spcBef>
            </a:pPr>
            <a:r>
              <a:rPr lang="en-US" i="1" dirty="0" smtClean="0"/>
              <a:t>common </a:t>
            </a:r>
            <a:r>
              <a:rPr lang="en-US" i="1" dirty="0"/>
              <a:t>methods of the design </a:t>
            </a:r>
            <a:r>
              <a:rPr lang="en-US" i="1" dirty="0" smtClean="0"/>
              <a:t>steps</a:t>
            </a:r>
          </a:p>
          <a:p>
            <a:pPr lvl="2">
              <a:spcBef>
                <a:spcPts val="0"/>
              </a:spcBef>
            </a:pPr>
            <a:r>
              <a:rPr lang="en-US" i="1" dirty="0" smtClean="0"/>
              <a:t>engineering</a:t>
            </a:r>
            <a:r>
              <a:rPr lang="en-US" i="1" dirty="0"/>
              <a:t>, reporting requirements and reliability </a:t>
            </a:r>
            <a:r>
              <a:rPr lang="en-US" i="1" dirty="0" smtClean="0"/>
              <a:t>considerations</a:t>
            </a:r>
            <a:endParaRPr lang="en-US" i="1" dirty="0"/>
          </a:p>
          <a:p>
            <a:pPr lvl="1"/>
            <a:r>
              <a:rPr lang="en-US" i="1" dirty="0"/>
              <a:t>The Recommended Practice (RP) is intended to provide: guidance to the design, </a:t>
            </a:r>
            <a:r>
              <a:rPr lang="en-US" i="1" dirty="0" smtClean="0"/>
              <a:t>qualification testing</a:t>
            </a:r>
            <a:r>
              <a:rPr lang="en-US" i="1" dirty="0"/>
              <a:t>, factory acceptance testing and deployment of the subsea pumping system.</a:t>
            </a:r>
          </a:p>
          <a:p>
            <a:pPr lvl="1"/>
            <a:r>
              <a:rPr lang="en-US" i="1" dirty="0"/>
              <a:t>The RP will assist operators, suppliers and manufacturers to reach a common goal for the </a:t>
            </a:r>
            <a:r>
              <a:rPr lang="en-US" i="1" dirty="0" smtClean="0"/>
              <a:t>design of </a:t>
            </a:r>
            <a:r>
              <a:rPr lang="en-US" i="1" dirty="0"/>
              <a:t>subsea pumps and thereby enable standardization of the design process.</a:t>
            </a:r>
          </a:p>
          <a:p>
            <a:endParaRPr lang="en-US" dirty="0"/>
          </a:p>
        </p:txBody>
      </p:sp>
      <p:sp>
        <p:nvSpPr>
          <p:cNvPr id="5" name="Footer Placeholder 4"/>
          <p:cNvSpPr>
            <a:spLocks noGrp="1"/>
          </p:cNvSpPr>
          <p:nvPr>
            <p:ph type="ftr" sz="quarter" idx="11"/>
          </p:nvPr>
        </p:nvSpPr>
        <p:spPr/>
        <p:txBody>
          <a:bodyPr/>
          <a:lstStyle/>
          <a:p>
            <a:pPr>
              <a:defRPr/>
            </a:pPr>
            <a:r>
              <a:rPr lang="en-GB" smtClean="0"/>
              <a:t>Title of Presentation</a:t>
            </a:r>
            <a:endParaRPr lang="en-GB"/>
          </a:p>
        </p:txBody>
      </p:sp>
      <p:sp>
        <p:nvSpPr>
          <p:cNvPr id="6" name="Slide Number Placeholder 5"/>
          <p:cNvSpPr>
            <a:spLocks noGrp="1"/>
          </p:cNvSpPr>
          <p:nvPr>
            <p:ph type="sldNum" sz="quarter" idx="12"/>
          </p:nvPr>
        </p:nvSpPr>
        <p:spPr/>
        <p:txBody>
          <a:bodyPr/>
          <a:lstStyle/>
          <a:p>
            <a:pPr>
              <a:defRPr/>
            </a:pPr>
            <a:fld id="{2470CB9B-E396-40E3-B518-8DDD2FFD87F9}" type="slidenum">
              <a:rPr lang="en-GB" smtClean="0"/>
              <a:pPr>
                <a:defRPr/>
              </a:pPr>
              <a:t>5</a:t>
            </a:fld>
            <a:endParaRPr lang="en-GB" dirty="0"/>
          </a:p>
        </p:txBody>
      </p:sp>
    </p:spTree>
    <p:extLst>
      <p:ext uri="{BB962C8B-B14F-4D97-AF65-F5344CB8AC3E}">
        <p14:creationId xmlns:p14="http://schemas.microsoft.com/office/powerpoint/2010/main" val="3357302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API-17X Status</a:t>
            </a:r>
            <a:endParaRPr lang="en-US" dirty="0"/>
          </a:p>
        </p:txBody>
      </p:sp>
      <p:sp>
        <p:nvSpPr>
          <p:cNvPr id="3" name="Content Placeholder 2"/>
          <p:cNvSpPr>
            <a:spLocks noGrp="1"/>
          </p:cNvSpPr>
          <p:nvPr>
            <p:ph idx="1"/>
          </p:nvPr>
        </p:nvSpPr>
        <p:spPr>
          <a:xfrm>
            <a:off x="457200" y="1052736"/>
            <a:ext cx="7643192" cy="5112568"/>
          </a:xfrm>
        </p:spPr>
        <p:txBody>
          <a:bodyPr/>
          <a:lstStyle/>
          <a:p>
            <a:r>
              <a:rPr lang="en-US" dirty="0" smtClean="0"/>
              <a:t>Raw basic text for first draft is complete</a:t>
            </a:r>
          </a:p>
          <a:p>
            <a:r>
              <a:rPr lang="en-US" dirty="0" smtClean="0"/>
              <a:t>A table of contents for 1</a:t>
            </a:r>
            <a:r>
              <a:rPr lang="en-US" baseline="30000" dirty="0" smtClean="0"/>
              <a:t>st</a:t>
            </a:r>
            <a:r>
              <a:rPr lang="en-US" dirty="0" smtClean="0"/>
              <a:t> draft is complete</a:t>
            </a:r>
          </a:p>
          <a:p>
            <a:r>
              <a:rPr lang="en-US" dirty="0" smtClean="0"/>
              <a:t>The process of integrating the chapter texts into the 1</a:t>
            </a:r>
            <a:r>
              <a:rPr lang="en-US" baseline="30000" dirty="0" smtClean="0"/>
              <a:t>st</a:t>
            </a:r>
            <a:r>
              <a:rPr lang="en-US" dirty="0" smtClean="0"/>
              <a:t> draft has begun</a:t>
            </a:r>
          </a:p>
          <a:p>
            <a:r>
              <a:rPr lang="en-US" dirty="0" smtClean="0"/>
              <a:t>Working toward a </a:t>
            </a:r>
            <a:r>
              <a:rPr lang="en-US" smtClean="0"/>
              <a:t>complete 1</a:t>
            </a:r>
            <a:r>
              <a:rPr lang="en-US" baseline="30000" smtClean="0"/>
              <a:t>st</a:t>
            </a:r>
            <a:r>
              <a:rPr lang="en-US" smtClean="0"/>
              <a:t> draft </a:t>
            </a:r>
            <a:r>
              <a:rPr lang="en-US" dirty="0" smtClean="0"/>
              <a:t>by the end of the year</a:t>
            </a:r>
            <a:endParaRPr lang="en-US" dirty="0"/>
          </a:p>
          <a:p>
            <a:endParaRPr lang="en-US" dirty="0"/>
          </a:p>
        </p:txBody>
      </p:sp>
      <p:sp>
        <p:nvSpPr>
          <p:cNvPr id="5" name="Footer Placeholder 4"/>
          <p:cNvSpPr>
            <a:spLocks noGrp="1"/>
          </p:cNvSpPr>
          <p:nvPr>
            <p:ph type="ftr" sz="quarter" idx="11"/>
          </p:nvPr>
        </p:nvSpPr>
        <p:spPr/>
        <p:txBody>
          <a:bodyPr/>
          <a:lstStyle/>
          <a:p>
            <a:pPr>
              <a:defRPr/>
            </a:pPr>
            <a:r>
              <a:rPr lang="en-GB" smtClean="0"/>
              <a:t>Title of Presentation</a:t>
            </a:r>
            <a:endParaRPr lang="en-GB"/>
          </a:p>
        </p:txBody>
      </p:sp>
      <p:sp>
        <p:nvSpPr>
          <p:cNvPr id="6" name="Slide Number Placeholder 5"/>
          <p:cNvSpPr>
            <a:spLocks noGrp="1"/>
          </p:cNvSpPr>
          <p:nvPr>
            <p:ph type="sldNum" sz="quarter" idx="12"/>
          </p:nvPr>
        </p:nvSpPr>
        <p:spPr/>
        <p:txBody>
          <a:bodyPr/>
          <a:lstStyle/>
          <a:p>
            <a:pPr>
              <a:defRPr/>
            </a:pPr>
            <a:fld id="{2470CB9B-E396-40E3-B518-8DDD2FFD87F9}" type="slidenum">
              <a:rPr lang="en-GB" smtClean="0"/>
              <a:pPr>
                <a:defRPr/>
              </a:pPr>
              <a:t>6</a:t>
            </a:fld>
            <a:endParaRPr lang="en-GB" dirty="0"/>
          </a:p>
        </p:txBody>
      </p:sp>
    </p:spTree>
    <p:extLst>
      <p:ext uri="{BB962C8B-B14F-4D97-AF65-F5344CB8AC3E}">
        <p14:creationId xmlns:p14="http://schemas.microsoft.com/office/powerpoint/2010/main" val="3896262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API-17X Subsea Electrical Power Subsection </a:t>
            </a:r>
            <a:r>
              <a:rPr lang="en-US" dirty="0" smtClean="0"/>
              <a:t/>
            </a:r>
            <a:br>
              <a:rPr lang="en-US" dirty="0" smtClean="0"/>
            </a:br>
            <a:endParaRPr lang="en-US" dirty="0"/>
          </a:p>
        </p:txBody>
      </p:sp>
      <p:sp>
        <p:nvSpPr>
          <p:cNvPr id="3" name="Content Placeholder 2"/>
          <p:cNvSpPr>
            <a:spLocks noGrp="1"/>
          </p:cNvSpPr>
          <p:nvPr>
            <p:ph idx="1"/>
          </p:nvPr>
        </p:nvSpPr>
        <p:spPr>
          <a:xfrm>
            <a:off x="457200" y="1124744"/>
            <a:ext cx="8229600" cy="5001419"/>
          </a:xfrm>
        </p:spPr>
        <p:txBody>
          <a:bodyPr/>
          <a:lstStyle/>
          <a:p>
            <a:r>
              <a:rPr lang="en-GB" sz="1600" dirty="0" smtClean="0"/>
              <a:t>The </a:t>
            </a:r>
            <a:r>
              <a:rPr lang="en-GB" sz="1600" dirty="0" smtClean="0"/>
              <a:t>purpose of the API RP 17X </a:t>
            </a:r>
            <a:r>
              <a:rPr lang="en-US" sz="1600" dirty="0"/>
              <a:t>Subsea Electrical Power </a:t>
            </a:r>
            <a:r>
              <a:rPr lang="en-US" sz="1600" dirty="0" smtClean="0"/>
              <a:t>Subsection </a:t>
            </a:r>
            <a:r>
              <a:rPr lang="en-GB" sz="1600" dirty="0" smtClean="0"/>
              <a:t>is </a:t>
            </a:r>
            <a:r>
              <a:rPr lang="en-GB" sz="1600" dirty="0" smtClean="0"/>
              <a:t>to provide an overview for defining and developing a control system, subsea electric power system, and a safety system for a subsea booster pump system.</a:t>
            </a:r>
            <a:endParaRPr lang="en-US" sz="1600" dirty="0" smtClean="0"/>
          </a:p>
          <a:p>
            <a:r>
              <a:rPr lang="en-GB" sz="1600" dirty="0" smtClean="0"/>
              <a:t>The intention of this document is to provide general guidelines to be followed in the design of a subsea booster pump system throughout the various development stages of a project: pre-FEED, FEED, and EXECUTE. </a:t>
            </a:r>
          </a:p>
          <a:p>
            <a:r>
              <a:rPr lang="en-US" dirty="0" smtClean="0"/>
              <a:t>This </a:t>
            </a:r>
            <a:r>
              <a:rPr lang="en-US" dirty="0" smtClean="0"/>
              <a:t>guide is not intended to be a textbook</a:t>
            </a:r>
          </a:p>
          <a:p>
            <a:pPr lvl="2"/>
            <a:r>
              <a:rPr lang="en-US" dirty="0" smtClean="0"/>
              <a:t>It is intended to be a guide to the typical work flow, concerns, issues, and deliverables of the power, control and safety area of a typical a subsea booster pump project.</a:t>
            </a:r>
          </a:p>
          <a:p>
            <a:r>
              <a:rPr lang="en-US" dirty="0"/>
              <a:t>API-17X Subsea Electrical Power Subsection has three major sub sections</a:t>
            </a:r>
          </a:p>
          <a:p>
            <a:pPr lvl="1"/>
            <a:r>
              <a:rPr lang="en-US" dirty="0"/>
              <a:t>Subsea Power</a:t>
            </a:r>
          </a:p>
          <a:p>
            <a:pPr lvl="1"/>
            <a:r>
              <a:rPr lang="en-US" dirty="0"/>
              <a:t>Safety</a:t>
            </a:r>
          </a:p>
          <a:p>
            <a:pPr lvl="1"/>
            <a:r>
              <a:rPr lang="en-US" dirty="0" smtClean="0"/>
              <a:t>Controls</a:t>
            </a:r>
            <a:endParaRPr lang="en-US" dirty="0"/>
          </a:p>
        </p:txBody>
      </p:sp>
      <p:sp>
        <p:nvSpPr>
          <p:cNvPr id="4" name="Footer Placeholder 3"/>
          <p:cNvSpPr>
            <a:spLocks noGrp="1"/>
          </p:cNvSpPr>
          <p:nvPr>
            <p:ph type="ftr" sz="quarter" idx="10"/>
          </p:nvPr>
        </p:nvSpPr>
        <p:spPr/>
        <p:txBody>
          <a:bodyPr/>
          <a:lstStyle/>
          <a:p>
            <a:pPr>
              <a:defRPr/>
            </a:pPr>
            <a:r>
              <a:rPr lang="en-GB" smtClean="0"/>
              <a:t>Title of Presentation</a:t>
            </a:r>
            <a:endParaRPr lang="en-GB"/>
          </a:p>
        </p:txBody>
      </p:sp>
      <p:sp>
        <p:nvSpPr>
          <p:cNvPr id="5" name="Slide Number Placeholder 4"/>
          <p:cNvSpPr>
            <a:spLocks noGrp="1"/>
          </p:cNvSpPr>
          <p:nvPr>
            <p:ph type="sldNum" sz="quarter" idx="11"/>
          </p:nvPr>
        </p:nvSpPr>
        <p:spPr/>
        <p:txBody>
          <a:bodyPr/>
          <a:lstStyle/>
          <a:p>
            <a:pPr>
              <a:defRPr/>
            </a:pPr>
            <a:fld id="{DFE06C02-1944-4806-A218-2AE3553A388D}" type="slidenum">
              <a:rPr lang="en-GB" smtClean="0"/>
              <a:pPr>
                <a:defRPr/>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API-17X Subsea Electrical Power Subsection</a:t>
            </a:r>
            <a:endParaRPr lang="en-US" dirty="0"/>
          </a:p>
        </p:txBody>
      </p:sp>
      <p:sp>
        <p:nvSpPr>
          <p:cNvPr id="3" name="Content Placeholder 2"/>
          <p:cNvSpPr>
            <a:spLocks noGrp="1"/>
          </p:cNvSpPr>
          <p:nvPr>
            <p:ph idx="1"/>
          </p:nvPr>
        </p:nvSpPr>
        <p:spPr>
          <a:xfrm>
            <a:off x="457200" y="1124744"/>
            <a:ext cx="8229600" cy="5040560"/>
          </a:xfrm>
        </p:spPr>
        <p:txBody>
          <a:bodyPr/>
          <a:lstStyle/>
          <a:p>
            <a:r>
              <a:rPr lang="en-US" dirty="0" smtClean="0"/>
              <a:t>Scope:</a:t>
            </a:r>
          </a:p>
          <a:p>
            <a:pPr lvl="1"/>
            <a:r>
              <a:rPr lang="en-GB" dirty="0" smtClean="0"/>
              <a:t>The scope of </a:t>
            </a:r>
            <a:r>
              <a:rPr lang="en-GB" dirty="0" smtClean="0"/>
              <a:t>the </a:t>
            </a:r>
            <a:r>
              <a:rPr lang="en-US" dirty="0"/>
              <a:t>API-17X Subsea Electrical Power </a:t>
            </a:r>
            <a:r>
              <a:rPr lang="en-US" dirty="0" smtClean="0"/>
              <a:t>Subsection </a:t>
            </a:r>
            <a:r>
              <a:rPr lang="en-GB" dirty="0" smtClean="0"/>
              <a:t>is </a:t>
            </a:r>
            <a:r>
              <a:rPr lang="en-GB" dirty="0" smtClean="0"/>
              <a:t>confined to systems where a single booster pump is powered by a single circuit from the platform.  </a:t>
            </a:r>
            <a:endParaRPr lang="en-GB" dirty="0" smtClean="0"/>
          </a:p>
          <a:p>
            <a:pPr lvl="2"/>
            <a:r>
              <a:rPr lang="en-GB" dirty="0" smtClean="0"/>
              <a:t>The </a:t>
            </a:r>
            <a:r>
              <a:rPr lang="en-GB" dirty="0" smtClean="0"/>
              <a:t>field may have multiple booster pumps, but each pump will be powered, and controlled from the platform.</a:t>
            </a:r>
            <a:endParaRPr lang="en-US" dirty="0" smtClean="0"/>
          </a:p>
          <a:p>
            <a:pPr lvl="2"/>
            <a:r>
              <a:rPr lang="en-GB" dirty="0" smtClean="0"/>
              <a:t>In such systems, the umbilical will have one or more 3-phase, AC power circuits that each deliver power to a single subsea pump motor, and each motor may operate at a different frequency from the other motors.  </a:t>
            </a:r>
            <a:endParaRPr lang="en-GB" dirty="0" smtClean="0"/>
          </a:p>
          <a:p>
            <a:pPr lvl="2"/>
            <a:r>
              <a:rPr lang="en-GB" dirty="0" smtClean="0"/>
              <a:t>The </a:t>
            </a:r>
            <a:r>
              <a:rPr lang="en-GB" dirty="0" smtClean="0"/>
              <a:t>operating frequency of each load may vary from moment to moment according to a control algorithm set up for that pump.</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GB" smtClean="0"/>
              <a:t>Title of Presentation</a:t>
            </a:r>
            <a:endParaRPr lang="en-GB"/>
          </a:p>
        </p:txBody>
      </p:sp>
      <p:sp>
        <p:nvSpPr>
          <p:cNvPr id="6" name="Slide Number Placeholder 5"/>
          <p:cNvSpPr>
            <a:spLocks noGrp="1"/>
          </p:cNvSpPr>
          <p:nvPr>
            <p:ph type="sldNum" sz="quarter" idx="12"/>
          </p:nvPr>
        </p:nvSpPr>
        <p:spPr/>
        <p:txBody>
          <a:bodyPr/>
          <a:lstStyle/>
          <a:p>
            <a:pPr>
              <a:defRPr/>
            </a:pPr>
            <a:fld id="{2470CB9B-E396-40E3-B518-8DDD2FFD87F9}" type="slidenum">
              <a:rPr lang="en-GB" smtClean="0"/>
              <a:pPr>
                <a:defRPr/>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Footer Placeholder 2"/>
          <p:cNvSpPr>
            <a:spLocks noGrp="1"/>
          </p:cNvSpPr>
          <p:nvPr>
            <p:ph type="ftr" sz="quarter" idx="10"/>
          </p:nvPr>
        </p:nvSpPr>
        <p:spPr/>
        <p:txBody>
          <a:bodyPr/>
          <a:lstStyle/>
          <a:p>
            <a:pPr>
              <a:defRPr/>
            </a:pPr>
            <a:r>
              <a:rPr lang="en-GB" smtClean="0"/>
              <a:t>Title of Presentation</a:t>
            </a:r>
            <a:endParaRPr lang="en-GB"/>
          </a:p>
        </p:txBody>
      </p:sp>
      <p:sp>
        <p:nvSpPr>
          <p:cNvPr id="4" name="Slide Number Placeholder 3"/>
          <p:cNvSpPr>
            <a:spLocks noGrp="1"/>
          </p:cNvSpPr>
          <p:nvPr>
            <p:ph type="sldNum" sz="quarter" idx="11"/>
          </p:nvPr>
        </p:nvSpPr>
        <p:spPr/>
        <p:txBody>
          <a:bodyPr/>
          <a:lstStyle/>
          <a:p>
            <a:pPr>
              <a:defRPr/>
            </a:pPr>
            <a:fld id="{D10A28E6-9152-4578-9B23-BB3AF6AC898F}" type="slidenum">
              <a:rPr lang="en-GB" smtClean="0"/>
              <a:pPr>
                <a:defRPr/>
              </a:pPr>
              <a:t>9</a:t>
            </a:fld>
            <a:endParaRPr lang="en-GB" dirty="0"/>
          </a:p>
        </p:txBody>
      </p:sp>
      <p:pic>
        <p:nvPicPr>
          <p:cNvPr id="5" name="Picture 4"/>
          <p:cNvPicPr/>
          <p:nvPr/>
        </p:nvPicPr>
        <p:blipFill>
          <a:blip r:embed="rId2" cstate="print"/>
          <a:srcRect r="40256" b="22516"/>
          <a:stretch>
            <a:fillRect/>
          </a:stretch>
        </p:blipFill>
        <p:spPr bwMode="auto">
          <a:xfrm>
            <a:off x="1288000" y="1052737"/>
            <a:ext cx="1987856" cy="5256584"/>
          </a:xfrm>
          <a:prstGeom prst="rect">
            <a:avLst/>
          </a:prstGeom>
          <a:noFill/>
          <a:ln w="9525">
            <a:noFill/>
            <a:miter lim="800000"/>
            <a:headEnd/>
            <a:tailEnd/>
          </a:ln>
        </p:spPr>
      </p:pic>
      <p:pic>
        <p:nvPicPr>
          <p:cNvPr id="6" name="Picture 5"/>
          <p:cNvPicPr/>
          <p:nvPr/>
        </p:nvPicPr>
        <p:blipFill>
          <a:blip r:embed="rId3" cstate="print"/>
          <a:srcRect r="55844" b="24268"/>
          <a:stretch>
            <a:fillRect/>
          </a:stretch>
        </p:blipFill>
        <p:spPr bwMode="auto">
          <a:xfrm>
            <a:off x="4932040" y="908720"/>
            <a:ext cx="1546495" cy="53910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ed_x0020_Type xmlns="f3752b44-b932-40a3-a19e-daef3a36d8c3">Published</Published_x0020_Type>
    <_dlc_DocId xmlns="f3752b44-b932-40a3-a19e-daef3a36d8c3">FWX5URC373UQ-5-9783</_dlc_DocId>
    <_dlc_DocIdUrl xmlns="f3752b44-b932-40a3-a19e-daef3a36d8c3">
      <Url>http://wp-tpusa.tpnet.intra/_layouts/DocIdRedir.aspx?ID=FWX5URC373UQ-5-9783</Url>
      <Description>FWX5URC373UQ-5-9783</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Technip Document" ma:contentTypeID="0x010100A37A6773BB7FA04AAADD3A59E454EC16002189FD96ADF12C4EA32BE720392FFCDE" ma:contentTypeVersion="146" ma:contentTypeDescription="Create a new document." ma:contentTypeScope="" ma:versionID="6c9a507c33e50afb96ad7b5c2f7e5d07">
  <xsd:schema xmlns:xsd="http://www.w3.org/2001/XMLSchema" xmlns:xs="http://www.w3.org/2001/XMLSchema" xmlns:p="http://schemas.microsoft.com/office/2006/metadata/properties" xmlns:ns2="f3752b44-b932-40a3-a19e-daef3a36d8c3" targetNamespace="http://schemas.microsoft.com/office/2006/metadata/properties" ma:root="true" ma:fieldsID="987c6cca7b6d2e9b2d6780d2ed12830b" ns2:_="">
    <xsd:import namespace="f3752b44-b932-40a3-a19e-daef3a36d8c3"/>
    <xsd:element name="properties">
      <xsd:complexType>
        <xsd:sequence>
          <xsd:element name="documentManagement">
            <xsd:complexType>
              <xsd:all>
                <xsd:element ref="ns2:_dlc_DocId" minOccurs="0"/>
                <xsd:element ref="ns2:_dlc_DocIdUrl" minOccurs="0"/>
                <xsd:element ref="ns2:_dlc_DocIdPersistId" minOccurs="0"/>
                <xsd:element ref="ns2:Published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52b44-b932-40a3-a19e-daef3a36d8c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Published_x0020_Type" ma:index="11" nillable="true" ma:displayName="Published Type" ma:default="Native" ma:format="Dropdown" ma:internalName="Published_x0020_Type" ma:readOnly="false">
      <xsd:simpleType>
        <xsd:restriction base="dms:Choice">
          <xsd:enumeration value="Native"/>
          <xsd:enumeration value="Publish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Technip_Document_Security_Item_Updated_Receiver</Name>
    <Synchronization>Asynchronous</Synchronization>
    <Type>10002</Type>
    <SequenceNumber>30000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Technip_Document_Security_Item_Added_Receiver</Name>
    <Synchronization>Asynchronous</Synchronization>
    <Type>10001</Type>
    <SequenceNumber>31000</SequenceNumber>
    <Assembly>WorkProcessContent, Version=1.0.0.0, Culture=neutral, PublicKeyToken=31961c862ab4625e</Assembly>
    <Class>WorkProcessContent.EventReceivers.Security.TechnipDocumentCTypeSecurityEventReceiver.TechnipDocumentCTypeSecurityEventReceiver</Class>
    <Data/>
    <Filter/>
  </Receiver>
  <Receiver>
    <Name>Technip_Document_Item_Updated_Receiver</Name>
    <Synchronization>Asynchronous</Synchronization>
    <Type>10002</Type>
    <SequenceNumber>15000</SequenceNumber>
    <Assembly>WorkProcessContent, Version=1.0.0.0, Culture=neutral, PublicKeyToken=31961c862ab4625e</Assembly>
    <Class>WorkProcessContent.EventReceivers.TechnipDocumentCTypeEventReceiver.TechnipDocumentCTypeEventReceiver</Class>
    <Data/>
    <Filter/>
  </Receiver>
</spe:Receivers>
</file>

<file path=customXml/itemProps1.xml><?xml version="1.0" encoding="utf-8"?>
<ds:datastoreItem xmlns:ds="http://schemas.openxmlformats.org/officeDocument/2006/customXml" ds:itemID="{78BF9C77-C0BE-4993-BE72-F4A63191A38A}">
  <ds:schemaRefs>
    <ds:schemaRef ds:uri="http://schemas.microsoft.com/sharepoint/v3/contenttype/forms"/>
  </ds:schemaRefs>
</ds:datastoreItem>
</file>

<file path=customXml/itemProps2.xml><?xml version="1.0" encoding="utf-8"?>
<ds:datastoreItem xmlns:ds="http://schemas.openxmlformats.org/officeDocument/2006/customXml" ds:itemID="{11D40B80-E43A-4A80-A0F8-4D6A32C2B56B}">
  <ds:schemaRefs>
    <ds:schemaRef ds:uri="f3752b44-b932-40a3-a19e-daef3a36d8c3"/>
    <ds:schemaRef ds:uri="http://purl.org/dc/elements/1.1/"/>
    <ds:schemaRef ds:uri="http://schemas.microsoft.com/office/infopath/2007/PartnerControl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B0CA16EB-18AA-48BD-BBFA-4653D29003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752b44-b932-40a3-a19e-daef3a36d8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5ACC6B8-4DCB-412B-877F-6423BB979AA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Futura</vt:lpstr>
      <vt:lpstr>Wingdings 3</vt:lpstr>
      <vt:lpstr>Office Theme</vt:lpstr>
      <vt:lpstr>1_Custom Design</vt:lpstr>
      <vt:lpstr>Custom Design</vt:lpstr>
      <vt:lpstr>API Recommended Practice 17X Recommended Practice for Design, Installation, and Maintenance of Subsea Booster Pump Systems  Status Report</vt:lpstr>
      <vt:lpstr>Agenda</vt:lpstr>
      <vt:lpstr>Job Site Electrical Safety</vt:lpstr>
      <vt:lpstr>Electrical Safety AC Voltage Detector</vt:lpstr>
      <vt:lpstr>Mission of API-17X Recommended Practice on Subsea Pumping Systems</vt:lpstr>
      <vt:lpstr>API-17X Status</vt:lpstr>
      <vt:lpstr>API-17X Subsea Electrical Power Subsection  </vt:lpstr>
      <vt:lpstr>API-17X Subsea Electrical Power Subsection</vt:lpstr>
      <vt:lpstr>Scope</vt:lpstr>
      <vt:lpstr>API-17X Subsea Electrical Power Subsection</vt:lpstr>
      <vt:lpstr>API-17X Subsea Electrical Power Subsection Target Audience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2011-11-21T15:08:43Z</dcterms:created>
  <dcterms:modified xsi:type="dcterms:W3CDTF">2015-10-03T10:19:59Z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767e5882-be61-4d83-8528-e7f2cb9d596e</vt:lpwstr>
  </property>
  <property fmtid="{D5CDD505-2E9C-101B-9397-08002B2CF9AE}" pid="3" name="ContentTypeId">
    <vt:lpwstr>0x010100A37A6773BB7FA04AAADD3A59E454EC16002189FD96ADF12C4EA32BE720392FFCDE</vt:lpwstr>
  </property>
</Properties>
</file>