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82" autoAdjust="0"/>
    <p:restoredTop sz="95141" autoAdjust="0"/>
  </p:normalViewPr>
  <p:slideViewPr>
    <p:cSldViewPr>
      <p:cViewPr varScale="1">
        <p:scale>
          <a:sx n="82" d="100"/>
          <a:sy n="82" d="100"/>
        </p:scale>
        <p:origin x="13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omniran-19-0025-01-00TG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24-00-00TG-april-5th-confcall-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9/omniran-19-0026-00-CQ00-multicast-and-unicast-mac-address-assignment-protocol-mumaap.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7a438c4213805967e1fcbc868fd358a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26</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2019-04-26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Minutes</a:t>
            </a:r>
          </a:p>
          <a:p>
            <a:r>
              <a:rPr lang="en-US" dirty="0"/>
              <a:t>Reports</a:t>
            </a:r>
          </a:p>
          <a:p>
            <a:r>
              <a:rPr lang="en-US" dirty="0"/>
              <a:t>P802.1CQ contributions</a:t>
            </a:r>
          </a:p>
          <a:p>
            <a:r>
              <a:rPr lang="en-US" i="1" dirty="0"/>
              <a:t>Upcoming P802.1CQ conference calls</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92500"/>
          </a:bodyPr>
          <a:lstStyle/>
          <a:p>
            <a:r>
              <a:rPr lang="en-US" dirty="0"/>
              <a:t>Minutes</a:t>
            </a:r>
          </a:p>
          <a:p>
            <a:pPr lvl="1"/>
            <a:r>
              <a:rPr lang="en-US" dirty="0">
                <a:hlinkClick r:id="rId2"/>
              </a:rPr>
              <a:t>https://mentor.ieee.org/omniran/dcn/19/omniran-19-0024-00-00TG-april-5th-confcall-minutes.docx</a:t>
            </a:r>
            <a:endParaRPr lang="en-US" dirty="0"/>
          </a:p>
          <a:p>
            <a:pPr lvl="2"/>
            <a:r>
              <a:rPr lang="en-US" dirty="0"/>
              <a:t>No comments raised.</a:t>
            </a:r>
          </a:p>
          <a:p>
            <a:r>
              <a:rPr lang="en-US" dirty="0"/>
              <a:t>Reports</a:t>
            </a:r>
          </a:p>
          <a:p>
            <a:pPr lvl="1"/>
            <a:r>
              <a:rPr lang="en-US" dirty="0"/>
              <a:t>IETF DHC WG adoption of draft-</a:t>
            </a:r>
            <a:r>
              <a:rPr lang="en-US" dirty="0" err="1"/>
              <a:t>bvtm</a:t>
            </a:r>
            <a:r>
              <a:rPr lang="en-US" dirty="0"/>
              <a:t>-</a:t>
            </a:r>
            <a:r>
              <a:rPr lang="en-US" dirty="0" err="1"/>
              <a:t>dhc</a:t>
            </a:r>
            <a:r>
              <a:rPr lang="en-US" dirty="0"/>
              <a:t>-mac-assign and draft-</a:t>
            </a:r>
            <a:r>
              <a:rPr lang="en-US" dirty="0" err="1"/>
              <a:t>bernardos</a:t>
            </a:r>
            <a:r>
              <a:rPr lang="en-US" dirty="0"/>
              <a:t>-</a:t>
            </a:r>
            <a:r>
              <a:rPr lang="en-US" dirty="0" err="1"/>
              <a:t>dhc</a:t>
            </a:r>
            <a:r>
              <a:rPr lang="en-US" dirty="0"/>
              <a:t>-slap-quadrant</a:t>
            </a:r>
          </a:p>
          <a:p>
            <a:pPr lvl="1"/>
            <a:r>
              <a:rPr lang="en-US" dirty="0"/>
              <a:t>P802.1CF publication editing started</a:t>
            </a:r>
          </a:p>
          <a:p>
            <a:pPr lvl="2"/>
            <a:r>
              <a:rPr lang="en-US" dirty="0"/>
              <a:t>Planned publication date: May 21</a:t>
            </a:r>
            <a:r>
              <a:rPr lang="en-US" baseline="30000" dirty="0"/>
              <a:t>st</a:t>
            </a:r>
            <a:r>
              <a:rPr lang="en-US" dirty="0"/>
              <a:t> </a:t>
            </a:r>
          </a:p>
          <a:p>
            <a:pPr marL="0" indent="0">
              <a:buNone/>
            </a:pPr>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fontScale="92500" lnSpcReduction="10000"/>
          </a:bodyPr>
          <a:lstStyle/>
          <a:p>
            <a:r>
              <a:rPr lang="en-US" dirty="0"/>
              <a:t>P802.1CQ contributions</a:t>
            </a:r>
          </a:p>
          <a:p>
            <a:pPr lvl="1"/>
            <a:r>
              <a:rPr lang="en-US" dirty="0">
                <a:hlinkClick r:id="rId2"/>
              </a:rPr>
              <a:t>https://mentor.ieee.org/omniran/dcn/19/omniran-19-0026-00-CQ00-multicast-and-unicast-mac-address-assignment-protocol-mumaap.pdf</a:t>
            </a:r>
            <a:endParaRPr lang="en-US" dirty="0"/>
          </a:p>
          <a:p>
            <a:pPr lvl="1"/>
            <a:r>
              <a:rPr lang="en-US" dirty="0"/>
              <a:t>Antonio presented his proposal.</a:t>
            </a:r>
          </a:p>
          <a:p>
            <a:pPr lvl="1"/>
            <a:r>
              <a:rPr lang="en-US" dirty="0"/>
              <a:t>Proposal requires further review and discussions for acceptance and adoption</a:t>
            </a:r>
          </a:p>
          <a:p>
            <a:pPr lvl="1"/>
            <a:r>
              <a:rPr lang="en-US" dirty="0"/>
              <a:t>Sharing with IEEE 1722 will happen after a response of IEEE 1722 to the liaison send out after the March plenary meeting.</a:t>
            </a:r>
          </a:p>
          <a:p>
            <a:pPr lvl="1"/>
            <a:r>
              <a:rPr lang="en-US" dirty="0"/>
              <a:t>Roger volunteered to analyze proposal regarding proposed </a:t>
            </a:r>
            <a:r>
              <a:rPr lang="en-US" dirty="0" err="1"/>
              <a:t>ToC</a:t>
            </a:r>
            <a:r>
              <a:rPr lang="en-US" dirty="0"/>
              <a:t> and sections still demanding input.</a:t>
            </a:r>
          </a:p>
          <a:p>
            <a:pPr lvl="2"/>
            <a:endParaRPr lang="en-US" dirty="0"/>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r>
              <a:rPr lang="en-US" dirty="0"/>
              <a:t>Upcoming P802.1CQ conference calls</a:t>
            </a:r>
          </a:p>
          <a:p>
            <a:pPr lvl="1"/>
            <a:r>
              <a:rPr lang="en-US" dirty="0"/>
              <a:t>May 31</a:t>
            </a:r>
            <a:r>
              <a:rPr lang="en-US" baseline="30000" dirty="0"/>
              <a:t>st</a:t>
            </a:r>
            <a:r>
              <a:rPr lang="en-US" dirty="0"/>
              <a:t>, 09:00 AM ET, 90 min</a:t>
            </a:r>
          </a:p>
          <a:p>
            <a:pPr lvl="1"/>
            <a:r>
              <a:rPr lang="en-US" dirty="0"/>
              <a:t>June 28</a:t>
            </a:r>
            <a:r>
              <a:rPr lang="en-US" baseline="30000" dirty="0"/>
              <a:t>th</a:t>
            </a:r>
            <a:r>
              <a:rPr lang="en-US" dirty="0"/>
              <a:t>, 09:00 AM ET, 90 min</a:t>
            </a:r>
          </a:p>
          <a:p>
            <a:pPr lvl="1"/>
            <a:endParaRPr lang="en-US" dirty="0"/>
          </a:p>
          <a:p>
            <a:r>
              <a:rPr lang="en-US" dirty="0"/>
              <a:t>Next meeting</a:t>
            </a:r>
          </a:p>
          <a:p>
            <a:pPr lvl="1"/>
            <a:r>
              <a:rPr lang="en-US" dirty="0"/>
              <a:t>May 31</a:t>
            </a:r>
            <a:r>
              <a:rPr lang="en-US" baseline="30000" dirty="0"/>
              <a:t>st</a:t>
            </a:r>
            <a:r>
              <a:rPr lang="en-US" dirty="0"/>
              <a:t>, 09:00 AM ET</a:t>
            </a:r>
          </a:p>
          <a:p>
            <a:pPr lvl="1"/>
            <a:endParaRPr lang="en-US" dirty="0"/>
          </a:p>
          <a:p>
            <a:r>
              <a:rPr lang="en-US" dirty="0"/>
              <a:t>AOB</a:t>
            </a:r>
          </a:p>
          <a:p>
            <a:pPr lvl="1"/>
            <a:r>
              <a:rPr lang="en-US" dirty="0"/>
              <a:t>Nothing else brought up.</a:t>
            </a:r>
          </a:p>
          <a:p>
            <a:pPr lvl="1"/>
            <a:endParaRPr lang="en-US" dirty="0"/>
          </a:p>
          <a:p>
            <a:pPr marL="0" indent="0">
              <a:buNone/>
            </a:pPr>
            <a:r>
              <a:rPr lang="en-US" dirty="0"/>
              <a:t>Adjourned by chair at 10:00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26th </a:t>
            </a:r>
            <a:r>
              <a:rPr lang="en-US" dirty="0"/>
              <a:t>, 2019 at 09:00-10:30am ET</a:t>
            </a:r>
          </a:p>
          <a:p>
            <a:endParaRPr lang="en-US" dirty="0"/>
          </a:p>
          <a:p>
            <a:r>
              <a:rPr lang="en-US" dirty="0"/>
              <a:t>Join WebEx meeting</a:t>
            </a:r>
          </a:p>
          <a:p>
            <a:pPr lvl="1"/>
            <a:r>
              <a:rPr lang="en-US" dirty="0">
                <a:hlinkClick r:id="rId3"/>
              </a:rPr>
              <a:t>https://nokiameetings.webex.com/nokiameetings/j.php?MTID=m7a438c4213805967e1fcbc868fd358a7</a:t>
            </a:r>
            <a:endParaRPr lang="en-US" dirty="0"/>
          </a:p>
          <a:p>
            <a:pPr lvl="1"/>
            <a:r>
              <a:rPr lang="en-US" dirty="0"/>
              <a:t>Meeting number: 958 522 495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958 522 495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Minutes</a:t>
            </a:r>
          </a:p>
          <a:p>
            <a:r>
              <a:rPr lang="en-US" dirty="0"/>
              <a:t>Reports</a:t>
            </a:r>
          </a:p>
          <a:p>
            <a:r>
              <a:rPr lang="en-US" dirty="0"/>
              <a:t>P802.1CQ contributions</a:t>
            </a:r>
          </a:p>
          <a:p>
            <a:r>
              <a:rPr lang="en-US" dirty="0"/>
              <a:t>Plan for interim meeting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09:00 AM ET</a:t>
            </a:r>
          </a:p>
          <a:p>
            <a:r>
              <a:rPr lang="en-GB" sz="2400" dirty="0"/>
              <a:t>Minutes taker:</a:t>
            </a:r>
          </a:p>
          <a:p>
            <a:pPr lvl="1"/>
            <a:r>
              <a:rPr lang="en-GB" sz="2000" dirty="0"/>
              <a:t>Roger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5" name="Table 4">
            <a:extLst>
              <a:ext uri="{FF2B5EF4-FFF2-40B4-BE49-F238E27FC236}">
                <a16:creationId xmlns:a16="http://schemas.microsoft.com/office/drawing/2014/main" id="{4F3217D8-20DC-47C7-9CD9-E0A98BA356D9}"/>
              </a:ext>
            </a:extLst>
          </p:cNvPr>
          <p:cNvGraphicFramePr>
            <a:graphicFrameLocks noGrp="1"/>
          </p:cNvGraphicFramePr>
          <p:nvPr>
            <p:extLst>
              <p:ext uri="{D42A27DB-BD31-4B8C-83A1-F6EECF244321}">
                <p14:modId xmlns:p14="http://schemas.microsoft.com/office/powerpoint/2010/main" val="4285464875"/>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bg1"/>
                          </a:solidFill>
                        </a:rPr>
                        <a:t>Name</a:t>
                      </a:r>
                    </a:p>
                  </a:txBody>
                  <a:tcPr/>
                </a:tc>
                <a:tc>
                  <a:txBody>
                    <a:bodyPr/>
                    <a:lstStyle/>
                    <a:p>
                      <a:r>
                        <a:rPr lang="en-US" sz="1400" dirty="0">
                          <a:solidFill>
                            <a:schemeClr val="bg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Antonio de la Oliva</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Stephen McCann</a:t>
                      </a: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3531</TotalTime>
  <Words>1054</Words>
  <Application>Microsoft Office PowerPoint</Application>
  <PresentationFormat>On-screen Show (4:3)</PresentationFormat>
  <Paragraphs>138</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Unicode MS</vt:lpstr>
      <vt:lpstr>Helvetica</vt:lpstr>
      <vt:lpstr>Times</vt:lpstr>
      <vt:lpstr>Times New Roman</vt:lpstr>
      <vt:lpstr>Template</vt:lpstr>
      <vt:lpstr>IEEE 802.1 OmniRAN TG April 26th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535</cp:revision>
  <cp:lastPrinted>1998-02-10T13:28:06Z</cp:lastPrinted>
  <dcterms:created xsi:type="dcterms:W3CDTF">2011-12-30T17:06:23Z</dcterms:created>
  <dcterms:modified xsi:type="dcterms:W3CDTF">2019-04-28T19:55:11Z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