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80" d="100"/>
          <a:sy n="80" d="100"/>
        </p:scale>
        <p:origin x="8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omniran-19-0022-00-00TG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21-00-00TG-mar-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6953e68af44f520c20557b94a42b0e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5</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2019-04-05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Review of minutes</a:t>
            </a:r>
          </a:p>
          <a:p>
            <a:r>
              <a:rPr lang="en-US" dirty="0"/>
              <a:t>Reports</a:t>
            </a:r>
          </a:p>
          <a:p>
            <a:r>
              <a:rPr lang="en-US" dirty="0"/>
              <a:t>P802.1CF conclusion</a:t>
            </a:r>
          </a:p>
          <a:p>
            <a:r>
              <a:rPr lang="en-US" dirty="0"/>
              <a:t>P802.1CQ contributions</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7500" lnSpcReduction="20000"/>
          </a:bodyPr>
          <a:lstStyle/>
          <a:p>
            <a:r>
              <a:rPr lang="en-US" dirty="0"/>
              <a:t>Minutes</a:t>
            </a:r>
          </a:p>
          <a:p>
            <a:pPr lvl="1"/>
            <a:r>
              <a:rPr lang="en-US" dirty="0">
                <a:hlinkClick r:id="rId2"/>
              </a:rPr>
              <a:t>https://mentor.ieee.org/omniran/dcn/19/omniran-19-0021-00-00TG-mar-2019-f2f-meeting-minutes.docx</a:t>
            </a:r>
            <a:endParaRPr lang="en-US" dirty="0"/>
          </a:p>
          <a:p>
            <a:pPr lvl="2"/>
            <a:endParaRPr lang="en-US" dirty="0"/>
          </a:p>
          <a:p>
            <a:r>
              <a:rPr lang="en-US" dirty="0"/>
              <a:t>Reports</a:t>
            </a:r>
          </a:p>
          <a:p>
            <a:pPr lvl="1"/>
            <a:r>
              <a:rPr lang="en-US" dirty="0"/>
              <a:t>..</a:t>
            </a:r>
          </a:p>
          <a:p>
            <a:pPr lvl="1"/>
            <a:endParaRPr lang="en-US" dirty="0"/>
          </a:p>
          <a:p>
            <a:r>
              <a:rPr lang="en-US" dirty="0"/>
              <a:t>P802.1CF conclusion</a:t>
            </a:r>
          </a:p>
          <a:p>
            <a:pPr lvl="1"/>
            <a:r>
              <a:rPr lang="en-US" dirty="0"/>
              <a:t>Approved by </a:t>
            </a:r>
            <a:r>
              <a:rPr lang="en-US" dirty="0" err="1"/>
              <a:t>RevCom</a:t>
            </a:r>
            <a:r>
              <a:rPr lang="en-US" dirty="0"/>
              <a:t> on March 20</a:t>
            </a:r>
            <a:r>
              <a:rPr lang="en-US" baseline="30000" dirty="0"/>
              <a:t>th</a:t>
            </a:r>
            <a:r>
              <a:rPr lang="en-US" dirty="0"/>
              <a:t>, and by Standards Board on March 21</a:t>
            </a:r>
            <a:r>
              <a:rPr lang="en-US" baseline="30000" dirty="0"/>
              <a:t>st</a:t>
            </a:r>
            <a:r>
              <a:rPr lang="en-US" dirty="0"/>
              <a:t> </a:t>
            </a:r>
          </a:p>
          <a:p>
            <a:pPr lvl="2"/>
            <a:r>
              <a:rPr lang="en-US" dirty="0"/>
              <a:t>No discussions on P802.1CF in </a:t>
            </a:r>
            <a:r>
              <a:rPr lang="en-US" dirty="0" err="1"/>
              <a:t>RevCom</a:t>
            </a:r>
            <a:r>
              <a:rPr lang="en-US" dirty="0"/>
              <a:t> meeting</a:t>
            </a:r>
          </a:p>
          <a:p>
            <a:pPr lvl="1"/>
            <a:r>
              <a:rPr lang="en-US" dirty="0"/>
              <a:t>Diane Lacey is assigned IEEE staff editor</a:t>
            </a:r>
          </a:p>
          <a:p>
            <a:pPr lvl="2"/>
            <a:r>
              <a:rPr lang="en-US" dirty="0"/>
              <a:t>No production schedule available yet.</a:t>
            </a:r>
          </a:p>
          <a:p>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t>.</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pPr lvl="1"/>
            <a:endParaRPr lang="en-US" dirty="0"/>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5th </a:t>
            </a:r>
            <a:r>
              <a:rPr lang="en-US" dirty="0"/>
              <a:t>, 2019 at 09:00-10:30am ET</a:t>
            </a:r>
          </a:p>
          <a:p>
            <a:endParaRPr lang="en-US" dirty="0"/>
          </a:p>
          <a:p>
            <a:r>
              <a:rPr lang="en-US" dirty="0"/>
              <a:t>Join WebEx meeting</a:t>
            </a:r>
          </a:p>
          <a:p>
            <a:pPr lvl="1"/>
            <a:r>
              <a:rPr lang="en-US" dirty="0">
                <a:hlinkClick r:id="rId3"/>
              </a:rPr>
              <a:t>https://nokiameetings.webex.com/nokiameetings/j.php?MTID=m6953e68af44f520c20557b94a42b0eca</a:t>
            </a:r>
            <a:endParaRPr lang="en-US" dirty="0"/>
          </a:p>
          <a:p>
            <a:pPr lvl="1"/>
            <a:r>
              <a:rPr lang="en-US" dirty="0"/>
              <a:t>Meeting number: 952 430 745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952 430 745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Review of minutes</a:t>
            </a:r>
          </a:p>
          <a:p>
            <a:r>
              <a:rPr lang="en-US" dirty="0"/>
              <a:t>Reports</a:t>
            </a:r>
          </a:p>
          <a:p>
            <a:r>
              <a:rPr lang="en-US" dirty="0"/>
              <a:t>P802.1CF conclusion</a:t>
            </a:r>
          </a:p>
          <a:p>
            <a:r>
              <a:rPr lang="en-US" dirty="0"/>
              <a:t>P802.1CQ contributions</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4491009"/>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75000"/>
                            </a:schemeClr>
                          </a:solidFill>
                          <a:effectLst/>
                          <a:latin typeface="+mn-lt"/>
                        </a:rPr>
                        <a:t>Hao</a:t>
                      </a:r>
                      <a:r>
                        <a:rPr lang="en-US" sz="1400">
                          <a:solidFill>
                            <a:schemeClr val="bg1">
                              <a:lumMod val="75000"/>
                            </a:schemeClr>
                          </a:solidFill>
                          <a:effectLst/>
                          <a:latin typeface="+mn-lt"/>
                        </a:rPr>
                        <a:t> Wang</a:t>
                      </a:r>
                    </a:p>
                  </a:txBody>
                  <a:tcPr marL="73025" marR="73025" marT="0" marB="0" anchor="ctr"/>
                </a:tc>
                <a:tc>
                  <a:txBody>
                    <a:bodyPr/>
                    <a:lstStyle/>
                    <a:p>
                      <a:pPr algn="just">
                        <a:spcAft>
                          <a:spcPts val="300"/>
                        </a:spcAft>
                      </a:pPr>
                      <a:r>
                        <a:rPr lang="en-US" sz="1400" dirty="0">
                          <a:solidFill>
                            <a:schemeClr val="bg1">
                              <a:lumMod val="75000"/>
                            </a:schemeClr>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bg1">
                              <a:lumMod val="75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bg1">
                              <a:lumMod val="75000"/>
                            </a:schemeClr>
                          </a:solidFill>
                          <a:effectLst/>
                          <a:latin typeface="+mn-lt"/>
                        </a:rPr>
                        <a:t>EthAirNet</a:t>
                      </a:r>
                      <a:r>
                        <a:rPr lang="en-US" sz="1400" dirty="0">
                          <a:solidFill>
                            <a:schemeClr val="bg1">
                              <a:lumMod val="75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bg1">
                              <a:lumMod val="7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7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3451</TotalTime>
  <Words>970</Words>
  <Application>Microsoft Office PowerPoint</Application>
  <PresentationFormat>On-screen Show (4:3)</PresentationFormat>
  <Paragraphs>134</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MS PGothic</vt:lpstr>
      <vt:lpstr>Arial</vt:lpstr>
      <vt:lpstr>Arial Unicode MS</vt:lpstr>
      <vt:lpstr>Helvetica</vt:lpstr>
      <vt:lpstr>Times</vt:lpstr>
      <vt:lpstr>Times New Roman</vt:lpstr>
      <vt:lpstr>Template</vt:lpstr>
      <vt:lpstr>IEEE 802.1 OmniRAN TG April 5th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527</cp:revision>
  <cp:lastPrinted>1998-02-10T13:28:06Z</cp:lastPrinted>
  <dcterms:created xsi:type="dcterms:W3CDTF">2011-12-30T17:06:23Z</dcterms:created>
  <dcterms:modified xsi:type="dcterms:W3CDTF">2019-04-05T08:51:07Z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