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2" autoAdjust="0"/>
    <p:restoredTop sz="95673" autoAdjust="0"/>
  </p:normalViewPr>
  <p:slideViewPr>
    <p:cSldViewPr>
      <p:cViewPr varScale="1">
        <p:scale>
          <a:sx n="80" d="100"/>
          <a:sy n="80" d="100"/>
        </p:scale>
        <p:origin x="7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omniran-18-0080-00-00TG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8/omniran-18-0074-00-CQ00-current-status-ieee-802-1cq.pptx" TargetMode="External"/><Relationship Id="rId2" Type="http://schemas.openxmlformats.org/officeDocument/2006/relationships/hyperlink" Target="https://mentor.ieee.org/omniran/dcn/18/omniran-18-0058-01-CQ00-enabling-pad-of-laap-using-ieee-802-11aq.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78-00-CF00-d2-2-cid32-remedy-proposal.docx" TargetMode="External"/><Relationship Id="rId2" Type="http://schemas.openxmlformats.org/officeDocument/2006/relationships/hyperlink" Target="https://mentor.ieee.org/omniran/dcn/18/omniran-18-0070-02-CF00-d2-2-initial-sponsor-ballot-comments.xls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79-00-CF00-d2-2-cid30-33-remedy-proposal.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3f9c797daf54fcbc6aba34e5eec3784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September 25</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2018-09-24</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10000"/>
          </a:bodyPr>
          <a:lstStyle/>
          <a:p>
            <a:r>
              <a:rPr lang="en-US" dirty="0"/>
              <a:t>Minutes</a:t>
            </a:r>
          </a:p>
          <a:p>
            <a:r>
              <a:rPr lang="en-US" dirty="0"/>
              <a:t>Reports</a:t>
            </a:r>
          </a:p>
          <a:p>
            <a:r>
              <a:rPr lang="en-US" dirty="0"/>
              <a:t>Review and discussion of 802.11aq based proposal for 802.1CQ</a:t>
            </a:r>
          </a:p>
          <a:p>
            <a:r>
              <a:rPr lang="en-US" dirty="0"/>
              <a:t>802.1CQ next steps and plans for the Nov plenary</a:t>
            </a:r>
          </a:p>
          <a:p>
            <a:r>
              <a:rPr lang="en-US" dirty="0"/>
              <a:t>Review and conclusion of text proposals for open 802.1CF sponsor ballot comments</a:t>
            </a:r>
          </a:p>
          <a:p>
            <a:r>
              <a:rPr lang="en-US" dirty="0"/>
              <a:t>Plan for creation of P802.1CF-D3.0 revision and recirculation</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t>..</a:t>
            </a:r>
          </a:p>
          <a:p>
            <a:r>
              <a:rPr lang="en-US" dirty="0"/>
              <a:t>Reports</a:t>
            </a:r>
          </a:p>
          <a:p>
            <a:pPr lvl="1"/>
            <a:r>
              <a:rPr lang="en-US" dirty="0"/>
              <a:t>..</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a:t>Review and discussion of 802.11aq based proposal for 802.1CQ</a:t>
            </a:r>
          </a:p>
          <a:p>
            <a:pPr lvl="1"/>
            <a:r>
              <a:rPr lang="en-US" dirty="0">
                <a:hlinkClick r:id="rId2"/>
              </a:rPr>
              <a:t>https://mentor.ieee.org/omniran/dcn/18/omniran-18-0058-01-CQ00-enabling-pad-of-laap-using-ieee-802-11aq.pptx</a:t>
            </a:r>
            <a:endParaRPr lang="en-US" dirty="0"/>
          </a:p>
          <a:p>
            <a:pPr lvl="1"/>
            <a:endParaRPr lang="en-US" dirty="0"/>
          </a:p>
          <a:p>
            <a:r>
              <a:rPr lang="en-US" dirty="0"/>
              <a:t>802.1CQ next steps and plans for the Nov plenary</a:t>
            </a:r>
          </a:p>
          <a:p>
            <a:pPr lvl="1"/>
            <a:r>
              <a:rPr lang="en-US" dirty="0">
                <a:hlinkClick r:id="rId3"/>
              </a:rPr>
              <a:t>https://mentor.ieee.org/omniran/dcn/18/omniran-18-0074-00-CQ00-current-status-ieee-802-1cq.pptx</a:t>
            </a:r>
            <a:endParaRPr lang="en-US" dirty="0"/>
          </a:p>
          <a:p>
            <a:pPr lvl="1"/>
            <a:endParaRPr lang="en-US" dirty="0"/>
          </a:p>
          <a:p>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92500" lnSpcReduction="20000"/>
          </a:bodyPr>
          <a:lstStyle/>
          <a:p>
            <a:r>
              <a:rPr lang="en-US" dirty="0"/>
              <a:t>Review and conclusion of text proposals for open 802.1CF sponsor ballot comments</a:t>
            </a:r>
          </a:p>
          <a:p>
            <a:pPr lvl="1"/>
            <a:r>
              <a:rPr lang="en-US" dirty="0"/>
              <a:t>Comments spreadsheet (Oslo meeting result)</a:t>
            </a:r>
            <a:endParaRPr lang="en-US" dirty="0">
              <a:hlinkClick r:id="rId2"/>
            </a:endParaRPr>
          </a:p>
          <a:p>
            <a:pPr lvl="2"/>
            <a:r>
              <a:rPr lang="en-US" dirty="0">
                <a:hlinkClick r:id="rId2"/>
              </a:rPr>
              <a:t>https://mentor.ieee.org/omniran/dcn/18/omniran-18-0070-02-CF00-d2-2-initial-sponsor-ballot-comments.xlsx</a:t>
            </a:r>
            <a:endParaRPr lang="en-US" dirty="0"/>
          </a:p>
          <a:p>
            <a:pPr lvl="1"/>
            <a:r>
              <a:rPr lang="en-US" dirty="0"/>
              <a:t>Proposed remedies</a:t>
            </a:r>
            <a:endParaRPr lang="en-US" dirty="0">
              <a:hlinkClick r:id="rId3"/>
            </a:endParaRPr>
          </a:p>
          <a:p>
            <a:pPr lvl="2"/>
            <a:r>
              <a:rPr lang="en-US" dirty="0">
                <a:hlinkClick r:id="rId3"/>
              </a:rPr>
              <a:t>https://mentor.ieee.org/omniran/dcn/18/omniran-18-0078-00-CF00-d2-2-cid32-remedy-proposal.docx</a:t>
            </a:r>
            <a:endParaRPr lang="en-US" dirty="0"/>
          </a:p>
          <a:p>
            <a:pPr lvl="2"/>
            <a:r>
              <a:rPr lang="en-US" dirty="0">
                <a:hlinkClick r:id="rId4"/>
              </a:rPr>
              <a:t>https://mentor.ieee.org/omniran/dcn/18/omniran-18-0079-00-CF00-d2-2-cid30-33-remedy-proposal.docx</a:t>
            </a:r>
            <a:endParaRPr lang="en-US" dirty="0"/>
          </a:p>
          <a:p>
            <a:pPr lvl="1"/>
            <a:r>
              <a:rPr lang="en-US" dirty="0"/>
              <a:t>..</a:t>
            </a:r>
          </a:p>
          <a:p>
            <a:pPr lvl="1"/>
            <a:endParaRPr lang="en-US" dirty="0"/>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#5</a:t>
            </a:r>
          </a:p>
        </p:txBody>
      </p:sp>
      <p:sp>
        <p:nvSpPr>
          <p:cNvPr id="3" name="Content Placeholder 2"/>
          <p:cNvSpPr>
            <a:spLocks noGrp="1"/>
          </p:cNvSpPr>
          <p:nvPr>
            <p:ph idx="1"/>
          </p:nvPr>
        </p:nvSpPr>
        <p:spPr/>
        <p:txBody>
          <a:bodyPr>
            <a:normAutofit fontScale="92500" lnSpcReduction="10000"/>
          </a:bodyPr>
          <a:lstStyle/>
          <a:p>
            <a:r>
              <a:rPr lang="en-US" dirty="0"/>
              <a:t>Plan for creation of P802.1CF-D3.0 revision and recirculation</a:t>
            </a:r>
          </a:p>
          <a:p>
            <a:pPr lvl="1"/>
            <a:r>
              <a:rPr lang="en-US" dirty="0"/>
              <a:t>..</a:t>
            </a:r>
          </a:p>
          <a:p>
            <a:r>
              <a:rPr lang="en-US" dirty="0"/>
              <a:t>Next meeting</a:t>
            </a:r>
          </a:p>
          <a:p>
            <a:pPr lvl="1"/>
            <a:r>
              <a:rPr lang="en-US" dirty="0"/>
              <a:t>..</a:t>
            </a:r>
          </a:p>
          <a:p>
            <a:r>
              <a:rPr lang="en-US" dirty="0"/>
              <a:t>AOB</a:t>
            </a:r>
          </a:p>
          <a:p>
            <a:pPr lvl="1"/>
            <a:r>
              <a:rPr lang="en-US" dirty="0"/>
              <a:t>..</a:t>
            </a:r>
          </a:p>
          <a:p>
            <a:pPr marL="0" indent="0">
              <a:buNone/>
            </a:pPr>
            <a:endParaRPr lang="en-US" dirty="0"/>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September 25</a:t>
            </a:r>
            <a:r>
              <a:rPr lang="en-GB" baseline="30000" dirty="0"/>
              <a:t>th</a:t>
            </a:r>
            <a:r>
              <a:rPr lang="en-GB" dirty="0"/>
              <a:t> </a:t>
            </a:r>
            <a:r>
              <a:rPr lang="en-US" dirty="0"/>
              <a:t>, 2018 at 09:00-11:00am ET</a:t>
            </a:r>
          </a:p>
          <a:p>
            <a:endParaRPr lang="en-US" dirty="0"/>
          </a:p>
          <a:p>
            <a:r>
              <a:rPr lang="en-US" dirty="0"/>
              <a:t>Join WebEx meeting</a:t>
            </a:r>
          </a:p>
          <a:p>
            <a:pPr lvl="1"/>
            <a:r>
              <a:rPr lang="en-US" u="sng" dirty="0">
                <a:hlinkClick r:id="rId3"/>
              </a:rPr>
              <a:t>https://nokiameetings.webex.com/nokiameetings/j.php?MTID=m3f9c797daf54fcbc6aba34e5eec37841</a:t>
            </a:r>
            <a:endParaRPr lang="en-US" u="sng" dirty="0"/>
          </a:p>
          <a:p>
            <a:pPr lvl="1"/>
            <a:r>
              <a:rPr lang="en-US" dirty="0"/>
              <a:t>Meeting number: </a:t>
            </a:r>
            <a:r>
              <a:rPr lang="en-US" altLang="en-US" dirty="0">
                <a:latin typeface="Arial Unicode MS"/>
              </a:rPr>
              <a:t>951 723 363</a:t>
            </a:r>
            <a:r>
              <a:rPr lang="en-US" dirty="0"/>
              <a:t>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a:t>
            </a:r>
            <a:r>
              <a:rPr lang="en-US" altLang="en-US" dirty="0">
                <a:latin typeface="Arial Unicode MS"/>
              </a:rPr>
              <a:t>951 723 363</a:t>
            </a:r>
            <a:r>
              <a:rPr lang="en-US" dirty="0"/>
              <a:t>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Review and discussion of 802.11aq based proposal for 802.1CQ</a:t>
            </a:r>
          </a:p>
          <a:p>
            <a:r>
              <a:rPr lang="en-US" dirty="0"/>
              <a:t>802.1CQ next steps and plans for the Nov plenary</a:t>
            </a:r>
          </a:p>
          <a:p>
            <a:r>
              <a:rPr lang="en-US" dirty="0"/>
              <a:t>Review and conclusion of text proposals for open 802.1CF sponsor ballot comments</a:t>
            </a:r>
          </a:p>
          <a:p>
            <a:r>
              <a:rPr lang="en-US" dirty="0"/>
              <a:t>Plan for creation of P802.1CF-D3.0 revision and recirculation</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09:32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84876133"/>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bg1">
                              <a:lumMod val="85000"/>
                            </a:schemeClr>
                          </a:solidFill>
                          <a:effectLst/>
                          <a:latin typeface="+mn-lt"/>
                        </a:rPr>
                        <a:t>Michael Montemurro</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Blackberry</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bg1">
                              <a:lumMod val="85000"/>
                            </a:schemeClr>
                          </a:solidFill>
                          <a:effectLst/>
                          <a:latin typeface="+mn-lt"/>
                        </a:rPr>
                        <a:t>Hao</a:t>
                      </a:r>
                      <a:r>
                        <a:rPr lang="en-US" sz="1400">
                          <a:solidFill>
                            <a:schemeClr val="bg1">
                              <a:lumMod val="85000"/>
                            </a:schemeClr>
                          </a:solidFill>
                          <a:effectLst/>
                          <a:latin typeface="+mn-lt"/>
                        </a:rPr>
                        <a:t> Wang</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bg1">
                              <a:lumMod val="85000"/>
                            </a:schemeClr>
                          </a:solidFill>
                          <a:effectLst/>
                          <a:latin typeface="+mn-lt"/>
                        </a:rPr>
                        <a:t>Stephen McCann</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Blackberry</a:t>
                      </a: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bg1">
                              <a:lumMod val="85000"/>
                            </a:schemeClr>
                          </a:solidFill>
                          <a:effectLst/>
                          <a:latin typeface="+mn-lt"/>
                        </a:rPr>
                        <a:t>Walter Pienciak</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bg1">
                              <a:lumMod val="85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bg1">
                              <a:lumMod val="85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bg1">
                              <a:lumMod val="85000"/>
                            </a:schemeClr>
                          </a:solidFill>
                          <a:effectLst/>
                          <a:latin typeface="+mn-lt"/>
                        </a:rPr>
                        <a:t>EthAirNet</a:t>
                      </a:r>
                      <a:r>
                        <a:rPr lang="en-US" sz="1400" dirty="0">
                          <a:solidFill>
                            <a:schemeClr val="bg1">
                              <a:lumMod val="85000"/>
                            </a:schemeClr>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r>
                        <a:rPr lang="en-US" sz="1400" dirty="0">
                          <a:solidFill>
                            <a:schemeClr val="bg1">
                              <a:lumMod val="85000"/>
                            </a:schemeClr>
                          </a:solidFill>
                          <a:effectLst/>
                          <a:latin typeface="+mn-lt"/>
                        </a:rPr>
                        <a:t>Nader </a:t>
                      </a:r>
                      <a:r>
                        <a:rPr lang="en-US" sz="1400" dirty="0" err="1">
                          <a:solidFill>
                            <a:schemeClr val="bg1">
                              <a:lumMod val="85000"/>
                            </a:schemeClr>
                          </a:solidFill>
                          <a:effectLst/>
                          <a:latin typeface="+mn-lt"/>
                        </a:rPr>
                        <a:t>Zein</a:t>
                      </a:r>
                      <a:r>
                        <a:rPr lang="en-US" sz="1400" dirty="0">
                          <a:solidFill>
                            <a:schemeClr val="bg1">
                              <a:lumMod val="85000"/>
                            </a:schemeClr>
                          </a:solidFill>
                          <a:effectLst/>
                          <a:latin typeface="+mn-lt"/>
                        </a:rPr>
                        <a:t> </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NEC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2923</TotalTime>
  <Words>1136</Words>
  <Application>Microsoft Office PowerPoint</Application>
  <PresentationFormat>On-screen Show (4:3)</PresentationFormat>
  <Paragraphs>153</Paragraphs>
  <Slides>14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MS PGothic</vt:lpstr>
      <vt:lpstr>Arial</vt:lpstr>
      <vt:lpstr>Arial Unicode MS</vt:lpstr>
      <vt:lpstr>Helvetica</vt:lpstr>
      <vt:lpstr>Times</vt:lpstr>
      <vt:lpstr>Times New Roman</vt:lpstr>
      <vt:lpstr>Template</vt:lpstr>
      <vt:lpstr>IEEE 802.1 OmniRAN TG September 25th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Business #5</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470</cp:revision>
  <cp:lastPrinted>1998-02-10T13:28:06Z</cp:lastPrinted>
  <dcterms:created xsi:type="dcterms:W3CDTF">2011-12-30T17:06:23Z</dcterms:created>
  <dcterms:modified xsi:type="dcterms:W3CDTF">2018-09-25T06:39:13Z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