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12" autoAdjust="0"/>
    <p:restoredTop sz="93625" autoAdjust="0"/>
  </p:normalViewPr>
  <p:slideViewPr>
    <p:cSldViewPr>
      <p:cViewPr varScale="1">
        <p:scale>
          <a:sx n="139" d="100"/>
          <a:sy n="139" d="100"/>
        </p:scale>
        <p:origin x="616" y="168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88765" y="76200"/>
            <a:ext cx="22266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/>
              <a:t>omniran-17-0011-00-00TG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3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6/omniran-16-0084-02-5gaa-draft-icaid-for-5g-sc-action-a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2017-01-19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D0.3 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www.ieee802.org/1/files/private/cf-drafts/d0/802-1cf-d0-3.pdf</a:t>
            </a:r>
            <a:endParaRPr lang="en-US" dirty="0" smtClean="0"/>
          </a:p>
          <a:p>
            <a:r>
              <a:rPr lang="en-US" dirty="0" smtClean="0"/>
              <a:t>FYI</a:t>
            </a:r>
            <a:r>
              <a:rPr lang="en-US" dirty="0"/>
              <a:t>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Atlanta</a:t>
            </a:r>
            <a:r>
              <a:rPr lang="en-US" sz="2400" dirty="0" smtClean="0"/>
              <a:t> </a:t>
            </a:r>
            <a:r>
              <a:rPr lang="en-US" sz="2400" dirty="0" smtClean="0"/>
              <a:t>meeting, </a:t>
            </a:r>
            <a:r>
              <a:rPr lang="en-US" sz="2400" dirty="0" smtClean="0"/>
              <a:t>January</a:t>
            </a:r>
            <a:r>
              <a:rPr lang="en-US" sz="2400" dirty="0" smtClean="0"/>
              <a:t> </a:t>
            </a:r>
            <a:r>
              <a:rPr lang="en-US" sz="2400" dirty="0" smtClean="0"/>
              <a:t>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smtClean="0"/>
              <a:t>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8781"/>
            <a:ext cx="8390275" cy="504055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Comment resolution of TG ballot recirculation on draft </a:t>
            </a:r>
            <a:r>
              <a:rPr lang="en-US" dirty="0" smtClean="0"/>
              <a:t>D0.3</a:t>
            </a:r>
          </a:p>
          <a:p>
            <a:pPr lvl="1"/>
            <a:r>
              <a:rPr lang="en-US" dirty="0" smtClean="0"/>
              <a:t>Completion of comment resolution</a:t>
            </a:r>
          </a:p>
          <a:p>
            <a:pPr lvl="1"/>
            <a:r>
              <a:rPr lang="en-US" dirty="0" smtClean="0"/>
              <a:t>Major additions/revisions to draft specification on</a:t>
            </a:r>
          </a:p>
          <a:p>
            <a:pPr lvl="2"/>
            <a:r>
              <a:rPr lang="en-US" dirty="0" smtClean="0"/>
              <a:t>Network initialization</a:t>
            </a:r>
          </a:p>
          <a:p>
            <a:pPr lvl="2"/>
            <a:r>
              <a:rPr lang="en-US" dirty="0" smtClean="0"/>
              <a:t>SDN Chapter</a:t>
            </a:r>
          </a:p>
          <a:p>
            <a:pPr lvl="2"/>
            <a:r>
              <a:rPr lang="en-US" dirty="0" smtClean="0"/>
              <a:t>Instantiation of virtualized access network</a:t>
            </a:r>
          </a:p>
          <a:p>
            <a:pPr lvl="2"/>
            <a:r>
              <a:rPr lang="en-US" dirty="0" smtClean="0"/>
              <a:t>Mapping to IEEE 802 technologies</a:t>
            </a:r>
            <a:endParaRPr lang="en-US" dirty="0" smtClean="0"/>
          </a:p>
          <a:p>
            <a:r>
              <a:rPr lang="en-US" dirty="0"/>
              <a:t>G</a:t>
            </a:r>
            <a:r>
              <a:rPr lang="en-US" dirty="0" smtClean="0"/>
              <a:t>oing </a:t>
            </a:r>
            <a:r>
              <a:rPr lang="en-US" dirty="0" smtClean="0"/>
              <a:t>forward to draft D0.4</a:t>
            </a:r>
          </a:p>
          <a:p>
            <a:pPr lvl="1"/>
            <a:r>
              <a:rPr lang="en-US" dirty="0" smtClean="0"/>
              <a:t>All modifications and new content agreed in January F2F</a:t>
            </a:r>
          </a:p>
          <a:p>
            <a:pPr lvl="1"/>
            <a:r>
              <a:rPr lang="en-US" dirty="0" smtClean="0"/>
              <a:t>D0.4 </a:t>
            </a:r>
            <a:r>
              <a:rPr lang="en-US" dirty="0" smtClean="0"/>
              <a:t>should </a:t>
            </a:r>
            <a:r>
              <a:rPr lang="en-US" dirty="0" smtClean="0"/>
              <a:t>become available at around February 15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Recirculation with submission deadline on March 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Estimated </a:t>
            </a:r>
            <a:r>
              <a:rPr lang="en-US" dirty="0" smtClean="0"/>
              <a:t>timeline for P802.1CF within current scope: </a:t>
            </a:r>
          </a:p>
          <a:p>
            <a:pPr lvl="1"/>
            <a:r>
              <a:rPr lang="en-US" dirty="0" smtClean="0"/>
              <a:t>Starting WG ballot after March 2017, Sponsor Ballot Nov </a:t>
            </a:r>
            <a:r>
              <a:rPr lang="en-US" dirty="0" smtClean="0"/>
              <a:t>2017</a:t>
            </a:r>
            <a:endParaRPr lang="en-US" dirty="0" smtClean="0"/>
          </a:p>
          <a:p>
            <a:r>
              <a:rPr lang="en-US" dirty="0" smtClean="0"/>
              <a:t>Special session on </a:t>
            </a:r>
            <a:r>
              <a:rPr lang="en-US" dirty="0" smtClean="0"/>
              <a:t>Industry Connections activity on</a:t>
            </a:r>
            <a:r>
              <a:rPr lang="en-US" dirty="0" smtClean="0"/>
              <a:t> January 18</a:t>
            </a:r>
            <a:r>
              <a:rPr lang="en-US" baseline="30000" dirty="0" smtClean="0"/>
              <a:t>th</a:t>
            </a:r>
            <a:endParaRPr lang="en-US" dirty="0"/>
          </a:p>
          <a:p>
            <a:pPr lvl="1"/>
            <a:r>
              <a:rPr lang="en-US" dirty="0" smtClean="0"/>
              <a:t>Quite p</a:t>
            </a:r>
            <a:r>
              <a:rPr lang="en-US" dirty="0" smtClean="0"/>
              <a:t>roductive </a:t>
            </a:r>
            <a:r>
              <a:rPr lang="en-US" dirty="0" smtClean="0"/>
              <a:t>session. </a:t>
            </a:r>
            <a:r>
              <a:rPr lang="en-US" dirty="0" smtClean="0"/>
              <a:t>ICAID maturing with only few remaining opens:</a:t>
            </a:r>
          </a:p>
          <a:p>
            <a:pPr lvl="2"/>
            <a:r>
              <a:rPr lang="en-US" dirty="0" smtClean="0"/>
              <a:t>(Brand) Name for the Industry Connections activity</a:t>
            </a:r>
          </a:p>
          <a:p>
            <a:pPr lvl="2"/>
            <a:r>
              <a:rPr lang="en-US" dirty="0" smtClean="0"/>
              <a:t>Exact phrasing of the goals</a:t>
            </a:r>
          </a:p>
          <a:p>
            <a:pPr lvl="2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mentor.ieee.org/omniran/dcn/16/omniran-16-0084-02-5gaa-draft-icaid-for-5g-sc-action-a.docx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Vancouver, BC</a:t>
            </a:r>
            <a:r>
              <a:rPr lang="en-US" dirty="0" smtClean="0"/>
              <a:t>, March 12-17,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86054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Start</a:t>
            </a:r>
            <a:r>
              <a:rPr lang="en-US" dirty="0" smtClean="0"/>
              <a:t> </a:t>
            </a:r>
            <a:r>
              <a:rPr lang="en-US" dirty="0" smtClean="0"/>
              <a:t>of comment resolution of </a:t>
            </a:r>
            <a:r>
              <a:rPr lang="en-US" dirty="0" smtClean="0"/>
              <a:t>P802.1CF-D0.4</a:t>
            </a:r>
            <a:endParaRPr lang="en-US" dirty="0" smtClean="0"/>
          </a:p>
          <a:p>
            <a:pPr lvl="1"/>
            <a:r>
              <a:rPr lang="en-US" dirty="0" smtClean="0"/>
              <a:t>Completion</a:t>
            </a:r>
            <a:r>
              <a:rPr lang="en-US" dirty="0" smtClean="0"/>
              <a:t> of </a:t>
            </a:r>
            <a:r>
              <a:rPr lang="en-US" dirty="0" smtClean="0"/>
              <a:t>Functional Description </a:t>
            </a:r>
            <a:r>
              <a:rPr lang="en-US" dirty="0" smtClean="0"/>
              <a:t>chapter</a:t>
            </a:r>
          </a:p>
          <a:p>
            <a:pPr lvl="2"/>
            <a:r>
              <a:rPr lang="en-US" dirty="0" smtClean="0"/>
              <a:t>Main topic: Mapping</a:t>
            </a:r>
            <a:r>
              <a:rPr lang="en-US" dirty="0" smtClean="0"/>
              <a:t> </a:t>
            </a:r>
            <a:r>
              <a:rPr lang="en-US" dirty="0"/>
              <a:t>to existing IEEE 802 standards</a:t>
            </a:r>
          </a:p>
          <a:p>
            <a:pPr lvl="1"/>
            <a:r>
              <a:rPr lang="en-US" dirty="0" smtClean="0"/>
              <a:t>EC approval of the ICAID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Conference calls:</a:t>
            </a:r>
            <a:endParaRPr lang="en-US" dirty="0"/>
          </a:p>
          <a:p>
            <a:pPr lvl="1"/>
            <a:r>
              <a:rPr lang="en-US" dirty="0" smtClean="0"/>
              <a:t>Upcoming conference calls</a:t>
            </a:r>
          </a:p>
          <a:p>
            <a:pPr lvl="2"/>
            <a:r>
              <a:rPr lang="en-US" dirty="0" smtClean="0"/>
              <a:t>January</a:t>
            </a:r>
            <a:r>
              <a:rPr lang="en-US" dirty="0" smtClean="0"/>
              <a:t> 31</a:t>
            </a:r>
            <a:r>
              <a:rPr lang="en-US" baseline="30000" dirty="0" smtClean="0"/>
              <a:t>st</a:t>
            </a:r>
            <a:r>
              <a:rPr lang="en-US" dirty="0" smtClean="0"/>
              <a:t> , </a:t>
            </a:r>
            <a:r>
              <a:rPr lang="en-US" dirty="0" smtClean="0"/>
              <a:t>09:30am ET</a:t>
            </a:r>
          </a:p>
          <a:p>
            <a:pPr lvl="3"/>
            <a:r>
              <a:rPr lang="en-US" dirty="0" smtClean="0"/>
              <a:t>5G SC Action A: </a:t>
            </a:r>
            <a:r>
              <a:rPr lang="en-US" dirty="0" smtClean="0"/>
              <a:t>Conclude on</a:t>
            </a:r>
            <a:r>
              <a:rPr lang="en-US" dirty="0" smtClean="0"/>
              <a:t> </a:t>
            </a:r>
            <a:r>
              <a:rPr lang="en-US" dirty="0" smtClean="0"/>
              <a:t>ICAID proposal</a:t>
            </a:r>
          </a:p>
          <a:p>
            <a:pPr lvl="2"/>
            <a:r>
              <a:rPr lang="en-US" dirty="0" smtClean="0"/>
              <a:t>February</a:t>
            </a:r>
            <a:r>
              <a:rPr lang="en-US" dirty="0" smtClean="0"/>
              <a:t> </a:t>
            </a:r>
            <a:r>
              <a:rPr lang="en-US" dirty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, 09:30am ET</a:t>
            </a:r>
          </a:p>
          <a:p>
            <a:pPr lvl="3"/>
            <a:r>
              <a:rPr lang="en-US" dirty="0" smtClean="0"/>
              <a:t>ICAID leftovers</a:t>
            </a:r>
          </a:p>
          <a:p>
            <a:pPr lvl="3"/>
            <a:r>
              <a:rPr lang="en-US" dirty="0" smtClean="0"/>
              <a:t>Resolution of editorial issues of P802.1CF D0.4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</TotalTime>
  <Words>258</Words>
  <Application>Microsoft Macintosh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Times</vt:lpstr>
      <vt:lpstr>Times New Roman</vt:lpstr>
      <vt:lpstr>Arial</vt:lpstr>
      <vt:lpstr>omniran_usecase_template</vt:lpstr>
      <vt:lpstr>IEEE 802.1 OmniRAN TG Status Report to IEEE 802 WGs</vt:lpstr>
      <vt:lpstr>IEEE 802.1 OmniRAN TG Resources</vt:lpstr>
      <vt:lpstr>OmniRAN TG Achievements Atlanta meeting, January 16th – 19th  </vt:lpstr>
      <vt:lpstr>Looking forward to next session in  Vancouver, BC, March 12-17, 2017</vt:lpstr>
    </vt:vector>
  </TitlesOfParts>
  <Company>Nokia Siemens Networks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Riegel, Maximilian (Nokia - DE/Munich)</cp:lastModifiedBy>
  <cp:revision>176</cp:revision>
  <cp:lastPrinted>1998-02-10T13:28:06Z</cp:lastPrinted>
  <dcterms:created xsi:type="dcterms:W3CDTF">2013-03-11T14:14:17Z</dcterms:created>
  <dcterms:modified xsi:type="dcterms:W3CDTF">2017-01-19T17:25:00Z</dcterms:modified>
</cp:coreProperties>
</file>