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8" r:id="rId2"/>
    <p:sldMasterId id="2147483671" r:id="rId3"/>
  </p:sldMasterIdLst>
  <p:notesMasterIdLst>
    <p:notesMasterId r:id="rId22"/>
  </p:notesMasterIdLst>
  <p:handoutMasterIdLst>
    <p:handoutMasterId r:id="rId23"/>
  </p:handoutMasterIdLst>
  <p:sldIdLst>
    <p:sldId id="262" r:id="rId4"/>
    <p:sldId id="322" r:id="rId5"/>
    <p:sldId id="327" r:id="rId6"/>
    <p:sldId id="352" r:id="rId7"/>
    <p:sldId id="337" r:id="rId8"/>
    <p:sldId id="331" r:id="rId9"/>
    <p:sldId id="336" r:id="rId10"/>
    <p:sldId id="346" r:id="rId11"/>
    <p:sldId id="347" r:id="rId12"/>
    <p:sldId id="348" r:id="rId13"/>
    <p:sldId id="349" r:id="rId14"/>
    <p:sldId id="339" r:id="rId15"/>
    <p:sldId id="329" r:id="rId16"/>
    <p:sldId id="341" r:id="rId17"/>
    <p:sldId id="350" r:id="rId18"/>
    <p:sldId id="342" r:id="rId19"/>
    <p:sldId id="343" r:id="rId20"/>
    <p:sldId id="351"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649" autoAdjust="0"/>
    <p:restoredTop sz="95439" autoAdjust="0"/>
  </p:normalViewPr>
  <p:slideViewPr>
    <p:cSldViewPr>
      <p:cViewPr varScale="1">
        <p:scale>
          <a:sx n="81" d="100"/>
          <a:sy n="81" d="100"/>
        </p:scale>
        <p:origin x="73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43238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defRPr>
            </a:lvl1pPr>
            <a:lvl2pPr marL="742950" indent="-285750" defTabSz="966788">
              <a:defRPr sz="2400">
                <a:solidFill>
                  <a:schemeClr val="tx1"/>
                </a:solidFill>
                <a:latin typeface="Times New Roman" charset="0"/>
              </a:defRPr>
            </a:lvl2pPr>
            <a:lvl3pPr marL="1143000" indent="-228600" defTabSz="966788">
              <a:defRPr sz="2400">
                <a:solidFill>
                  <a:schemeClr val="tx1"/>
                </a:solidFill>
                <a:latin typeface="Times New Roman" charset="0"/>
              </a:defRPr>
            </a:lvl3pPr>
            <a:lvl4pPr marL="1600200" indent="-228600" defTabSz="966788">
              <a:defRPr sz="2400">
                <a:solidFill>
                  <a:schemeClr val="tx1"/>
                </a:solidFill>
                <a:latin typeface="Times New Roman" charset="0"/>
              </a:defRPr>
            </a:lvl4pPr>
            <a:lvl5pPr marL="2057400" indent="-228600" defTabSz="966788">
              <a:defRPr sz="2400">
                <a:solidFill>
                  <a:schemeClr val="tx1"/>
                </a:solidFill>
                <a:latin typeface="Times New Roman" charset="0"/>
              </a:defRPr>
            </a:lvl5pPr>
            <a:lvl6pPr marL="2514600" indent="-228600" defTabSz="966788" eaLnBrk="0" fontAlgn="base" hangingPunct="0">
              <a:spcBef>
                <a:spcPct val="0"/>
              </a:spcBef>
              <a:spcAft>
                <a:spcPct val="0"/>
              </a:spcAft>
              <a:defRPr sz="2400">
                <a:solidFill>
                  <a:schemeClr val="tx1"/>
                </a:solidFill>
                <a:latin typeface="Times New Roman" charset="0"/>
              </a:defRPr>
            </a:lvl6pPr>
            <a:lvl7pPr marL="2971800" indent="-228600" defTabSz="966788" eaLnBrk="0" fontAlgn="base" hangingPunct="0">
              <a:spcBef>
                <a:spcPct val="0"/>
              </a:spcBef>
              <a:spcAft>
                <a:spcPct val="0"/>
              </a:spcAft>
              <a:defRPr sz="2400">
                <a:solidFill>
                  <a:schemeClr val="tx1"/>
                </a:solidFill>
                <a:latin typeface="Times New Roman" charset="0"/>
              </a:defRPr>
            </a:lvl7pPr>
            <a:lvl8pPr marL="3429000" indent="-228600" defTabSz="966788" eaLnBrk="0" fontAlgn="base" hangingPunct="0">
              <a:spcBef>
                <a:spcPct val="0"/>
              </a:spcBef>
              <a:spcAft>
                <a:spcPct val="0"/>
              </a:spcAft>
              <a:defRPr sz="2400">
                <a:solidFill>
                  <a:schemeClr val="tx1"/>
                </a:solidFill>
                <a:latin typeface="Times New Roman" charset="0"/>
              </a:defRPr>
            </a:lvl8pPr>
            <a:lvl9pPr marL="3886200" indent="-228600" defTabSz="966788" eaLnBrk="0" fontAlgn="base" hangingPunct="0">
              <a:spcBef>
                <a:spcPct val="0"/>
              </a:spcBef>
              <a:spcAft>
                <a:spcPct val="0"/>
              </a:spcAft>
              <a:defRPr sz="2400">
                <a:solidFill>
                  <a:schemeClr val="tx1"/>
                </a:solidFill>
                <a:latin typeface="Times New Roman" charset="0"/>
              </a:defRPr>
            </a:lvl9pPr>
          </a:lstStyle>
          <a:p>
            <a:fld id="{36A450BE-8775-AB45-B7B9-380F861A6BDF}" type="slidenum">
              <a:rPr lang="en-US" altLang="en-US" sz="1300"/>
              <a:pPr/>
              <a:t>2</a:t>
            </a:fld>
            <a:endParaRPr lang="en-US" altLang="en-US" sz="1300"/>
          </a:p>
        </p:txBody>
      </p:sp>
      <p:sp>
        <p:nvSpPr>
          <p:cNvPr id="17411" name="Rectangle 2"/>
          <p:cNvSpPr>
            <a:spLocks noGrp="1" noRot="1" noChangeAspect="1" noChangeArrowheads="1" noTextEdit="1"/>
          </p:cNvSpPr>
          <p:nvPr>
            <p:ph type="sldImg"/>
          </p:nvPr>
        </p:nvSpPr>
        <p:spPr>
          <a:xfrm>
            <a:off x="1154113" y="701675"/>
            <a:ext cx="4625975" cy="3468688"/>
          </a:xfrm>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tLang="en-US">
              <a:latin typeface="Times New Roman" charset="0"/>
            </a:endParaRPr>
          </a:p>
        </p:txBody>
      </p:sp>
    </p:spTree>
    <p:extLst>
      <p:ext uri="{BB962C8B-B14F-4D97-AF65-F5344CB8AC3E}">
        <p14:creationId xmlns:p14="http://schemas.microsoft.com/office/powerpoint/2010/main" val="516837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14</a:t>
            </a:fld>
            <a:endParaRPr lang="en-US"/>
          </a:p>
        </p:txBody>
      </p:sp>
    </p:spTree>
    <p:extLst>
      <p:ext uri="{BB962C8B-B14F-4D97-AF65-F5344CB8AC3E}">
        <p14:creationId xmlns:p14="http://schemas.microsoft.com/office/powerpoint/2010/main" val="1574322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5" name="Rectangle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7" name="Rectangle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3" name="Rectangle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4" name="Rectangle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5" name="Rectangle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6" name="Rectangle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smtClean="0"/>
              <a:t>Click to edit Master title style</a:t>
            </a:r>
            <a:endParaRPr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7" name="Date Placeholder 27"/>
          <p:cNvSpPr>
            <a:spLocks noGrp="1"/>
          </p:cNvSpPr>
          <p:nvPr>
            <p:ph type="dt" sz="half" idx="10"/>
          </p:nvPr>
        </p:nvSpPr>
        <p:spPr>
          <a:xfrm>
            <a:off x="7427913" y="4206875"/>
            <a:ext cx="960437" cy="457200"/>
          </a:xfrm>
        </p:spPr>
        <p:txBody>
          <a:bodyPr/>
          <a:lstStyle>
            <a:lvl1pPr>
              <a:defRPr/>
            </a:lvl1pPr>
          </a:lstStyle>
          <a:p>
            <a:pPr>
              <a:defRPr/>
            </a:pPr>
            <a:fld id="{318E93CF-6064-4356-AB75-C3586406C309}" type="datetime1">
              <a:rPr lang="en-US" smtClean="0">
                <a:solidFill>
                  <a:srgbClr val="438086"/>
                </a:solidFill>
              </a:rPr>
              <a:pPr>
                <a:defRPr/>
              </a:pPr>
              <a:t>2016-12-08</a:t>
            </a:fld>
            <a:endParaRPr lang="en-US">
              <a:solidFill>
                <a:srgbClr val="438086"/>
              </a:solidFill>
            </a:endParaRPr>
          </a:p>
        </p:txBody>
      </p:sp>
      <p:sp>
        <p:nvSpPr>
          <p:cNvPr id="18" name="Footer Placeholder 16"/>
          <p:cNvSpPr>
            <a:spLocks noGrp="1"/>
          </p:cNvSpPr>
          <p:nvPr>
            <p:ph type="ftr" sz="quarter" idx="11"/>
          </p:nvPr>
        </p:nvSpPr>
        <p:spPr>
          <a:xfrm>
            <a:off x="5410200" y="4205288"/>
            <a:ext cx="1965325" cy="457200"/>
          </a:xfrm>
        </p:spPr>
        <p:txBody>
          <a:bodyPr/>
          <a:lstStyle>
            <a:lvl1pPr>
              <a:defRPr/>
            </a:lvl1pPr>
          </a:lstStyle>
          <a:p>
            <a:pPr>
              <a:defRPr/>
            </a:pPr>
            <a:r>
              <a:rPr lang="en-US" smtClean="0">
                <a:solidFill>
                  <a:srgbClr val="438086"/>
                </a:solidFill>
              </a:rPr>
              <a:t>Mentor DCN:  EC-16-0119-01-5GSG</a:t>
            </a:r>
            <a:endParaRPr lang="en-US">
              <a:solidFill>
                <a:srgbClr val="438086"/>
              </a:solidFill>
            </a:endParaRPr>
          </a:p>
        </p:txBody>
      </p:sp>
      <p:sp>
        <p:nvSpPr>
          <p:cNvPr id="19" name="Slide Number Placeholder 28"/>
          <p:cNvSpPr>
            <a:spLocks noGrp="1"/>
          </p:cNvSpPr>
          <p:nvPr>
            <p:ph type="sldNum" sz="quarter" idx="12"/>
          </p:nvPr>
        </p:nvSpPr>
        <p:spPr>
          <a:xfrm>
            <a:off x="8320088" y="1588"/>
            <a:ext cx="747712" cy="365125"/>
          </a:xfrm>
        </p:spPr>
        <p:txBody>
          <a:bodyPr/>
          <a:lstStyle>
            <a:lvl1pPr>
              <a:defRPr>
                <a:solidFill>
                  <a:schemeClr val="bg1"/>
                </a:solidFill>
              </a:defRPr>
            </a:lvl1pPr>
          </a:lstStyle>
          <a:p>
            <a:pPr>
              <a:defRPr/>
            </a:pPr>
            <a:fld id="{5E6C6BE6-740B-4275-A23E-C8BB50DCF900}"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2115825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7164388" y="612775"/>
            <a:ext cx="957262" cy="457200"/>
          </a:xfrm>
        </p:spPr>
        <p:txBody>
          <a:bodyPr/>
          <a:lstStyle>
            <a:lvl1pPr>
              <a:defRPr/>
            </a:lvl1pPr>
          </a:lstStyle>
          <a:p>
            <a:pPr>
              <a:defRPr/>
            </a:pPr>
            <a:fld id="{2A89D669-6E2B-4E1C-B4F1-74FB0D3DB30D}" type="datetime1">
              <a:rPr lang="en-US" smtClean="0">
                <a:solidFill>
                  <a:srgbClr val="438086"/>
                </a:solidFill>
              </a:rPr>
              <a:pPr>
                <a:defRPr/>
              </a:pPr>
              <a:t>2016-12-08</a:t>
            </a:fld>
            <a:endParaRPr lang="en-US">
              <a:solidFill>
                <a:srgbClr val="438086"/>
              </a:solidFill>
            </a:endParaRPr>
          </a:p>
        </p:txBody>
      </p:sp>
      <p:sp>
        <p:nvSpPr>
          <p:cNvPr id="5" name="Footer Placeholder 4"/>
          <p:cNvSpPr>
            <a:spLocks noGrp="1"/>
          </p:cNvSpPr>
          <p:nvPr>
            <p:ph type="ftr" sz="quarter" idx="11"/>
          </p:nvPr>
        </p:nvSpPr>
        <p:spPr>
          <a:xfrm>
            <a:off x="5257800" y="612775"/>
            <a:ext cx="1906588" cy="457200"/>
          </a:xfrm>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6" name="Slide Number Placeholder 5"/>
          <p:cNvSpPr>
            <a:spLocks noGrp="1"/>
          </p:cNvSpPr>
          <p:nvPr>
            <p:ph type="sldNum" sz="quarter" idx="12"/>
          </p:nvPr>
        </p:nvSpPr>
        <p:spPr/>
        <p:txBody>
          <a:bodyPr/>
          <a:lstStyle>
            <a:lvl1pPr>
              <a:defRPr/>
            </a:lvl1pPr>
          </a:lstStyle>
          <a:p>
            <a:pPr>
              <a:defRPr/>
            </a:pPr>
            <a:fld id="{5A2FCB9C-418C-42F5-BB08-70FA1D726021}" type="slidenum">
              <a:rPr lang="en-US"/>
              <a:pPr>
                <a:defRPr/>
              </a:pPr>
              <a:t>‹#›</a:t>
            </a:fld>
            <a:endParaRPr lang="en-US"/>
          </a:p>
        </p:txBody>
      </p:sp>
    </p:spTree>
    <p:extLst>
      <p:ext uri="{BB962C8B-B14F-4D97-AF65-F5344CB8AC3E}">
        <p14:creationId xmlns:p14="http://schemas.microsoft.com/office/powerpoint/2010/main" val="13704143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a:xfrm>
            <a:off x="7359650" y="612775"/>
            <a:ext cx="957263" cy="457200"/>
          </a:xfrm>
        </p:spPr>
        <p:txBody>
          <a:bodyPr/>
          <a:lstStyle>
            <a:lvl1pPr>
              <a:defRPr/>
            </a:lvl1pPr>
          </a:lstStyle>
          <a:p>
            <a:pPr>
              <a:defRPr/>
            </a:pPr>
            <a:fld id="{DC5BCC88-4B33-40F8-B7C4-51FE333C5EF0}" type="datetime1">
              <a:rPr lang="en-US" smtClean="0">
                <a:solidFill>
                  <a:srgbClr val="438086"/>
                </a:solidFill>
              </a:rPr>
              <a:pPr>
                <a:defRPr/>
              </a:pPr>
              <a:t>2016-12-08</a:t>
            </a:fld>
            <a:endParaRPr lang="en-US">
              <a:solidFill>
                <a:srgbClr val="438086"/>
              </a:solidFill>
            </a:endParaRPr>
          </a:p>
        </p:txBody>
      </p:sp>
      <p:sp>
        <p:nvSpPr>
          <p:cNvPr id="5" name="Footer Placeholder 4"/>
          <p:cNvSpPr>
            <a:spLocks noGrp="1"/>
          </p:cNvSpPr>
          <p:nvPr>
            <p:ph type="ftr" sz="quarter" idx="11"/>
          </p:nvPr>
        </p:nvSpPr>
        <p:spPr>
          <a:xfrm>
            <a:off x="5257800" y="612775"/>
            <a:ext cx="1978025" cy="457200"/>
          </a:xfrm>
        </p:spPr>
        <p:txBody>
          <a:bodyPr/>
          <a:lstStyle>
            <a:lvl1pPr>
              <a:defRPr/>
            </a:lvl1pPr>
          </a:lstStyle>
          <a:p>
            <a:pPr>
              <a:defRPr/>
            </a:pPr>
            <a:r>
              <a:rPr lang="en-US" smtClean="0">
                <a:solidFill>
                  <a:srgbClr val="438086"/>
                </a:solidFill>
              </a:rPr>
              <a:t>Mentor DCN:  EC-16-0119-01-5GSG</a:t>
            </a:r>
            <a:endParaRPr lang="en-US">
              <a:solidFill>
                <a:srgbClr val="438086"/>
              </a:solidFill>
            </a:endParaRPr>
          </a:p>
        </p:txBody>
      </p:sp>
      <p:sp>
        <p:nvSpPr>
          <p:cNvPr id="6" name="Slide Number Placeholder 5"/>
          <p:cNvSpPr>
            <a:spLocks noGrp="1"/>
          </p:cNvSpPr>
          <p:nvPr>
            <p:ph type="sldNum" sz="quarter" idx="12"/>
          </p:nvPr>
        </p:nvSpPr>
        <p:spPr/>
        <p:txBody>
          <a:bodyPr/>
          <a:lstStyle>
            <a:lvl1pPr>
              <a:defRPr/>
            </a:lvl1pPr>
          </a:lstStyle>
          <a:p>
            <a:pPr>
              <a:defRPr/>
            </a:pPr>
            <a:fld id="{2280224A-253F-45A5-9F70-01B97F215DD3}" type="slidenum">
              <a:rPr lang="en-US"/>
              <a:pPr>
                <a:defRPr/>
              </a:pPr>
              <a:t>‹#›</a:t>
            </a:fld>
            <a:endParaRPr lang="en-US"/>
          </a:p>
        </p:txBody>
      </p:sp>
    </p:spTree>
    <p:extLst>
      <p:ext uri="{BB962C8B-B14F-4D97-AF65-F5344CB8AC3E}">
        <p14:creationId xmlns:p14="http://schemas.microsoft.com/office/powerpoint/2010/main" val="18983894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295F1A13-3969-44E5-8E48-B7FEDECC7488}" type="datetime1">
              <a:rPr lang="en-US" smtClean="0">
                <a:solidFill>
                  <a:srgbClr val="438086"/>
                </a:solidFill>
              </a:rPr>
              <a:pPr>
                <a:defRPr/>
              </a:pPr>
              <a:t>2016-12-08</a:t>
            </a:fld>
            <a:endParaRPr lang="en-US">
              <a:solidFill>
                <a:srgbClr val="438086"/>
              </a:solidFill>
            </a:endParaRPr>
          </a:p>
        </p:txBody>
      </p:sp>
      <p:sp>
        <p:nvSpPr>
          <p:cNvPr id="6"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7" name="Slide Number Placeholder 22"/>
          <p:cNvSpPr>
            <a:spLocks noGrp="1"/>
          </p:cNvSpPr>
          <p:nvPr>
            <p:ph type="sldNum" sz="quarter" idx="12"/>
          </p:nvPr>
        </p:nvSpPr>
        <p:spPr/>
        <p:txBody>
          <a:bodyPr/>
          <a:lstStyle>
            <a:lvl1pPr>
              <a:defRPr/>
            </a:lvl1pPr>
          </a:lstStyle>
          <a:p>
            <a:pPr>
              <a:defRPr/>
            </a:pPr>
            <a:fld id="{A1B8BE01-A374-4F5C-8F5D-2D695475B3E5}" type="slidenum">
              <a:rPr lang="en-US"/>
              <a:pPr>
                <a:defRPr/>
              </a:pPr>
              <a:t>‹#›</a:t>
            </a:fld>
            <a:endParaRPr lang="en-US"/>
          </a:p>
        </p:txBody>
      </p:sp>
    </p:spTree>
    <p:extLst>
      <p:ext uri="{BB962C8B-B14F-4D97-AF65-F5344CB8AC3E}">
        <p14:creationId xmlns:p14="http://schemas.microsoft.com/office/powerpoint/2010/main" val="19137181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5"/>
          <p:cNvSpPr>
            <a:spLocks noGrp="1"/>
          </p:cNvSpPr>
          <p:nvPr>
            <p:ph type="dt" sz="half" idx="10"/>
          </p:nvPr>
        </p:nvSpPr>
        <p:spPr/>
        <p:txBody>
          <a:bodyPr/>
          <a:lstStyle>
            <a:lvl1pPr>
              <a:defRPr/>
            </a:lvl1pPr>
          </a:lstStyle>
          <a:p>
            <a:pPr>
              <a:defRPr/>
            </a:pPr>
            <a:fld id="{F1708F6E-E07C-428E-A6A4-A9B31FC5118B}" type="datetime1">
              <a:rPr lang="en-US" smtClean="0">
                <a:solidFill>
                  <a:srgbClr val="438086"/>
                </a:solidFill>
              </a:rPr>
              <a:pPr>
                <a:defRPr/>
              </a:pPr>
              <a:t>2016-12-08</a:t>
            </a:fld>
            <a:endParaRPr lang="en-US">
              <a:solidFill>
                <a:srgbClr val="438086"/>
              </a:solidFill>
            </a:endParaRPr>
          </a:p>
        </p:txBody>
      </p:sp>
      <p:sp>
        <p:nvSpPr>
          <p:cNvPr id="8" name="Slide Number Placeholder 26"/>
          <p:cNvSpPr>
            <a:spLocks noGrp="1"/>
          </p:cNvSpPr>
          <p:nvPr>
            <p:ph type="sldNum" sz="quarter" idx="11"/>
          </p:nvPr>
        </p:nvSpPr>
        <p:spPr/>
        <p:txBody>
          <a:bodyPr/>
          <a:lstStyle>
            <a:lvl1pPr>
              <a:defRPr/>
            </a:lvl1pPr>
          </a:lstStyle>
          <a:p>
            <a:pPr>
              <a:defRPr/>
            </a:pPr>
            <a:fld id="{F673840C-2ABD-4D48-81F8-58C65ADA2CF0}" type="slidenum">
              <a:rPr lang="en-US"/>
              <a:pPr>
                <a:defRPr/>
              </a:pPr>
              <a:t>‹#›</a:t>
            </a:fld>
            <a:endParaRPr lang="en-US"/>
          </a:p>
        </p:txBody>
      </p:sp>
      <p:sp>
        <p:nvSpPr>
          <p:cNvPr id="9" name="Footer Placeholder 27"/>
          <p:cNvSpPr>
            <a:spLocks noGrp="1"/>
          </p:cNvSpPr>
          <p:nvPr>
            <p:ph type="ftr" sz="quarter" idx="12"/>
          </p:nvPr>
        </p:nvSpPr>
        <p:spPr/>
        <p:txBody>
          <a:bodyPr rtlCol="0"/>
          <a:lstStyle>
            <a:lvl1pPr>
              <a:defRPr/>
            </a:lvl1pPr>
          </a:lstStyle>
          <a:p>
            <a:pPr>
              <a:defRPr/>
            </a:pPr>
            <a:r>
              <a:rPr lang="en-US" smtClean="0">
                <a:solidFill>
                  <a:srgbClr val="438086"/>
                </a:solidFill>
              </a:rPr>
              <a:t>Mentor DCN:  EC-16-0119-01-5GSG</a:t>
            </a:r>
            <a:endParaRPr lang="en-US">
              <a:solidFill>
                <a:srgbClr val="438086"/>
              </a:solidFill>
            </a:endParaRPr>
          </a:p>
        </p:txBody>
      </p:sp>
    </p:spTree>
    <p:extLst>
      <p:ext uri="{BB962C8B-B14F-4D97-AF65-F5344CB8AC3E}">
        <p14:creationId xmlns:p14="http://schemas.microsoft.com/office/powerpoint/2010/main" val="15834233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7359650" y="612775"/>
            <a:ext cx="957263" cy="457200"/>
          </a:xfrm>
        </p:spPr>
        <p:txBody>
          <a:bodyPr/>
          <a:lstStyle>
            <a:lvl1pPr>
              <a:defRPr/>
            </a:lvl1pPr>
          </a:lstStyle>
          <a:p>
            <a:pPr>
              <a:defRPr/>
            </a:pPr>
            <a:fld id="{F18CF817-E6E8-4FA3-92DF-DA3A662CD5EC}" type="datetime1">
              <a:rPr lang="en-US" smtClean="0">
                <a:solidFill>
                  <a:srgbClr val="438086"/>
                </a:solidFill>
              </a:rPr>
              <a:pPr>
                <a:defRPr/>
              </a:pPr>
              <a:t>2016-12-08</a:t>
            </a:fld>
            <a:endParaRPr lang="en-US">
              <a:solidFill>
                <a:srgbClr val="438086"/>
              </a:solidFill>
            </a:endParaRPr>
          </a:p>
        </p:txBody>
      </p:sp>
      <p:sp>
        <p:nvSpPr>
          <p:cNvPr id="4" name="Footer Placeholder 3"/>
          <p:cNvSpPr>
            <a:spLocks noGrp="1"/>
          </p:cNvSpPr>
          <p:nvPr>
            <p:ph type="ftr" sz="quarter" idx="11"/>
          </p:nvPr>
        </p:nvSpPr>
        <p:spPr>
          <a:xfrm>
            <a:off x="5257800" y="612775"/>
            <a:ext cx="2051050" cy="457200"/>
          </a:xfrm>
        </p:spPr>
        <p:txBody>
          <a:bodyPr/>
          <a:lstStyle>
            <a:lvl1pPr>
              <a:defRPr/>
            </a:lvl1pPr>
          </a:lstStyle>
          <a:p>
            <a:pPr>
              <a:defRPr/>
            </a:pPr>
            <a:r>
              <a:rPr lang="en-US" smtClean="0">
                <a:solidFill>
                  <a:srgbClr val="438086"/>
                </a:solidFill>
              </a:rPr>
              <a:t>Mentor DCN:  EC-16-0119-01-5GSG</a:t>
            </a:r>
            <a:endParaRPr lang="en-US">
              <a:solidFill>
                <a:srgbClr val="438086"/>
              </a:solidFill>
            </a:endParaRPr>
          </a:p>
        </p:txBody>
      </p:sp>
      <p:sp>
        <p:nvSpPr>
          <p:cNvPr id="5" name="Slide Number Placeholder 4"/>
          <p:cNvSpPr>
            <a:spLocks noGrp="1"/>
          </p:cNvSpPr>
          <p:nvPr>
            <p:ph type="sldNum" sz="quarter" idx="12"/>
          </p:nvPr>
        </p:nvSpPr>
        <p:spPr/>
        <p:txBody>
          <a:bodyPr/>
          <a:lstStyle>
            <a:lvl1pPr>
              <a:defRPr/>
            </a:lvl1pPr>
          </a:lstStyle>
          <a:p>
            <a:pPr>
              <a:defRPr/>
            </a:pPr>
            <a:fld id="{C3AD0CB7-D931-4CBB-9FB5-CFDB3B2987D7}" type="slidenum">
              <a:rPr lang="en-US"/>
              <a:pPr>
                <a:defRPr/>
              </a:pPr>
              <a:t>‹#›</a:t>
            </a:fld>
            <a:endParaRPr lang="en-US"/>
          </a:p>
        </p:txBody>
      </p:sp>
    </p:spTree>
    <p:extLst>
      <p:ext uri="{BB962C8B-B14F-4D97-AF65-F5344CB8AC3E}">
        <p14:creationId xmlns:p14="http://schemas.microsoft.com/office/powerpoint/2010/main" val="20817759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3FE11C43-25BF-49B7-B4A1-486290C74A46}" type="datetime1">
              <a:rPr lang="en-US" smtClean="0">
                <a:solidFill>
                  <a:srgbClr val="438086"/>
                </a:solidFill>
              </a:rPr>
              <a:pPr>
                <a:defRPr/>
              </a:pPr>
              <a:t>2016-12-08</a:t>
            </a:fld>
            <a:endParaRPr lang="en-US">
              <a:solidFill>
                <a:srgbClr val="438086"/>
              </a:solidFill>
            </a:endParaRPr>
          </a:p>
        </p:txBody>
      </p:sp>
      <p:sp>
        <p:nvSpPr>
          <p:cNvPr id="3"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4" name="Slide Number Placeholder 22"/>
          <p:cNvSpPr>
            <a:spLocks noGrp="1"/>
          </p:cNvSpPr>
          <p:nvPr>
            <p:ph type="sldNum" sz="quarter" idx="12"/>
          </p:nvPr>
        </p:nvSpPr>
        <p:spPr/>
        <p:txBody>
          <a:bodyPr/>
          <a:lstStyle>
            <a:lvl1pPr>
              <a:defRPr/>
            </a:lvl1pPr>
          </a:lstStyle>
          <a:p>
            <a:pPr>
              <a:defRPr/>
            </a:pPr>
            <a:fld id="{C77C35F8-E37F-442B-9771-749257B76532}" type="slidenum">
              <a:rPr lang="en-US"/>
              <a:pPr>
                <a:defRPr/>
              </a:pPr>
              <a:t>‹#›</a:t>
            </a:fld>
            <a:endParaRPr lang="en-US"/>
          </a:p>
        </p:txBody>
      </p:sp>
    </p:spTree>
    <p:extLst>
      <p:ext uri="{BB962C8B-B14F-4D97-AF65-F5344CB8AC3E}">
        <p14:creationId xmlns:p14="http://schemas.microsoft.com/office/powerpoint/2010/main" val="5160807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smtClean="0"/>
              <a:t>Click to edit Master title style</a:t>
            </a:r>
            <a:endParaRPr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A8FAD7FE-4540-40C5-A96E-99A81ACCC93B}" type="datetime1">
              <a:rPr lang="en-US" smtClean="0">
                <a:solidFill>
                  <a:srgbClr val="438086"/>
                </a:solidFill>
              </a:rPr>
              <a:pPr>
                <a:defRPr/>
              </a:pPr>
              <a:t>2016-12-08</a:t>
            </a:fld>
            <a:endParaRPr lang="en-US">
              <a:solidFill>
                <a:srgbClr val="438086"/>
              </a:solidFill>
            </a:endParaRPr>
          </a:p>
        </p:txBody>
      </p:sp>
      <p:sp>
        <p:nvSpPr>
          <p:cNvPr id="6"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7" name="Slide Number Placeholder 22"/>
          <p:cNvSpPr>
            <a:spLocks noGrp="1"/>
          </p:cNvSpPr>
          <p:nvPr>
            <p:ph type="sldNum" sz="quarter" idx="12"/>
          </p:nvPr>
        </p:nvSpPr>
        <p:spPr/>
        <p:txBody>
          <a:bodyPr/>
          <a:lstStyle>
            <a:lvl1pPr>
              <a:defRPr/>
            </a:lvl1pPr>
          </a:lstStyle>
          <a:p>
            <a:pPr>
              <a:defRPr/>
            </a:pPr>
            <a:fld id="{B35287E8-70AC-447B-9F52-23386E7444A0}" type="slidenum">
              <a:rPr lang="en-US"/>
              <a:pPr>
                <a:defRPr/>
              </a:pPr>
              <a:t>‹#›</a:t>
            </a:fld>
            <a:endParaRPr lang="en-US"/>
          </a:p>
        </p:txBody>
      </p:sp>
    </p:spTree>
    <p:extLst>
      <p:ext uri="{BB962C8B-B14F-4D97-AF65-F5344CB8AC3E}">
        <p14:creationId xmlns:p14="http://schemas.microsoft.com/office/powerpoint/2010/main" val="7693711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BF29D3AA-4F5C-47C9-BBC9-A66C7C26BBCE}" type="datetime1">
              <a:rPr lang="en-US" smtClean="0">
                <a:solidFill>
                  <a:srgbClr val="438086"/>
                </a:solidFill>
              </a:rPr>
              <a:pPr>
                <a:defRPr/>
              </a:pPr>
              <a:t>2016-12-08</a:t>
            </a:fld>
            <a:endParaRPr lang="en-US">
              <a:solidFill>
                <a:srgbClr val="438086"/>
              </a:solidFill>
            </a:endParaRPr>
          </a:p>
        </p:txBody>
      </p:sp>
      <p:sp>
        <p:nvSpPr>
          <p:cNvPr id="6"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7" name="Slide Number Placeholder 22"/>
          <p:cNvSpPr>
            <a:spLocks noGrp="1"/>
          </p:cNvSpPr>
          <p:nvPr>
            <p:ph type="sldNum" sz="quarter" idx="12"/>
          </p:nvPr>
        </p:nvSpPr>
        <p:spPr/>
        <p:txBody>
          <a:bodyPr/>
          <a:lstStyle>
            <a:lvl1pPr>
              <a:defRPr/>
            </a:lvl1pPr>
          </a:lstStyle>
          <a:p>
            <a:pPr>
              <a:defRPr/>
            </a:pPr>
            <a:fld id="{E818AE26-6C28-479E-BBB8-DCC77279533A}" type="slidenum">
              <a:rPr lang="en-US"/>
              <a:pPr>
                <a:defRPr/>
              </a:pPr>
              <a:t>‹#›</a:t>
            </a:fld>
            <a:endParaRPr lang="en-US"/>
          </a:p>
        </p:txBody>
      </p:sp>
    </p:spTree>
    <p:extLst>
      <p:ext uri="{BB962C8B-B14F-4D97-AF65-F5344CB8AC3E}">
        <p14:creationId xmlns:p14="http://schemas.microsoft.com/office/powerpoint/2010/main" val="1517254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74470EE0-A4E3-4E16-82A5-7E0F20BCC1E9}" type="datetime1">
              <a:rPr lang="en-US" smtClean="0">
                <a:solidFill>
                  <a:srgbClr val="438086"/>
                </a:solidFill>
              </a:rPr>
              <a:pPr>
                <a:defRPr/>
              </a:pPr>
              <a:t>2016-12-08</a:t>
            </a:fld>
            <a:endParaRPr lang="en-US">
              <a:solidFill>
                <a:srgbClr val="438086"/>
              </a:solidFill>
            </a:endParaRPr>
          </a:p>
        </p:txBody>
      </p:sp>
      <p:sp>
        <p:nvSpPr>
          <p:cNvPr id="5"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6" name="Slide Number Placeholder 22"/>
          <p:cNvSpPr>
            <a:spLocks noGrp="1"/>
          </p:cNvSpPr>
          <p:nvPr>
            <p:ph type="sldNum" sz="quarter" idx="12"/>
          </p:nvPr>
        </p:nvSpPr>
        <p:spPr/>
        <p:txBody>
          <a:bodyPr/>
          <a:lstStyle>
            <a:lvl1pPr>
              <a:defRPr/>
            </a:lvl1pPr>
          </a:lstStyle>
          <a:p>
            <a:pPr>
              <a:defRPr/>
            </a:pPr>
            <a:fld id="{4289BEC0-CA7B-41DC-B10C-DF76450AA124}" type="slidenum">
              <a:rPr lang="en-US"/>
              <a:pPr>
                <a:defRPr/>
              </a:pPr>
              <a:t>‹#›</a:t>
            </a:fld>
            <a:endParaRPr lang="en-US"/>
          </a:p>
        </p:txBody>
      </p:sp>
    </p:spTree>
    <p:extLst>
      <p:ext uri="{BB962C8B-B14F-4D97-AF65-F5344CB8AC3E}">
        <p14:creationId xmlns:p14="http://schemas.microsoft.com/office/powerpoint/2010/main" val="213869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46FA5EBE-D923-48FC-A49C-7E219BCC8D5F}" type="datetime1">
              <a:rPr lang="en-US" smtClean="0">
                <a:solidFill>
                  <a:srgbClr val="438086"/>
                </a:solidFill>
              </a:rPr>
              <a:pPr>
                <a:defRPr/>
              </a:pPr>
              <a:t>2016-12-08</a:t>
            </a:fld>
            <a:endParaRPr lang="en-US">
              <a:solidFill>
                <a:srgbClr val="438086"/>
              </a:solidFill>
            </a:endParaRPr>
          </a:p>
        </p:txBody>
      </p:sp>
      <p:sp>
        <p:nvSpPr>
          <p:cNvPr id="5"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6" name="Slide Number Placeholder 22"/>
          <p:cNvSpPr>
            <a:spLocks noGrp="1"/>
          </p:cNvSpPr>
          <p:nvPr>
            <p:ph type="sldNum" sz="quarter" idx="12"/>
          </p:nvPr>
        </p:nvSpPr>
        <p:spPr/>
        <p:txBody>
          <a:bodyPr/>
          <a:lstStyle>
            <a:lvl1pPr>
              <a:defRPr/>
            </a:lvl1pPr>
          </a:lstStyle>
          <a:p>
            <a:pPr>
              <a:defRPr/>
            </a:pPr>
            <a:fld id="{3E653CD5-248E-4D08-9E0D-4A913CE3D849}" type="slidenum">
              <a:rPr lang="en-US"/>
              <a:pPr>
                <a:defRPr/>
              </a:pPr>
              <a:t>‹#›</a:t>
            </a:fld>
            <a:endParaRPr lang="en-US"/>
          </a:p>
        </p:txBody>
      </p:sp>
    </p:spTree>
    <p:extLst>
      <p:ext uri="{BB962C8B-B14F-4D97-AF65-F5344CB8AC3E}">
        <p14:creationId xmlns:p14="http://schemas.microsoft.com/office/powerpoint/2010/main" val="4937917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10"/>
          <p:cNvSpPr>
            <a:spLocks noGrp="1"/>
          </p:cNvSpPr>
          <p:nvPr>
            <p:ph type="sldNum" sz="quarter" idx="10"/>
          </p:nvPr>
        </p:nvSpPr>
        <p:spPr>
          <a:xfrm>
            <a:off x="8331200" y="6134100"/>
            <a:ext cx="685800" cy="365125"/>
          </a:xfrm>
        </p:spPr>
        <p:txBody>
          <a:bodyPr/>
          <a:lstStyle>
            <a:lvl1pPr>
              <a:defRPr/>
            </a:lvl1pPr>
          </a:lstStyle>
          <a:p>
            <a:pPr>
              <a:defRPr/>
            </a:pPr>
            <a:fld id="{E1D283AB-9578-4F94-A381-24784DFE13A6}" type="slidenum">
              <a:rPr lang="en-US"/>
              <a:pPr>
                <a:defRPr/>
              </a:pPr>
              <a:t>‹#›</a:t>
            </a:fld>
            <a:endParaRPr lang="en-US"/>
          </a:p>
        </p:txBody>
      </p:sp>
    </p:spTree>
    <p:extLst>
      <p:ext uri="{BB962C8B-B14F-4D97-AF65-F5344CB8AC3E}">
        <p14:creationId xmlns:p14="http://schemas.microsoft.com/office/powerpoint/2010/main" val="16252462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5" name="Rectangle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7" name="Rectangle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3" name="Rectangle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4" name="Rectangle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5" name="Rectangle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6" name="Rectangle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smtClean="0"/>
              <a:t>Click to edit Master title style</a:t>
            </a:r>
            <a:endParaRPr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7" name="Date Placeholder 27"/>
          <p:cNvSpPr>
            <a:spLocks noGrp="1"/>
          </p:cNvSpPr>
          <p:nvPr>
            <p:ph type="dt" sz="half" idx="10"/>
          </p:nvPr>
        </p:nvSpPr>
        <p:spPr>
          <a:xfrm>
            <a:off x="7427913" y="4206875"/>
            <a:ext cx="960437" cy="457200"/>
          </a:xfrm>
        </p:spPr>
        <p:txBody>
          <a:bodyPr/>
          <a:lstStyle>
            <a:lvl1pPr>
              <a:defRPr/>
            </a:lvl1pPr>
          </a:lstStyle>
          <a:p>
            <a:pPr>
              <a:defRPr/>
            </a:pPr>
            <a:fld id="{318E93CF-6064-4356-AB75-C3586406C309}" type="datetime1">
              <a:rPr lang="en-US" smtClean="0">
                <a:solidFill>
                  <a:srgbClr val="438086"/>
                </a:solidFill>
              </a:rPr>
              <a:pPr>
                <a:defRPr/>
              </a:pPr>
              <a:t>2016-12-08</a:t>
            </a:fld>
            <a:endParaRPr lang="en-US">
              <a:solidFill>
                <a:srgbClr val="438086"/>
              </a:solidFill>
            </a:endParaRPr>
          </a:p>
        </p:txBody>
      </p:sp>
      <p:sp>
        <p:nvSpPr>
          <p:cNvPr id="18" name="Footer Placeholder 16"/>
          <p:cNvSpPr>
            <a:spLocks noGrp="1"/>
          </p:cNvSpPr>
          <p:nvPr>
            <p:ph type="ftr" sz="quarter" idx="11"/>
          </p:nvPr>
        </p:nvSpPr>
        <p:spPr>
          <a:xfrm>
            <a:off x="5410200" y="4205288"/>
            <a:ext cx="1965325" cy="457200"/>
          </a:xfrm>
        </p:spPr>
        <p:txBody>
          <a:bodyPr/>
          <a:lstStyle>
            <a:lvl1pPr>
              <a:defRPr/>
            </a:lvl1pPr>
          </a:lstStyle>
          <a:p>
            <a:pPr>
              <a:defRPr/>
            </a:pPr>
            <a:r>
              <a:rPr lang="en-US" smtClean="0">
                <a:solidFill>
                  <a:srgbClr val="438086"/>
                </a:solidFill>
              </a:rPr>
              <a:t>Mentor DCN:  EC-16-0119-01-5GSG</a:t>
            </a:r>
            <a:endParaRPr lang="en-US">
              <a:solidFill>
                <a:srgbClr val="438086"/>
              </a:solidFill>
            </a:endParaRPr>
          </a:p>
        </p:txBody>
      </p:sp>
      <p:sp>
        <p:nvSpPr>
          <p:cNvPr id="19" name="Slide Number Placeholder 28"/>
          <p:cNvSpPr>
            <a:spLocks noGrp="1"/>
          </p:cNvSpPr>
          <p:nvPr>
            <p:ph type="sldNum" sz="quarter" idx="12"/>
          </p:nvPr>
        </p:nvSpPr>
        <p:spPr>
          <a:xfrm>
            <a:off x="8320088" y="1588"/>
            <a:ext cx="747712" cy="365125"/>
          </a:xfrm>
        </p:spPr>
        <p:txBody>
          <a:bodyPr/>
          <a:lstStyle>
            <a:lvl1pPr>
              <a:defRPr>
                <a:solidFill>
                  <a:schemeClr val="bg1"/>
                </a:solidFill>
              </a:defRPr>
            </a:lvl1pPr>
          </a:lstStyle>
          <a:p>
            <a:pPr>
              <a:defRPr/>
            </a:pPr>
            <a:fld id="{5E6C6BE6-740B-4275-A23E-C8BB50DCF900}"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13359486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7164388" y="612775"/>
            <a:ext cx="957262" cy="457200"/>
          </a:xfrm>
        </p:spPr>
        <p:txBody>
          <a:bodyPr/>
          <a:lstStyle>
            <a:lvl1pPr>
              <a:defRPr/>
            </a:lvl1pPr>
          </a:lstStyle>
          <a:p>
            <a:pPr>
              <a:defRPr/>
            </a:pPr>
            <a:fld id="{2A89D669-6E2B-4E1C-B4F1-74FB0D3DB30D}" type="datetime1">
              <a:rPr lang="en-US" smtClean="0">
                <a:solidFill>
                  <a:srgbClr val="438086"/>
                </a:solidFill>
              </a:rPr>
              <a:pPr>
                <a:defRPr/>
              </a:pPr>
              <a:t>2016-12-08</a:t>
            </a:fld>
            <a:endParaRPr lang="en-US">
              <a:solidFill>
                <a:srgbClr val="438086"/>
              </a:solidFill>
            </a:endParaRPr>
          </a:p>
        </p:txBody>
      </p:sp>
      <p:sp>
        <p:nvSpPr>
          <p:cNvPr id="5" name="Footer Placeholder 4"/>
          <p:cNvSpPr>
            <a:spLocks noGrp="1"/>
          </p:cNvSpPr>
          <p:nvPr>
            <p:ph type="ftr" sz="quarter" idx="11"/>
          </p:nvPr>
        </p:nvSpPr>
        <p:spPr>
          <a:xfrm>
            <a:off x="5257800" y="612775"/>
            <a:ext cx="1906588" cy="457200"/>
          </a:xfrm>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6" name="Slide Number Placeholder 5"/>
          <p:cNvSpPr>
            <a:spLocks noGrp="1"/>
          </p:cNvSpPr>
          <p:nvPr>
            <p:ph type="sldNum" sz="quarter" idx="12"/>
          </p:nvPr>
        </p:nvSpPr>
        <p:spPr/>
        <p:txBody>
          <a:bodyPr/>
          <a:lstStyle>
            <a:lvl1pPr>
              <a:defRPr/>
            </a:lvl1pPr>
          </a:lstStyle>
          <a:p>
            <a:pPr>
              <a:defRPr/>
            </a:pPr>
            <a:fld id="{5A2FCB9C-418C-42F5-BB08-70FA1D726021}" type="slidenum">
              <a:rPr lang="en-US"/>
              <a:pPr>
                <a:defRPr/>
              </a:pPr>
              <a:t>‹#›</a:t>
            </a:fld>
            <a:endParaRPr lang="en-US"/>
          </a:p>
        </p:txBody>
      </p:sp>
    </p:spTree>
    <p:extLst>
      <p:ext uri="{BB962C8B-B14F-4D97-AF65-F5344CB8AC3E}">
        <p14:creationId xmlns:p14="http://schemas.microsoft.com/office/powerpoint/2010/main" val="7202187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a:xfrm>
            <a:off x="7359650" y="612775"/>
            <a:ext cx="957263" cy="457200"/>
          </a:xfrm>
        </p:spPr>
        <p:txBody>
          <a:bodyPr/>
          <a:lstStyle>
            <a:lvl1pPr>
              <a:defRPr/>
            </a:lvl1pPr>
          </a:lstStyle>
          <a:p>
            <a:pPr>
              <a:defRPr/>
            </a:pPr>
            <a:fld id="{DC5BCC88-4B33-40F8-B7C4-51FE333C5EF0}" type="datetime1">
              <a:rPr lang="en-US" smtClean="0">
                <a:solidFill>
                  <a:srgbClr val="438086"/>
                </a:solidFill>
              </a:rPr>
              <a:pPr>
                <a:defRPr/>
              </a:pPr>
              <a:t>2016-12-08</a:t>
            </a:fld>
            <a:endParaRPr lang="en-US">
              <a:solidFill>
                <a:srgbClr val="438086"/>
              </a:solidFill>
            </a:endParaRPr>
          </a:p>
        </p:txBody>
      </p:sp>
      <p:sp>
        <p:nvSpPr>
          <p:cNvPr id="5" name="Footer Placeholder 4"/>
          <p:cNvSpPr>
            <a:spLocks noGrp="1"/>
          </p:cNvSpPr>
          <p:nvPr>
            <p:ph type="ftr" sz="quarter" idx="11"/>
          </p:nvPr>
        </p:nvSpPr>
        <p:spPr>
          <a:xfrm>
            <a:off x="5257800" y="612775"/>
            <a:ext cx="1978025" cy="457200"/>
          </a:xfrm>
        </p:spPr>
        <p:txBody>
          <a:bodyPr/>
          <a:lstStyle>
            <a:lvl1pPr>
              <a:defRPr/>
            </a:lvl1pPr>
          </a:lstStyle>
          <a:p>
            <a:pPr>
              <a:defRPr/>
            </a:pPr>
            <a:r>
              <a:rPr lang="en-US" smtClean="0">
                <a:solidFill>
                  <a:srgbClr val="438086"/>
                </a:solidFill>
              </a:rPr>
              <a:t>Mentor DCN:  EC-16-0119-01-5GSG</a:t>
            </a:r>
            <a:endParaRPr lang="en-US">
              <a:solidFill>
                <a:srgbClr val="438086"/>
              </a:solidFill>
            </a:endParaRPr>
          </a:p>
        </p:txBody>
      </p:sp>
      <p:sp>
        <p:nvSpPr>
          <p:cNvPr id="6" name="Slide Number Placeholder 5"/>
          <p:cNvSpPr>
            <a:spLocks noGrp="1"/>
          </p:cNvSpPr>
          <p:nvPr>
            <p:ph type="sldNum" sz="quarter" idx="12"/>
          </p:nvPr>
        </p:nvSpPr>
        <p:spPr/>
        <p:txBody>
          <a:bodyPr/>
          <a:lstStyle>
            <a:lvl1pPr>
              <a:defRPr/>
            </a:lvl1pPr>
          </a:lstStyle>
          <a:p>
            <a:pPr>
              <a:defRPr/>
            </a:pPr>
            <a:fld id="{2280224A-253F-45A5-9F70-01B97F215DD3}" type="slidenum">
              <a:rPr lang="en-US"/>
              <a:pPr>
                <a:defRPr/>
              </a:pPr>
              <a:t>‹#›</a:t>
            </a:fld>
            <a:endParaRPr lang="en-US"/>
          </a:p>
        </p:txBody>
      </p:sp>
    </p:spTree>
    <p:extLst>
      <p:ext uri="{BB962C8B-B14F-4D97-AF65-F5344CB8AC3E}">
        <p14:creationId xmlns:p14="http://schemas.microsoft.com/office/powerpoint/2010/main" val="21186125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295F1A13-3969-44E5-8E48-B7FEDECC7488}" type="datetime1">
              <a:rPr lang="en-US" smtClean="0">
                <a:solidFill>
                  <a:srgbClr val="438086"/>
                </a:solidFill>
              </a:rPr>
              <a:pPr>
                <a:defRPr/>
              </a:pPr>
              <a:t>2016-12-08</a:t>
            </a:fld>
            <a:endParaRPr lang="en-US">
              <a:solidFill>
                <a:srgbClr val="438086"/>
              </a:solidFill>
            </a:endParaRPr>
          </a:p>
        </p:txBody>
      </p:sp>
      <p:sp>
        <p:nvSpPr>
          <p:cNvPr id="6"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7" name="Slide Number Placeholder 22"/>
          <p:cNvSpPr>
            <a:spLocks noGrp="1"/>
          </p:cNvSpPr>
          <p:nvPr>
            <p:ph type="sldNum" sz="quarter" idx="12"/>
          </p:nvPr>
        </p:nvSpPr>
        <p:spPr/>
        <p:txBody>
          <a:bodyPr/>
          <a:lstStyle>
            <a:lvl1pPr>
              <a:defRPr/>
            </a:lvl1pPr>
          </a:lstStyle>
          <a:p>
            <a:pPr>
              <a:defRPr/>
            </a:pPr>
            <a:fld id="{A1B8BE01-A374-4F5C-8F5D-2D695475B3E5}" type="slidenum">
              <a:rPr lang="en-US"/>
              <a:pPr>
                <a:defRPr/>
              </a:pPr>
              <a:t>‹#›</a:t>
            </a:fld>
            <a:endParaRPr lang="en-US"/>
          </a:p>
        </p:txBody>
      </p:sp>
    </p:spTree>
    <p:extLst>
      <p:ext uri="{BB962C8B-B14F-4D97-AF65-F5344CB8AC3E}">
        <p14:creationId xmlns:p14="http://schemas.microsoft.com/office/powerpoint/2010/main" val="9567885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5"/>
          <p:cNvSpPr>
            <a:spLocks noGrp="1"/>
          </p:cNvSpPr>
          <p:nvPr>
            <p:ph type="dt" sz="half" idx="10"/>
          </p:nvPr>
        </p:nvSpPr>
        <p:spPr/>
        <p:txBody>
          <a:bodyPr/>
          <a:lstStyle>
            <a:lvl1pPr>
              <a:defRPr/>
            </a:lvl1pPr>
          </a:lstStyle>
          <a:p>
            <a:pPr>
              <a:defRPr/>
            </a:pPr>
            <a:fld id="{F1708F6E-E07C-428E-A6A4-A9B31FC5118B}" type="datetime1">
              <a:rPr lang="en-US" smtClean="0">
                <a:solidFill>
                  <a:srgbClr val="438086"/>
                </a:solidFill>
              </a:rPr>
              <a:pPr>
                <a:defRPr/>
              </a:pPr>
              <a:t>2016-12-08</a:t>
            </a:fld>
            <a:endParaRPr lang="en-US">
              <a:solidFill>
                <a:srgbClr val="438086"/>
              </a:solidFill>
            </a:endParaRPr>
          </a:p>
        </p:txBody>
      </p:sp>
      <p:sp>
        <p:nvSpPr>
          <p:cNvPr id="8" name="Slide Number Placeholder 26"/>
          <p:cNvSpPr>
            <a:spLocks noGrp="1"/>
          </p:cNvSpPr>
          <p:nvPr>
            <p:ph type="sldNum" sz="quarter" idx="11"/>
          </p:nvPr>
        </p:nvSpPr>
        <p:spPr/>
        <p:txBody>
          <a:bodyPr/>
          <a:lstStyle>
            <a:lvl1pPr>
              <a:defRPr/>
            </a:lvl1pPr>
          </a:lstStyle>
          <a:p>
            <a:pPr>
              <a:defRPr/>
            </a:pPr>
            <a:fld id="{F673840C-2ABD-4D48-81F8-58C65ADA2CF0}" type="slidenum">
              <a:rPr lang="en-US"/>
              <a:pPr>
                <a:defRPr/>
              </a:pPr>
              <a:t>‹#›</a:t>
            </a:fld>
            <a:endParaRPr lang="en-US"/>
          </a:p>
        </p:txBody>
      </p:sp>
      <p:sp>
        <p:nvSpPr>
          <p:cNvPr id="9" name="Footer Placeholder 27"/>
          <p:cNvSpPr>
            <a:spLocks noGrp="1"/>
          </p:cNvSpPr>
          <p:nvPr>
            <p:ph type="ftr" sz="quarter" idx="12"/>
          </p:nvPr>
        </p:nvSpPr>
        <p:spPr/>
        <p:txBody>
          <a:bodyPr rtlCol="0"/>
          <a:lstStyle>
            <a:lvl1pPr>
              <a:defRPr/>
            </a:lvl1pPr>
          </a:lstStyle>
          <a:p>
            <a:pPr>
              <a:defRPr/>
            </a:pPr>
            <a:r>
              <a:rPr lang="en-US" smtClean="0">
                <a:solidFill>
                  <a:srgbClr val="438086"/>
                </a:solidFill>
              </a:rPr>
              <a:t>Mentor DCN:  EC-16-0119-01-5GSG</a:t>
            </a:r>
            <a:endParaRPr lang="en-US">
              <a:solidFill>
                <a:srgbClr val="438086"/>
              </a:solidFill>
            </a:endParaRPr>
          </a:p>
        </p:txBody>
      </p:sp>
    </p:spTree>
    <p:extLst>
      <p:ext uri="{BB962C8B-B14F-4D97-AF65-F5344CB8AC3E}">
        <p14:creationId xmlns:p14="http://schemas.microsoft.com/office/powerpoint/2010/main" val="11531320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7359650" y="612775"/>
            <a:ext cx="957263" cy="457200"/>
          </a:xfrm>
        </p:spPr>
        <p:txBody>
          <a:bodyPr/>
          <a:lstStyle>
            <a:lvl1pPr>
              <a:defRPr/>
            </a:lvl1pPr>
          </a:lstStyle>
          <a:p>
            <a:pPr>
              <a:defRPr/>
            </a:pPr>
            <a:fld id="{F18CF817-E6E8-4FA3-92DF-DA3A662CD5EC}" type="datetime1">
              <a:rPr lang="en-US" smtClean="0">
                <a:solidFill>
                  <a:srgbClr val="438086"/>
                </a:solidFill>
              </a:rPr>
              <a:pPr>
                <a:defRPr/>
              </a:pPr>
              <a:t>2016-12-08</a:t>
            </a:fld>
            <a:endParaRPr lang="en-US">
              <a:solidFill>
                <a:srgbClr val="438086"/>
              </a:solidFill>
            </a:endParaRPr>
          </a:p>
        </p:txBody>
      </p:sp>
      <p:sp>
        <p:nvSpPr>
          <p:cNvPr id="4" name="Footer Placeholder 3"/>
          <p:cNvSpPr>
            <a:spLocks noGrp="1"/>
          </p:cNvSpPr>
          <p:nvPr>
            <p:ph type="ftr" sz="quarter" idx="11"/>
          </p:nvPr>
        </p:nvSpPr>
        <p:spPr>
          <a:xfrm>
            <a:off x="5257800" y="612775"/>
            <a:ext cx="2051050" cy="457200"/>
          </a:xfrm>
        </p:spPr>
        <p:txBody>
          <a:bodyPr/>
          <a:lstStyle>
            <a:lvl1pPr>
              <a:defRPr/>
            </a:lvl1pPr>
          </a:lstStyle>
          <a:p>
            <a:pPr>
              <a:defRPr/>
            </a:pPr>
            <a:r>
              <a:rPr lang="en-US" smtClean="0">
                <a:solidFill>
                  <a:srgbClr val="438086"/>
                </a:solidFill>
              </a:rPr>
              <a:t>Mentor DCN:  EC-16-0119-01-5GSG</a:t>
            </a:r>
            <a:endParaRPr lang="en-US">
              <a:solidFill>
                <a:srgbClr val="438086"/>
              </a:solidFill>
            </a:endParaRPr>
          </a:p>
        </p:txBody>
      </p:sp>
      <p:sp>
        <p:nvSpPr>
          <p:cNvPr id="5" name="Slide Number Placeholder 4"/>
          <p:cNvSpPr>
            <a:spLocks noGrp="1"/>
          </p:cNvSpPr>
          <p:nvPr>
            <p:ph type="sldNum" sz="quarter" idx="12"/>
          </p:nvPr>
        </p:nvSpPr>
        <p:spPr/>
        <p:txBody>
          <a:bodyPr/>
          <a:lstStyle>
            <a:lvl1pPr>
              <a:defRPr/>
            </a:lvl1pPr>
          </a:lstStyle>
          <a:p>
            <a:pPr>
              <a:defRPr/>
            </a:pPr>
            <a:fld id="{C3AD0CB7-D931-4CBB-9FB5-CFDB3B2987D7}" type="slidenum">
              <a:rPr lang="en-US"/>
              <a:pPr>
                <a:defRPr/>
              </a:pPr>
              <a:t>‹#›</a:t>
            </a:fld>
            <a:endParaRPr lang="en-US"/>
          </a:p>
        </p:txBody>
      </p:sp>
    </p:spTree>
    <p:extLst>
      <p:ext uri="{BB962C8B-B14F-4D97-AF65-F5344CB8AC3E}">
        <p14:creationId xmlns:p14="http://schemas.microsoft.com/office/powerpoint/2010/main" val="12507797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3FE11C43-25BF-49B7-B4A1-486290C74A46}" type="datetime1">
              <a:rPr lang="en-US" smtClean="0">
                <a:solidFill>
                  <a:srgbClr val="438086"/>
                </a:solidFill>
              </a:rPr>
              <a:pPr>
                <a:defRPr/>
              </a:pPr>
              <a:t>2016-12-08</a:t>
            </a:fld>
            <a:endParaRPr lang="en-US">
              <a:solidFill>
                <a:srgbClr val="438086"/>
              </a:solidFill>
            </a:endParaRPr>
          </a:p>
        </p:txBody>
      </p:sp>
      <p:sp>
        <p:nvSpPr>
          <p:cNvPr id="3"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4" name="Slide Number Placeholder 22"/>
          <p:cNvSpPr>
            <a:spLocks noGrp="1"/>
          </p:cNvSpPr>
          <p:nvPr>
            <p:ph type="sldNum" sz="quarter" idx="12"/>
          </p:nvPr>
        </p:nvSpPr>
        <p:spPr/>
        <p:txBody>
          <a:bodyPr/>
          <a:lstStyle>
            <a:lvl1pPr>
              <a:defRPr/>
            </a:lvl1pPr>
          </a:lstStyle>
          <a:p>
            <a:pPr>
              <a:defRPr/>
            </a:pPr>
            <a:fld id="{C77C35F8-E37F-442B-9771-749257B76532}" type="slidenum">
              <a:rPr lang="en-US"/>
              <a:pPr>
                <a:defRPr/>
              </a:pPr>
              <a:t>‹#›</a:t>
            </a:fld>
            <a:endParaRPr lang="en-US"/>
          </a:p>
        </p:txBody>
      </p:sp>
    </p:spTree>
    <p:extLst>
      <p:ext uri="{BB962C8B-B14F-4D97-AF65-F5344CB8AC3E}">
        <p14:creationId xmlns:p14="http://schemas.microsoft.com/office/powerpoint/2010/main" val="69559318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smtClean="0"/>
              <a:t>Click to edit Master title style</a:t>
            </a:r>
            <a:endParaRPr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A8FAD7FE-4540-40C5-A96E-99A81ACCC93B}" type="datetime1">
              <a:rPr lang="en-US" smtClean="0">
                <a:solidFill>
                  <a:srgbClr val="438086"/>
                </a:solidFill>
              </a:rPr>
              <a:pPr>
                <a:defRPr/>
              </a:pPr>
              <a:t>2016-12-08</a:t>
            </a:fld>
            <a:endParaRPr lang="en-US">
              <a:solidFill>
                <a:srgbClr val="438086"/>
              </a:solidFill>
            </a:endParaRPr>
          </a:p>
        </p:txBody>
      </p:sp>
      <p:sp>
        <p:nvSpPr>
          <p:cNvPr id="6"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7" name="Slide Number Placeholder 22"/>
          <p:cNvSpPr>
            <a:spLocks noGrp="1"/>
          </p:cNvSpPr>
          <p:nvPr>
            <p:ph type="sldNum" sz="quarter" idx="12"/>
          </p:nvPr>
        </p:nvSpPr>
        <p:spPr/>
        <p:txBody>
          <a:bodyPr/>
          <a:lstStyle>
            <a:lvl1pPr>
              <a:defRPr/>
            </a:lvl1pPr>
          </a:lstStyle>
          <a:p>
            <a:pPr>
              <a:defRPr/>
            </a:pPr>
            <a:fld id="{B35287E8-70AC-447B-9F52-23386E7444A0}" type="slidenum">
              <a:rPr lang="en-US"/>
              <a:pPr>
                <a:defRPr/>
              </a:pPr>
              <a:t>‹#›</a:t>
            </a:fld>
            <a:endParaRPr lang="en-US"/>
          </a:p>
        </p:txBody>
      </p:sp>
    </p:spTree>
    <p:extLst>
      <p:ext uri="{BB962C8B-B14F-4D97-AF65-F5344CB8AC3E}">
        <p14:creationId xmlns:p14="http://schemas.microsoft.com/office/powerpoint/2010/main" val="1870076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BF29D3AA-4F5C-47C9-BBC9-A66C7C26BBCE}" type="datetime1">
              <a:rPr lang="en-US" smtClean="0">
                <a:solidFill>
                  <a:srgbClr val="438086"/>
                </a:solidFill>
              </a:rPr>
              <a:pPr>
                <a:defRPr/>
              </a:pPr>
              <a:t>2016-12-08</a:t>
            </a:fld>
            <a:endParaRPr lang="en-US">
              <a:solidFill>
                <a:srgbClr val="438086"/>
              </a:solidFill>
            </a:endParaRPr>
          </a:p>
        </p:txBody>
      </p:sp>
      <p:sp>
        <p:nvSpPr>
          <p:cNvPr id="6"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7" name="Slide Number Placeholder 22"/>
          <p:cNvSpPr>
            <a:spLocks noGrp="1"/>
          </p:cNvSpPr>
          <p:nvPr>
            <p:ph type="sldNum" sz="quarter" idx="12"/>
          </p:nvPr>
        </p:nvSpPr>
        <p:spPr/>
        <p:txBody>
          <a:bodyPr/>
          <a:lstStyle>
            <a:lvl1pPr>
              <a:defRPr/>
            </a:lvl1pPr>
          </a:lstStyle>
          <a:p>
            <a:pPr>
              <a:defRPr/>
            </a:pPr>
            <a:fld id="{E818AE26-6C28-479E-BBB8-DCC77279533A}" type="slidenum">
              <a:rPr lang="en-US"/>
              <a:pPr>
                <a:defRPr/>
              </a:pPr>
              <a:t>‹#›</a:t>
            </a:fld>
            <a:endParaRPr lang="en-US"/>
          </a:p>
        </p:txBody>
      </p:sp>
    </p:spTree>
    <p:extLst>
      <p:ext uri="{BB962C8B-B14F-4D97-AF65-F5344CB8AC3E}">
        <p14:creationId xmlns:p14="http://schemas.microsoft.com/office/powerpoint/2010/main" val="13027755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74470EE0-A4E3-4E16-82A5-7E0F20BCC1E9}" type="datetime1">
              <a:rPr lang="en-US" smtClean="0">
                <a:solidFill>
                  <a:srgbClr val="438086"/>
                </a:solidFill>
              </a:rPr>
              <a:pPr>
                <a:defRPr/>
              </a:pPr>
              <a:t>2016-12-08</a:t>
            </a:fld>
            <a:endParaRPr lang="en-US">
              <a:solidFill>
                <a:srgbClr val="438086"/>
              </a:solidFill>
            </a:endParaRPr>
          </a:p>
        </p:txBody>
      </p:sp>
      <p:sp>
        <p:nvSpPr>
          <p:cNvPr id="5"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6" name="Slide Number Placeholder 22"/>
          <p:cNvSpPr>
            <a:spLocks noGrp="1"/>
          </p:cNvSpPr>
          <p:nvPr>
            <p:ph type="sldNum" sz="quarter" idx="12"/>
          </p:nvPr>
        </p:nvSpPr>
        <p:spPr/>
        <p:txBody>
          <a:bodyPr/>
          <a:lstStyle>
            <a:lvl1pPr>
              <a:defRPr/>
            </a:lvl1pPr>
          </a:lstStyle>
          <a:p>
            <a:pPr>
              <a:defRPr/>
            </a:pPr>
            <a:fld id="{4289BEC0-CA7B-41DC-B10C-DF76450AA124}" type="slidenum">
              <a:rPr lang="en-US"/>
              <a:pPr>
                <a:defRPr/>
              </a:pPr>
              <a:t>‹#›</a:t>
            </a:fld>
            <a:endParaRPr lang="en-US"/>
          </a:p>
        </p:txBody>
      </p:sp>
    </p:spTree>
    <p:extLst>
      <p:ext uri="{BB962C8B-B14F-4D97-AF65-F5344CB8AC3E}">
        <p14:creationId xmlns:p14="http://schemas.microsoft.com/office/powerpoint/2010/main" val="125414254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46FA5EBE-D923-48FC-A49C-7E219BCC8D5F}" type="datetime1">
              <a:rPr lang="en-US" smtClean="0">
                <a:solidFill>
                  <a:srgbClr val="438086"/>
                </a:solidFill>
              </a:rPr>
              <a:pPr>
                <a:defRPr/>
              </a:pPr>
              <a:t>2016-12-08</a:t>
            </a:fld>
            <a:endParaRPr lang="en-US">
              <a:solidFill>
                <a:srgbClr val="438086"/>
              </a:solidFill>
            </a:endParaRPr>
          </a:p>
        </p:txBody>
      </p:sp>
      <p:sp>
        <p:nvSpPr>
          <p:cNvPr id="5"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6" name="Slide Number Placeholder 22"/>
          <p:cNvSpPr>
            <a:spLocks noGrp="1"/>
          </p:cNvSpPr>
          <p:nvPr>
            <p:ph type="sldNum" sz="quarter" idx="12"/>
          </p:nvPr>
        </p:nvSpPr>
        <p:spPr/>
        <p:txBody>
          <a:bodyPr/>
          <a:lstStyle>
            <a:lvl1pPr>
              <a:defRPr/>
            </a:lvl1pPr>
          </a:lstStyle>
          <a:p>
            <a:pPr>
              <a:defRPr/>
            </a:pPr>
            <a:fld id="{3E653CD5-248E-4D08-9E0D-4A913CE3D849}" type="slidenum">
              <a:rPr lang="en-US"/>
              <a:pPr>
                <a:defRPr/>
              </a:pPr>
              <a:t>‹#›</a:t>
            </a:fld>
            <a:endParaRPr lang="en-US"/>
          </a:p>
        </p:txBody>
      </p:sp>
    </p:spTree>
    <p:extLst>
      <p:ext uri="{BB962C8B-B14F-4D97-AF65-F5344CB8AC3E}">
        <p14:creationId xmlns:p14="http://schemas.microsoft.com/office/powerpoint/2010/main" val="195784470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10"/>
          <p:cNvSpPr>
            <a:spLocks noGrp="1"/>
          </p:cNvSpPr>
          <p:nvPr>
            <p:ph type="sldNum" sz="quarter" idx="10"/>
          </p:nvPr>
        </p:nvSpPr>
        <p:spPr>
          <a:xfrm>
            <a:off x="8331200" y="6134100"/>
            <a:ext cx="685800" cy="365125"/>
          </a:xfrm>
        </p:spPr>
        <p:txBody>
          <a:bodyPr/>
          <a:lstStyle>
            <a:lvl1pPr>
              <a:defRPr/>
            </a:lvl1pPr>
          </a:lstStyle>
          <a:p>
            <a:pPr>
              <a:defRPr/>
            </a:pPr>
            <a:fld id="{E1D283AB-9578-4F94-A381-24784DFE13A6}" type="slidenum">
              <a:rPr lang="en-US"/>
              <a:pPr>
                <a:defRPr/>
              </a:pPr>
              <a:t>‹#›</a:t>
            </a:fld>
            <a:endParaRPr lang="en-US"/>
          </a:p>
        </p:txBody>
      </p:sp>
    </p:spTree>
    <p:extLst>
      <p:ext uri="{BB962C8B-B14F-4D97-AF65-F5344CB8AC3E}">
        <p14:creationId xmlns:p14="http://schemas.microsoft.com/office/powerpoint/2010/main" val="1180387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theme" Target="../theme/theme3.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59040" y="76200"/>
            <a:ext cx="2156360" cy="307777"/>
          </a:xfrm>
          <a:prstGeom prst="rect">
            <a:avLst/>
          </a:prstGeom>
        </p:spPr>
        <p:txBody>
          <a:bodyPr wrap="none">
            <a:spAutoFit/>
          </a:bodyPr>
          <a:lstStyle/>
          <a:p>
            <a:pPr algn="r"/>
            <a:r>
              <a:rPr lang="en-US" sz="1400" b="1" dirty="0" smtClean="0">
                <a:effectLst/>
              </a:rPr>
              <a:t>omniran-16-0091-01-5gaa</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1" name="Rectangle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2" name="Rectangle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039" name="Title Placeholder 21"/>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40" name="Text Placeholder 12"/>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a:off x="7143750" y="612775"/>
            <a:ext cx="957263" cy="457200"/>
          </a:xfrm>
          <a:prstGeom prst="rect">
            <a:avLst/>
          </a:prstGeom>
        </p:spPr>
        <p:txBody>
          <a:bodyPr vert="horz" wrap="square" lIns="91440" tIns="45720" rIns="91440" bIns="45720" numCol="1" anchor="t" anchorCtr="0" compatLnSpc="1">
            <a:prstTxWarp prst="textNoShape">
              <a:avLst/>
            </a:prstTxWarp>
          </a:bodyPr>
          <a:lstStyle>
            <a:lvl1pPr>
              <a:defRPr sz="800">
                <a:solidFill>
                  <a:schemeClr val="accent2"/>
                </a:solidFill>
              </a:defRPr>
            </a:lvl1pPr>
          </a:lstStyle>
          <a:p>
            <a:pPr eaLnBrk="1" hangingPunct="1">
              <a:defRPr/>
            </a:pPr>
            <a:fld id="{DDF63E3F-C225-4446-A8D4-5BA525BF7951}" type="datetime1">
              <a:rPr lang="en-US" smtClean="0">
                <a:solidFill>
                  <a:srgbClr val="438086"/>
                </a:solidFill>
                <a:latin typeface="Arial" pitchFamily="34" charset="0"/>
                <a:cs typeface="Arial" pitchFamily="34" charset="0"/>
              </a:rPr>
              <a:pPr eaLnBrk="1" hangingPunct="1">
                <a:defRPr/>
              </a:pPr>
              <a:t>2016-12-08</a:t>
            </a:fld>
            <a:endParaRPr lang="en-US">
              <a:solidFill>
                <a:srgbClr val="438086"/>
              </a:solidFill>
              <a:latin typeface="Arial" pitchFamily="34" charset="0"/>
              <a:cs typeface="Arial" pitchFamily="34" charset="0"/>
            </a:endParaRPr>
          </a:p>
        </p:txBody>
      </p:sp>
      <p:sp>
        <p:nvSpPr>
          <p:cNvPr id="3" name="Footer Placeholder 2"/>
          <p:cNvSpPr>
            <a:spLocks noGrp="1"/>
          </p:cNvSpPr>
          <p:nvPr>
            <p:ph type="ftr" sz="quarter" idx="3"/>
          </p:nvPr>
        </p:nvSpPr>
        <p:spPr>
          <a:xfrm>
            <a:off x="5257800" y="612775"/>
            <a:ext cx="1835150" cy="457200"/>
          </a:xfrm>
          <a:prstGeom prst="rect">
            <a:avLst/>
          </a:prstGeom>
        </p:spPr>
        <p:txBody>
          <a:bodyPr vert="horz"/>
          <a:lstStyle>
            <a:lvl1pPr algn="r" eaLnBrk="1" latinLnBrk="0" hangingPunct="1">
              <a:defRPr kumimoji="0" sz="800">
                <a:solidFill>
                  <a:schemeClr val="accent2"/>
                </a:solidFill>
              </a:defRPr>
            </a:lvl1pPr>
          </a:lstStyle>
          <a:p>
            <a:pPr>
              <a:defRPr/>
            </a:pPr>
            <a:r>
              <a:rPr lang="en-US" smtClean="0">
                <a:solidFill>
                  <a:srgbClr val="438086"/>
                </a:solidFill>
                <a:latin typeface="Arial" pitchFamily="34" charset="0"/>
                <a:cs typeface="Arial" pitchFamily="34" charset="0"/>
              </a:rPr>
              <a:t>Mentor DCN:  EC-16-0119-01-5GSG</a:t>
            </a:r>
            <a:endParaRPr lang="en-US" dirty="0">
              <a:solidFill>
                <a:srgbClr val="438086"/>
              </a:solidFill>
              <a:latin typeface="Arial" pitchFamily="34" charset="0"/>
              <a:cs typeface="Arial" pitchFamily="34" charset="0"/>
            </a:endParaRPr>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a:defRPr>
                <a:solidFill>
                  <a:srgbClr val="FFFFFF"/>
                </a:solidFill>
              </a:defRPr>
            </a:lvl1pPr>
          </a:lstStyle>
          <a:p>
            <a:pPr eaLnBrk="1" hangingPunct="1">
              <a:defRPr/>
            </a:pPr>
            <a:fld id="{EAD30A4D-3E4E-4063-A979-96800F195A9D}" type="slidenum">
              <a:rPr lang="en-US" sz="1800">
                <a:latin typeface="Arial" pitchFamily="34" charset="0"/>
                <a:cs typeface="Arial" pitchFamily="34" charset="0"/>
              </a:rPr>
              <a:pPr eaLnBrk="1" hangingPunct="1">
                <a:defRPr/>
              </a:pPr>
              <a:t>‹#›</a:t>
            </a:fld>
            <a:endParaRPr lang="en-US" sz="1800">
              <a:latin typeface="Arial" pitchFamily="34" charset="0"/>
              <a:cs typeface="Arial" pitchFamily="34" charset="0"/>
            </a:endParaRPr>
          </a:p>
        </p:txBody>
      </p:sp>
    </p:spTree>
    <p:extLst>
      <p:ext uri="{BB962C8B-B14F-4D97-AF65-F5344CB8AC3E}">
        <p14:creationId xmlns:p14="http://schemas.microsoft.com/office/powerpoint/2010/main" val="1799859693"/>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Lst>
  <p:timing>
    <p:tnLst>
      <p:par>
        <p:cTn id="1" dur="indefinite" restart="never" nodeType="tmRoot"/>
      </p:par>
    </p:tnLst>
  </p:timing>
  <p:hf sldNum="0" hdr="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1" name="Rectangle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2" name="Rectangle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039" name="Title Placeholder 21"/>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40" name="Text Placeholder 12"/>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a:off x="7143750" y="612775"/>
            <a:ext cx="957263" cy="457200"/>
          </a:xfrm>
          <a:prstGeom prst="rect">
            <a:avLst/>
          </a:prstGeom>
        </p:spPr>
        <p:txBody>
          <a:bodyPr vert="horz" wrap="square" lIns="91440" tIns="45720" rIns="91440" bIns="45720" numCol="1" anchor="t" anchorCtr="0" compatLnSpc="1">
            <a:prstTxWarp prst="textNoShape">
              <a:avLst/>
            </a:prstTxWarp>
          </a:bodyPr>
          <a:lstStyle>
            <a:lvl1pPr>
              <a:defRPr sz="800">
                <a:solidFill>
                  <a:schemeClr val="accent2"/>
                </a:solidFill>
              </a:defRPr>
            </a:lvl1pPr>
          </a:lstStyle>
          <a:p>
            <a:pPr eaLnBrk="1" hangingPunct="1">
              <a:defRPr/>
            </a:pPr>
            <a:fld id="{DDF63E3F-C225-4446-A8D4-5BA525BF7951}" type="datetime1">
              <a:rPr lang="en-US" smtClean="0">
                <a:solidFill>
                  <a:srgbClr val="438086"/>
                </a:solidFill>
                <a:latin typeface="Arial" pitchFamily="34" charset="0"/>
                <a:cs typeface="Arial" pitchFamily="34" charset="0"/>
              </a:rPr>
              <a:pPr eaLnBrk="1" hangingPunct="1">
                <a:defRPr/>
              </a:pPr>
              <a:t>2016-12-08</a:t>
            </a:fld>
            <a:endParaRPr lang="en-US">
              <a:solidFill>
                <a:srgbClr val="438086"/>
              </a:solidFill>
              <a:latin typeface="Arial" pitchFamily="34" charset="0"/>
              <a:cs typeface="Arial" pitchFamily="34" charset="0"/>
            </a:endParaRPr>
          </a:p>
        </p:txBody>
      </p:sp>
      <p:sp>
        <p:nvSpPr>
          <p:cNvPr id="3" name="Footer Placeholder 2"/>
          <p:cNvSpPr>
            <a:spLocks noGrp="1"/>
          </p:cNvSpPr>
          <p:nvPr>
            <p:ph type="ftr" sz="quarter" idx="3"/>
          </p:nvPr>
        </p:nvSpPr>
        <p:spPr>
          <a:xfrm>
            <a:off x="5257800" y="612775"/>
            <a:ext cx="1835150" cy="457200"/>
          </a:xfrm>
          <a:prstGeom prst="rect">
            <a:avLst/>
          </a:prstGeom>
        </p:spPr>
        <p:txBody>
          <a:bodyPr vert="horz"/>
          <a:lstStyle>
            <a:lvl1pPr algn="r" eaLnBrk="1" latinLnBrk="0" hangingPunct="1">
              <a:defRPr kumimoji="0" sz="800">
                <a:solidFill>
                  <a:schemeClr val="accent2"/>
                </a:solidFill>
              </a:defRPr>
            </a:lvl1pPr>
          </a:lstStyle>
          <a:p>
            <a:pPr>
              <a:defRPr/>
            </a:pPr>
            <a:r>
              <a:rPr lang="en-US" smtClean="0">
                <a:solidFill>
                  <a:srgbClr val="438086"/>
                </a:solidFill>
                <a:latin typeface="Arial" pitchFamily="34" charset="0"/>
                <a:cs typeface="Arial" pitchFamily="34" charset="0"/>
              </a:rPr>
              <a:t>Mentor DCN:  EC-16-0119-01-5GSG</a:t>
            </a:r>
            <a:endParaRPr lang="en-US" dirty="0">
              <a:solidFill>
                <a:srgbClr val="438086"/>
              </a:solidFill>
              <a:latin typeface="Arial" pitchFamily="34" charset="0"/>
              <a:cs typeface="Arial" pitchFamily="34" charset="0"/>
            </a:endParaRPr>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a:defRPr>
                <a:solidFill>
                  <a:srgbClr val="FFFFFF"/>
                </a:solidFill>
              </a:defRPr>
            </a:lvl1pPr>
          </a:lstStyle>
          <a:p>
            <a:pPr eaLnBrk="1" hangingPunct="1">
              <a:defRPr/>
            </a:pPr>
            <a:fld id="{EAD30A4D-3E4E-4063-A979-96800F195A9D}" type="slidenum">
              <a:rPr lang="en-US" sz="1800">
                <a:latin typeface="Arial" pitchFamily="34" charset="0"/>
                <a:cs typeface="Arial" pitchFamily="34" charset="0"/>
              </a:rPr>
              <a:pPr eaLnBrk="1" hangingPunct="1">
                <a:defRPr/>
              </a:pPr>
              <a:t>‹#›</a:t>
            </a:fld>
            <a:endParaRPr lang="en-US" sz="1800">
              <a:latin typeface="Arial" pitchFamily="34" charset="0"/>
              <a:cs typeface="Arial" pitchFamily="34" charset="0"/>
            </a:endParaRPr>
          </a:p>
        </p:txBody>
      </p:sp>
    </p:spTree>
    <p:extLst>
      <p:ext uri="{BB962C8B-B14F-4D97-AF65-F5344CB8AC3E}">
        <p14:creationId xmlns:p14="http://schemas.microsoft.com/office/powerpoint/2010/main" val="412497765"/>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timing>
    <p:tnLst>
      <p:par>
        <p:cTn id="1" dur="indefinite" restart="never" nodeType="tmRoot"/>
      </p:par>
    </p:tnLst>
  </p:timing>
  <p:hf sldNum="0" hdr="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indconn/icaid_form.doc" TargetMode="External"/><Relationship Id="rId2" Type="http://schemas.openxmlformats.org/officeDocument/2006/relationships/hyperlink" Target="http://standards.ieee.org/develop/indconn/" TargetMode="External"/><Relationship Id="rId1" Type="http://schemas.openxmlformats.org/officeDocument/2006/relationships/slideLayout" Target="../slideLayouts/slideLayout2.xml"/><Relationship Id="rId6" Type="http://schemas.openxmlformats.org/officeDocument/2006/relationships/hyperlink" Target="https://mentor.ieee.org/omniran/dcn/16/omniran-16-0092-00-5gaa-industry-connections-overview.pdf" TargetMode="External"/><Relationship Id="rId5" Type="http://schemas.openxmlformats.org/officeDocument/2006/relationships/hyperlink" Target="http://standards.ieee.org/about/sasb/iccom/resources.html" TargetMode="External"/><Relationship Id="rId4" Type="http://schemas.openxmlformats.org/officeDocument/2006/relationships/hyperlink" Target="https://mentor.ieee.org/omniran/dcn/16/omniran-16-0083-00-5gaa-use-of-industry-connections-in-ieee-802.pptx"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6/omniran-16-0084-01-5gaa-draft-icaid-for-5g-sc-action-a.doc" TargetMode="External"/><Relationship Id="rId2" Type="http://schemas.openxmlformats.org/officeDocument/2006/relationships/hyperlink" Target="https://mentor.ieee.org/omniran/dcn/16/omniran-16-0084-00-5gaa-draft-icaid-for-5g-sc-action-a.doc"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msp/cloudcomputing.pdf" TargetMode="External"/><Relationship Id="rId7" Type="http://schemas.openxmlformats.org/officeDocument/2006/relationships/hyperlink" Target="http://standards.ieee.org/develop/msp/smartcities.pdf" TargetMode="External"/><Relationship Id="rId2" Type="http://schemas.openxmlformats.org/officeDocument/2006/relationships/hyperlink" Target="http://standards.ieee.org/develop/msp/smartgrid.pdf" TargetMode="External"/><Relationship Id="rId1" Type="http://schemas.openxmlformats.org/officeDocument/2006/relationships/slideLayout" Target="../slideLayouts/slideLayout2.xml"/><Relationship Id="rId6" Type="http://schemas.openxmlformats.org/officeDocument/2006/relationships/hyperlink" Target="http://standards.ieee.org/develop/msp/ehealth.pdf" TargetMode="External"/><Relationship Id="rId5" Type="http://schemas.openxmlformats.org/officeDocument/2006/relationships/hyperlink" Target="http://standards.ieee.org/develop/msp/its.pdf" TargetMode="External"/><Relationship Id="rId4" Type="http://schemas.openxmlformats.org/officeDocument/2006/relationships/hyperlink" Target="http://standards.ieee.org/develop/msp/iot.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smtClean="0"/>
              <a:t>IEEE 802.1 OmniRAN TG</a:t>
            </a:r>
            <a:r>
              <a:rPr lang="en-US" dirty="0"/>
              <a:t/>
            </a:r>
            <a:br>
              <a:rPr lang="en-US" dirty="0"/>
            </a:br>
            <a:r>
              <a:rPr lang="en-US" dirty="0" smtClean="0"/>
              <a:t>Conference call </a:t>
            </a:r>
            <a:r>
              <a:rPr lang="en-US" dirty="0"/>
              <a:t>on </a:t>
            </a:r>
            <a:r>
              <a:rPr lang="en-US" dirty="0" smtClean="0"/>
              <a:t>5G SC Action A (Industry Connections activity)</a:t>
            </a: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2016-12-06</a:t>
            </a:r>
          </a:p>
          <a:p>
            <a:r>
              <a:rPr lang="en-US" dirty="0" smtClean="0"/>
              <a:t>Max Riegel, Nokia</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would we like to achieve?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Strengthen the IEEE 802 ecosystem by unifying technical approaches among various deployment domains.</a:t>
            </a:r>
          </a:p>
          <a:p>
            <a:r>
              <a:rPr lang="is-IS" dirty="0" smtClean="0"/>
              <a:t>More direct involvement of customers in the evolution of IEEE 802 technologies</a:t>
            </a:r>
          </a:p>
          <a:p>
            <a:r>
              <a:rPr lang="is-IS" dirty="0" smtClean="0"/>
              <a:t>Faster adoption of emerging trends into IEEE 802 standards by better understanding of market evolution</a:t>
            </a:r>
          </a:p>
          <a:p>
            <a:pPr lvl="1"/>
            <a:r>
              <a:rPr lang="is-IS" dirty="0" smtClean="0"/>
              <a:t>Already complete listing?</a:t>
            </a:r>
          </a:p>
          <a:p>
            <a:pPr lvl="1"/>
            <a:r>
              <a:rPr lang="is-IS" dirty="0" smtClean="0"/>
              <a:t>At least, no other proposal raised in call. </a:t>
            </a:r>
            <a:endParaRPr lang="en-US" dirty="0"/>
          </a:p>
        </p:txBody>
      </p:sp>
    </p:spTree>
    <p:extLst>
      <p:ext uri="{BB962C8B-B14F-4D97-AF65-F5344CB8AC3E}">
        <p14:creationId xmlns:p14="http://schemas.microsoft.com/office/powerpoint/2010/main" val="722209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we miss?</a:t>
            </a:r>
            <a:endParaRPr lang="en-US" dirty="0"/>
          </a:p>
        </p:txBody>
      </p:sp>
      <p:sp>
        <p:nvSpPr>
          <p:cNvPr id="3" name="Content Placeholder 2"/>
          <p:cNvSpPr>
            <a:spLocks noGrp="1"/>
          </p:cNvSpPr>
          <p:nvPr>
            <p:ph idx="1"/>
          </p:nvPr>
        </p:nvSpPr>
        <p:spPr/>
        <p:txBody>
          <a:bodyPr/>
          <a:lstStyle/>
          <a:p>
            <a:r>
              <a:rPr lang="en-US" dirty="0" smtClean="0"/>
              <a:t>What are the requirements and commonalities among the various deployment domains of IEEE 802 technologies?</a:t>
            </a:r>
          </a:p>
          <a:p>
            <a:r>
              <a:rPr lang="en-US" dirty="0" smtClean="0"/>
              <a:t>Who are the leading customers?</a:t>
            </a:r>
            <a:endParaRPr lang="en-US" dirty="0"/>
          </a:p>
          <a:p>
            <a:pPr lvl="1"/>
            <a:r>
              <a:rPr lang="en-US" dirty="0" smtClean="0"/>
              <a:t>No other issue mentioned in the call.</a:t>
            </a:r>
          </a:p>
        </p:txBody>
      </p:sp>
    </p:spTree>
    <p:extLst>
      <p:ext uri="{BB962C8B-B14F-4D97-AF65-F5344CB8AC3E}">
        <p14:creationId xmlns:p14="http://schemas.microsoft.com/office/powerpoint/2010/main" val="725297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a:t>
            </a:r>
            <a:br>
              <a:rPr lang="en-US" dirty="0" smtClean="0"/>
            </a:br>
            <a:r>
              <a:rPr lang="en-US" dirty="0" smtClean="0"/>
              <a:t>Industry Connections</a:t>
            </a:r>
            <a:endParaRPr lang="en-US" dirty="0"/>
          </a:p>
        </p:txBody>
      </p:sp>
      <p:sp>
        <p:nvSpPr>
          <p:cNvPr id="3" name="Text Placeholder 2"/>
          <p:cNvSpPr>
            <a:spLocks noGrp="1"/>
          </p:cNvSpPr>
          <p:nvPr>
            <p:ph type="body" idx="1"/>
          </p:nvPr>
        </p:nvSpPr>
        <p:spPr/>
        <p:txBody>
          <a:bodyPr/>
          <a:lstStyle/>
          <a:p>
            <a:r>
              <a:rPr lang="en-US" dirty="0" smtClean="0"/>
              <a:t> </a:t>
            </a:r>
            <a:endParaRPr lang="en-US" dirty="0"/>
          </a:p>
        </p:txBody>
      </p:sp>
    </p:spTree>
    <p:extLst>
      <p:ext uri="{BB962C8B-B14F-4D97-AF65-F5344CB8AC3E}">
        <p14:creationId xmlns:p14="http://schemas.microsoft.com/office/powerpoint/2010/main" val="117823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Industry Connections activity</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Aimed for technical group discussions (far) ahead of starting PAR discussions.</a:t>
            </a:r>
          </a:p>
          <a:p>
            <a:pPr lvl="1"/>
            <a:r>
              <a:rPr lang="en-US" dirty="0" smtClean="0">
                <a:hlinkClick r:id="rId2"/>
              </a:rPr>
              <a:t>http://standards.ieee.org/develop/indconn/</a:t>
            </a:r>
            <a:endParaRPr lang="en-US" dirty="0" smtClean="0"/>
          </a:p>
          <a:p>
            <a:pPr lvl="1"/>
            <a:r>
              <a:rPr lang="en-US" dirty="0" smtClean="0"/>
              <a:t>ICAID (Industry Connections Activity Initiation Document) request form for approval</a:t>
            </a:r>
          </a:p>
          <a:p>
            <a:pPr lvl="2"/>
            <a:r>
              <a:rPr lang="en-US" dirty="0">
                <a:hlinkClick r:id="rId3"/>
              </a:rPr>
              <a:t>http://</a:t>
            </a:r>
            <a:r>
              <a:rPr lang="en-US" dirty="0" smtClean="0">
                <a:hlinkClick r:id="rId3"/>
              </a:rPr>
              <a:t>standards.ieee.org/develop/indconn/icaid_form.doc</a:t>
            </a:r>
            <a:endParaRPr lang="en-US" dirty="0" smtClean="0"/>
          </a:p>
          <a:p>
            <a:pPr lvl="2"/>
            <a:endParaRPr lang="en-US" dirty="0" smtClean="0"/>
          </a:p>
          <a:p>
            <a:r>
              <a:rPr lang="en-US" b="1" dirty="0" smtClean="0"/>
              <a:t>Presentation by John:</a:t>
            </a:r>
          </a:p>
          <a:p>
            <a:pPr lvl="1"/>
            <a:r>
              <a:rPr lang="en-US" dirty="0"/>
              <a:t>Use of Industry Connections in IEEE </a:t>
            </a:r>
            <a:r>
              <a:rPr lang="en-US" dirty="0" smtClean="0"/>
              <a:t>802</a:t>
            </a:r>
          </a:p>
          <a:p>
            <a:pPr lvl="2"/>
            <a:r>
              <a:rPr lang="en-US" dirty="0">
                <a:hlinkClick r:id="rId4"/>
              </a:rPr>
              <a:t>https://</a:t>
            </a:r>
            <a:r>
              <a:rPr lang="en-US" dirty="0" smtClean="0">
                <a:hlinkClick r:id="rId4"/>
              </a:rPr>
              <a:t>mentor.ieee.org/omniran/dcn/16/omniran-16-0083-00-5gaa-use-of-industry-connections-in-ieee-802.pptx</a:t>
            </a:r>
            <a:endParaRPr lang="en-US" dirty="0" smtClean="0"/>
          </a:p>
          <a:p>
            <a:pPr lvl="2"/>
            <a:endParaRPr lang="en-US" dirty="0" smtClean="0"/>
          </a:p>
          <a:p>
            <a:r>
              <a:rPr lang="en-US" dirty="0" smtClean="0"/>
              <a:t>Further resources:</a:t>
            </a:r>
          </a:p>
          <a:p>
            <a:pPr lvl="1"/>
            <a:r>
              <a:rPr lang="en-US" dirty="0">
                <a:hlinkClick r:id="rId5"/>
              </a:rPr>
              <a:t>http://</a:t>
            </a:r>
            <a:r>
              <a:rPr lang="en-US" dirty="0" smtClean="0">
                <a:hlinkClick r:id="rId5"/>
              </a:rPr>
              <a:t>standards.ieee.org/about/sasb/iccom/resources.html</a:t>
            </a:r>
            <a:endParaRPr lang="en-US" dirty="0" smtClean="0"/>
          </a:p>
          <a:p>
            <a:pPr lvl="1"/>
            <a:r>
              <a:rPr lang="en-US" dirty="0">
                <a:hlinkClick r:id="rId6"/>
              </a:rPr>
              <a:t>https://</a:t>
            </a:r>
            <a:r>
              <a:rPr lang="en-US" dirty="0" smtClean="0">
                <a:hlinkClick r:id="rId6"/>
              </a:rPr>
              <a:t>mentor.ieee.org/omniran/dcn/16/omniran-16-0092-00-5gaa-industry-connections-overview.pdf</a:t>
            </a:r>
            <a:endParaRPr lang="en-US" dirty="0" smtClean="0"/>
          </a:p>
          <a:p>
            <a:pPr lvl="1"/>
            <a:endParaRPr lang="en-US" dirty="0" smtClean="0"/>
          </a:p>
        </p:txBody>
      </p:sp>
    </p:spTree>
    <p:extLst>
      <p:ext uri="{BB962C8B-B14F-4D97-AF65-F5344CB8AC3E}">
        <p14:creationId xmlns:p14="http://schemas.microsoft.com/office/powerpoint/2010/main" val="1412708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DRAFt</a:t>
            </a:r>
            <a:r>
              <a:rPr lang="en-US" dirty="0" smtClean="0"/>
              <a:t> ICAID</a:t>
            </a:r>
            <a:endParaRPr lang="en-US" dirty="0"/>
          </a:p>
        </p:txBody>
      </p:sp>
      <p:sp>
        <p:nvSpPr>
          <p:cNvPr id="3" name="Text Placeholder 2"/>
          <p:cNvSpPr>
            <a:spLocks noGrp="1"/>
          </p:cNvSpPr>
          <p:nvPr>
            <p:ph type="body" idx="1"/>
          </p:nvPr>
        </p:nvSpPr>
        <p:spPr/>
        <p:txBody>
          <a:bodyPr/>
          <a:lstStyle/>
          <a:p>
            <a:r>
              <a:rPr lang="en-US" dirty="0" smtClean="0"/>
              <a:t> </a:t>
            </a:r>
            <a:endParaRPr lang="en-US" dirty="0"/>
          </a:p>
        </p:txBody>
      </p:sp>
    </p:spTree>
    <p:extLst>
      <p:ext uri="{BB962C8B-B14F-4D97-AF65-F5344CB8AC3E}">
        <p14:creationId xmlns:p14="http://schemas.microsoft.com/office/powerpoint/2010/main" val="387248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ICAID</a:t>
            </a:r>
            <a:endParaRPr lang="en-US" dirty="0"/>
          </a:p>
        </p:txBody>
      </p:sp>
      <p:sp>
        <p:nvSpPr>
          <p:cNvPr id="3" name="Content Placeholder 2"/>
          <p:cNvSpPr>
            <a:spLocks noGrp="1"/>
          </p:cNvSpPr>
          <p:nvPr>
            <p:ph idx="1"/>
          </p:nvPr>
        </p:nvSpPr>
        <p:spPr/>
        <p:txBody>
          <a:bodyPr/>
          <a:lstStyle/>
          <a:p>
            <a:r>
              <a:rPr lang="en-US" dirty="0" smtClean="0"/>
              <a:t>Initial draft text based on input from John and edited by Max available by</a:t>
            </a:r>
          </a:p>
          <a:p>
            <a:pPr lvl="1"/>
            <a:r>
              <a:rPr lang="en-US" dirty="0">
                <a:hlinkClick r:id="rId2"/>
              </a:rPr>
              <a:t>https://</a:t>
            </a:r>
            <a:r>
              <a:rPr lang="en-US" dirty="0" smtClean="0">
                <a:hlinkClick r:id="rId2"/>
              </a:rPr>
              <a:t>mentor.ieee.org/omniran/dcn/16/omniran-16-0084-00-5gaa-draft-icaid-for-5g-sc-action-a.doc</a:t>
            </a:r>
            <a:endParaRPr lang="en-US" dirty="0" smtClean="0"/>
          </a:p>
          <a:p>
            <a:r>
              <a:rPr lang="en-US" dirty="0" smtClean="0"/>
              <a:t>Revision with comments from John:</a:t>
            </a:r>
          </a:p>
          <a:p>
            <a:pPr lvl="1"/>
            <a:r>
              <a:rPr lang="en-US" dirty="0">
                <a:hlinkClick r:id="rId3"/>
              </a:rPr>
              <a:t>https://</a:t>
            </a:r>
            <a:r>
              <a:rPr lang="en-US" dirty="0" smtClean="0">
                <a:hlinkClick r:id="rId3"/>
              </a:rPr>
              <a:t>mentor.ieee.org/omniran/dcn/16/omniran-16-0084-01-5gaa-draft-icaid-for-5g-sc-action-a.doc</a:t>
            </a:r>
            <a:endParaRPr lang="en-US" dirty="0" smtClean="0"/>
          </a:p>
          <a:p>
            <a:pPr lvl="1"/>
            <a:endParaRPr lang="en-US" dirty="0"/>
          </a:p>
        </p:txBody>
      </p:sp>
    </p:spTree>
    <p:extLst>
      <p:ext uri="{BB962C8B-B14F-4D97-AF65-F5344CB8AC3E}">
        <p14:creationId xmlns:p14="http://schemas.microsoft.com/office/powerpoint/2010/main" val="1292283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 forward</a:t>
            </a:r>
            <a:endParaRPr lang="en-US" dirty="0"/>
          </a:p>
        </p:txBody>
      </p:sp>
      <p:sp>
        <p:nvSpPr>
          <p:cNvPr id="3" name="Text Placeholder 2"/>
          <p:cNvSpPr>
            <a:spLocks noGrp="1"/>
          </p:cNvSpPr>
          <p:nvPr>
            <p:ph type="body" idx="1"/>
          </p:nvPr>
        </p:nvSpPr>
        <p:spPr/>
        <p:txBody>
          <a:bodyPr/>
          <a:lstStyle/>
          <a:p>
            <a:r>
              <a:rPr lang="en-US" dirty="0" smtClean="0"/>
              <a:t> </a:t>
            </a:r>
            <a:endParaRPr lang="en-US" dirty="0"/>
          </a:p>
        </p:txBody>
      </p:sp>
    </p:spTree>
    <p:extLst>
      <p:ext uri="{BB962C8B-B14F-4D97-AF65-F5344CB8AC3E}">
        <p14:creationId xmlns:p14="http://schemas.microsoft.com/office/powerpoint/2010/main" val="5464436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
            </a:r>
            <a:r>
              <a:rPr lang="en-US" dirty="0" smtClean="0"/>
              <a:t>ext steps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Chair invites for comments on draft ICAID for the upcoming meeting at the IEEE 802 interim. Text of ICAID will be revised at the meeting based on submitted comments.</a:t>
            </a:r>
            <a:endParaRPr lang="en-US" dirty="0"/>
          </a:p>
          <a:p>
            <a:pPr lvl="1"/>
            <a:r>
              <a:rPr lang="en-US" dirty="0" smtClean="0"/>
              <a:t>Next F2F meeting: Atlanta, Jan 2017</a:t>
            </a:r>
          </a:p>
          <a:p>
            <a:pPr lvl="1"/>
            <a:r>
              <a:rPr lang="en-US" dirty="0" smtClean="0"/>
              <a:t>Session on Wed, January 18</a:t>
            </a:r>
            <a:r>
              <a:rPr lang="en-US" baseline="30000" dirty="0" smtClean="0"/>
              <a:t>th</a:t>
            </a:r>
            <a:r>
              <a:rPr lang="en-US" dirty="0" smtClean="0"/>
              <a:t>, PM2</a:t>
            </a:r>
          </a:p>
          <a:p>
            <a:pPr lvl="1"/>
            <a:endParaRPr lang="en-US" dirty="0" smtClean="0"/>
          </a:p>
          <a:p>
            <a:r>
              <a:rPr lang="en-US" dirty="0" smtClean="0"/>
              <a:t>Next conference call:</a:t>
            </a:r>
          </a:p>
          <a:p>
            <a:pPr lvl="1"/>
            <a:r>
              <a:rPr lang="en-US" dirty="0" smtClean="0"/>
              <a:t>Tues, January 31</a:t>
            </a:r>
            <a:r>
              <a:rPr lang="en-US" baseline="30000" dirty="0" smtClean="0"/>
              <a:t>st</a:t>
            </a:r>
            <a:r>
              <a:rPr lang="en-US" dirty="0" smtClean="0"/>
              <a:t>, 2017, 09:30-11:00AM ET</a:t>
            </a:r>
          </a:p>
          <a:p>
            <a:pPr marL="457200" lvl="1" indent="0">
              <a:buNone/>
            </a:pPr>
            <a:endParaRPr lang="en-US" dirty="0" smtClean="0"/>
          </a:p>
          <a:p>
            <a:pPr marL="457200" lvl="1" indent="0">
              <a:buNone/>
            </a:pPr>
            <a:r>
              <a:rPr lang="en-US" dirty="0" smtClean="0"/>
              <a:t>BTW: Submission deadline of ICAID for consideration in the March EC closing: </a:t>
            </a:r>
          </a:p>
          <a:p>
            <a:pPr marL="457200" lvl="1" indent="0">
              <a:buNone/>
            </a:pPr>
            <a:r>
              <a:rPr lang="en-US" dirty="0" smtClean="0"/>
              <a:t>February 10</a:t>
            </a:r>
            <a:r>
              <a:rPr lang="en-US" baseline="30000" dirty="0" smtClean="0"/>
              <a:t>th</a:t>
            </a:r>
            <a:endParaRPr lang="en-US" dirty="0" smtClean="0"/>
          </a:p>
        </p:txBody>
      </p:sp>
    </p:spTree>
    <p:extLst>
      <p:ext uri="{BB962C8B-B14F-4D97-AF65-F5344CB8AC3E}">
        <p14:creationId xmlns:p14="http://schemas.microsoft.com/office/powerpoint/2010/main" val="19371992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 &amp; </a:t>
            </a:r>
            <a:r>
              <a:rPr lang="en-US" dirty="0" err="1" smtClean="0"/>
              <a:t>AoB</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Could we start discussing the ICAID on the mailing list?</a:t>
            </a:r>
          </a:p>
          <a:p>
            <a:pPr lvl="1"/>
            <a:r>
              <a:rPr lang="en-US" dirty="0" smtClean="0"/>
              <a:t>Response of the chair: Discussion on the mailing list is challenging, as there is no dedicated mailing list for the preparation of the ICAID. </a:t>
            </a:r>
            <a:r>
              <a:rPr lang="en-US" dirty="0" smtClean="0"/>
              <a:t>We use various mailing lists, like the 802.1 list, the AANI list, and the IEEE 802 5G list. Therefore the continuation of the discussion is aimed for the Atlanta meeting.</a:t>
            </a:r>
          </a:p>
          <a:p>
            <a:endParaRPr lang="en-US" dirty="0"/>
          </a:p>
          <a:p>
            <a:r>
              <a:rPr lang="en-US" dirty="0" err="1" smtClean="0"/>
              <a:t>AoB</a:t>
            </a:r>
            <a:endParaRPr lang="en-US" dirty="0" smtClean="0"/>
          </a:p>
          <a:p>
            <a:pPr lvl="1"/>
            <a:r>
              <a:rPr lang="en-US" dirty="0" smtClean="0"/>
              <a:t>None</a:t>
            </a:r>
            <a:endParaRPr lang="en-US" dirty="0" smtClean="0"/>
          </a:p>
          <a:p>
            <a:endParaRPr lang="en-US" dirty="0"/>
          </a:p>
          <a:p>
            <a:pPr marL="0" indent="0">
              <a:buNone/>
            </a:pPr>
            <a:r>
              <a:rPr lang="en-US" dirty="0" smtClean="0"/>
              <a:t>Chair adjourned call at </a:t>
            </a:r>
            <a:r>
              <a:rPr lang="en-US" dirty="0" smtClean="0"/>
              <a:t>11:00 AM </a:t>
            </a:r>
            <a:r>
              <a:rPr lang="en-US" dirty="0" smtClean="0"/>
              <a:t>ET.</a:t>
            </a:r>
            <a:endParaRPr lang="en-US" dirty="0"/>
          </a:p>
        </p:txBody>
      </p:sp>
    </p:spTree>
    <p:extLst>
      <p:ext uri="{BB962C8B-B14F-4D97-AF65-F5344CB8AC3E}">
        <p14:creationId xmlns:p14="http://schemas.microsoft.com/office/powerpoint/2010/main" val="1027101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304800"/>
            <a:ext cx="8458200" cy="609600"/>
          </a:xfrm>
        </p:spPr>
        <p:txBody>
          <a:bodyPr/>
          <a:lstStyle/>
          <a:p>
            <a:r>
              <a:rPr lang="en-US" altLang="en-US" sz="3200" u="sng"/>
              <a:t>Guidelines for IEEE-SA Meetings</a:t>
            </a:r>
          </a:p>
        </p:txBody>
      </p:sp>
      <p:sp>
        <p:nvSpPr>
          <p:cNvPr id="1536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charset="2"/>
              <a:buChar char="l"/>
              <a:defRPr sz="3200">
                <a:solidFill>
                  <a:srgbClr val="000099"/>
                </a:solidFill>
                <a:latin typeface="Arial" charset="0"/>
              </a:defRPr>
            </a:lvl1pPr>
            <a:lvl2pPr marL="742950" indent="-285750">
              <a:spcBef>
                <a:spcPct val="20000"/>
              </a:spcBef>
              <a:buClr>
                <a:srgbClr val="CC3300"/>
              </a:buClr>
              <a:buSzPct val="50000"/>
              <a:buFont typeface="Monotype Sorts" charset="2"/>
              <a:buChar char="l"/>
              <a:defRPr sz="2800">
                <a:solidFill>
                  <a:srgbClr val="000099"/>
                </a:solidFill>
                <a:latin typeface="Arial" charset="0"/>
              </a:defRPr>
            </a:lvl2pPr>
            <a:lvl3pPr marL="1143000" indent="-228600">
              <a:spcBef>
                <a:spcPct val="20000"/>
              </a:spcBef>
              <a:buClr>
                <a:srgbClr val="CC3300"/>
              </a:buClr>
              <a:buSzPct val="50000"/>
              <a:buFont typeface="Monotype Sorts" charset="2"/>
              <a:buChar char="l"/>
              <a:defRPr sz="2400">
                <a:solidFill>
                  <a:srgbClr val="000099"/>
                </a:solidFill>
                <a:latin typeface="Arial" charset="0"/>
              </a:defRPr>
            </a:lvl3pPr>
            <a:lvl4pPr marL="1600200" indent="-228600">
              <a:spcBef>
                <a:spcPct val="20000"/>
              </a:spcBef>
              <a:buClr>
                <a:srgbClr val="CC3300"/>
              </a:buClr>
              <a:buSzPct val="50000"/>
              <a:buFont typeface="Monotype Sorts" charset="2"/>
              <a:buChar char="l"/>
              <a:defRPr sz="2000">
                <a:solidFill>
                  <a:srgbClr val="000099"/>
                </a:solidFill>
                <a:latin typeface="Arial" charset="0"/>
              </a:defRPr>
            </a:lvl4pPr>
            <a:lvl5pPr marL="2057400" indent="-228600">
              <a:spcBef>
                <a:spcPct val="20000"/>
              </a:spcBef>
              <a:buClr>
                <a:srgbClr val="CC3300"/>
              </a:buClr>
              <a:buSzPct val="50000"/>
              <a:buFont typeface="Monotype Sorts" charset="2"/>
              <a:buChar char="l"/>
              <a:defRPr sz="2000">
                <a:solidFill>
                  <a:srgbClr val="000099"/>
                </a:solidFill>
                <a:latin typeface="Arial" charset="0"/>
              </a:defRPr>
            </a:lvl5pPr>
            <a:lvl6pPr marL="25146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6pPr>
            <a:lvl7pPr marL="29718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7pPr>
            <a:lvl8pPr marL="34290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8pPr>
            <a:lvl9pPr marL="38862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9pPr>
          </a:lstStyle>
          <a:p>
            <a:pPr algn="ctr">
              <a:spcBef>
                <a:spcPct val="0"/>
              </a:spcBef>
              <a:buClrTx/>
              <a:buSzTx/>
              <a:buFontTx/>
              <a:buNone/>
            </a:pPr>
            <a:endParaRPr lang="en-GB" altLang="en-US" sz="2400" b="1" u="sng">
              <a:latin typeface="Helvetica" charset="0"/>
            </a:endParaRPr>
          </a:p>
        </p:txBody>
      </p:sp>
      <p:sp>
        <p:nvSpPr>
          <p:cNvPr id="15364"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charset="2"/>
              <a:buChar char="l"/>
              <a:defRPr sz="3200">
                <a:solidFill>
                  <a:srgbClr val="000099"/>
                </a:solidFill>
                <a:latin typeface="Arial" charset="0"/>
              </a:defRPr>
            </a:lvl1pPr>
            <a:lvl2pPr marL="630238" indent="-285750">
              <a:spcBef>
                <a:spcPct val="20000"/>
              </a:spcBef>
              <a:buClr>
                <a:srgbClr val="CC3300"/>
              </a:buClr>
              <a:buSzPct val="50000"/>
              <a:buFont typeface="Monotype Sorts" charset="2"/>
              <a:buChar char="l"/>
              <a:defRPr sz="2800">
                <a:solidFill>
                  <a:srgbClr val="000099"/>
                </a:solidFill>
                <a:latin typeface="Arial" charset="0"/>
              </a:defRPr>
            </a:lvl2pPr>
            <a:lvl3pPr marL="1143000" indent="-228600">
              <a:spcBef>
                <a:spcPct val="20000"/>
              </a:spcBef>
              <a:buClr>
                <a:srgbClr val="CC3300"/>
              </a:buClr>
              <a:buSzPct val="50000"/>
              <a:buFont typeface="Monotype Sorts" charset="2"/>
              <a:buChar char="l"/>
              <a:defRPr sz="2400">
                <a:solidFill>
                  <a:srgbClr val="000099"/>
                </a:solidFill>
                <a:latin typeface="Arial" charset="0"/>
              </a:defRPr>
            </a:lvl3pPr>
            <a:lvl4pPr marL="1600200" indent="-228600">
              <a:spcBef>
                <a:spcPct val="20000"/>
              </a:spcBef>
              <a:buClr>
                <a:srgbClr val="CC3300"/>
              </a:buClr>
              <a:buSzPct val="50000"/>
              <a:buFont typeface="Monotype Sorts" charset="2"/>
              <a:buChar char="l"/>
              <a:defRPr sz="2000">
                <a:solidFill>
                  <a:srgbClr val="000099"/>
                </a:solidFill>
                <a:latin typeface="Arial" charset="0"/>
              </a:defRPr>
            </a:lvl4pPr>
            <a:lvl5pPr marL="2057400" indent="-228600">
              <a:spcBef>
                <a:spcPct val="20000"/>
              </a:spcBef>
              <a:buClr>
                <a:srgbClr val="CC3300"/>
              </a:buClr>
              <a:buSzPct val="50000"/>
              <a:buFont typeface="Monotype Sorts" charset="2"/>
              <a:buChar char="l"/>
              <a:defRPr sz="2000">
                <a:solidFill>
                  <a:srgbClr val="000099"/>
                </a:solidFill>
                <a:latin typeface="Arial" charset="0"/>
              </a:defRPr>
            </a:lvl5pPr>
            <a:lvl6pPr marL="25146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6pPr>
            <a:lvl7pPr marL="29718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7pPr>
            <a:lvl8pPr marL="34290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8pPr>
            <a:lvl9pPr marL="38862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9pPr>
          </a:lstStyle>
          <a:p>
            <a:pPr>
              <a:lnSpc>
                <a:spcPct val="80000"/>
              </a:lnSpc>
            </a:pPr>
            <a:endParaRPr lang="en-US" altLang="en-US" sz="700" u="sng">
              <a:solidFill>
                <a:srgbClr val="FF0000"/>
              </a:solidFill>
            </a:endParaRPr>
          </a:p>
          <a:p>
            <a:pPr>
              <a:lnSpc>
                <a:spcPct val="80000"/>
              </a:lnSpc>
              <a:spcAft>
                <a:spcPct val="40000"/>
              </a:spcAft>
            </a:pPr>
            <a:r>
              <a:rPr lang="en-US" altLang="en-US" sz="1600" b="1"/>
              <a:t>All IEEE-SA standards meetings shall be conducted in compliance with all applicable laws, including antitrust and competition laws.</a:t>
            </a:r>
          </a:p>
          <a:p>
            <a:pPr>
              <a:lnSpc>
                <a:spcPct val="80000"/>
              </a:lnSpc>
              <a:spcAft>
                <a:spcPct val="40000"/>
              </a:spcAft>
            </a:pPr>
            <a:r>
              <a:rPr lang="en-US" altLang="en-US" sz="1600" b="1"/>
              <a:t>Don’t discuss the interpretation, validity, or essentiality of patents/patent claims. </a:t>
            </a:r>
          </a:p>
          <a:p>
            <a:pPr>
              <a:lnSpc>
                <a:spcPct val="80000"/>
              </a:lnSpc>
              <a:spcAft>
                <a:spcPct val="40000"/>
              </a:spcAft>
            </a:pPr>
            <a:r>
              <a:rPr lang="en-US" altLang="en-US" sz="1600" b="1"/>
              <a:t>Don’t discuss specific license rates, terms, or conditions.</a:t>
            </a:r>
          </a:p>
          <a:p>
            <a:pPr lvl="1">
              <a:lnSpc>
                <a:spcPct val="80000"/>
              </a:lnSpc>
              <a:spcAft>
                <a:spcPct val="40000"/>
              </a:spcAft>
            </a:pPr>
            <a:r>
              <a:rPr lang="en-US" altLang="en-US" sz="130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a:t>Technical considerations remain primary focus</a:t>
            </a:r>
            <a:endParaRPr lang="en-US" altLang="en-US" sz="1300"/>
          </a:p>
          <a:p>
            <a:pPr>
              <a:lnSpc>
                <a:spcPct val="80000"/>
              </a:lnSpc>
              <a:spcAft>
                <a:spcPct val="40000"/>
              </a:spcAft>
            </a:pPr>
            <a:r>
              <a:rPr lang="en-US" altLang="en-US" sz="1600" b="1"/>
              <a:t>Don’t discuss or engage in the fixing of product prices, allocation of customers, or division of sales markets.</a:t>
            </a:r>
          </a:p>
          <a:p>
            <a:pPr>
              <a:lnSpc>
                <a:spcPct val="80000"/>
              </a:lnSpc>
              <a:spcAft>
                <a:spcPct val="40000"/>
              </a:spcAft>
            </a:pPr>
            <a:r>
              <a:rPr lang="en-US" altLang="en-US" sz="1600" b="1"/>
              <a:t>Don’t discuss the status or substance of ongoing or threatened litigation.</a:t>
            </a:r>
          </a:p>
          <a:p>
            <a:pPr>
              <a:lnSpc>
                <a:spcPct val="80000"/>
              </a:lnSpc>
              <a:spcAft>
                <a:spcPct val="40000"/>
              </a:spcAft>
            </a:pPr>
            <a:r>
              <a:rPr lang="en-US" altLang="en-US" sz="1600" b="1"/>
              <a:t>Don’t be silent if inappropriate topics are discussed… do formally object.</a:t>
            </a:r>
          </a:p>
          <a:p>
            <a:pPr algn="ctr">
              <a:lnSpc>
                <a:spcPct val="80000"/>
              </a:lnSpc>
              <a:buFont typeface="Monotype Sorts" charset="2"/>
              <a:buNone/>
            </a:pPr>
            <a:r>
              <a:rPr lang="en-US" altLang="en-US" sz="1000" b="1"/>
              <a:t>---------------------------------------------------------------   </a:t>
            </a:r>
          </a:p>
          <a:p>
            <a:pPr algn="ctr">
              <a:lnSpc>
                <a:spcPct val="80000"/>
              </a:lnSpc>
              <a:buFont typeface="Monotype Sorts" charset="2"/>
              <a:buNone/>
            </a:pPr>
            <a:r>
              <a:rPr lang="en-US" altLang="en-US" sz="1200" b="1"/>
              <a:t>If you have questions, contact the IEEE-SA Standards Board Patent Committee Administrator at patcom@ieee.org or visit http://standards.ieee.org/about/sasb/patcom/index.html </a:t>
            </a:r>
            <a:br>
              <a:rPr lang="en-US" altLang="en-US" sz="1200" b="1"/>
            </a:br>
            <a:endParaRPr lang="en-US" altLang="en-US" sz="1200" b="1"/>
          </a:p>
          <a:p>
            <a:pPr algn="ctr">
              <a:lnSpc>
                <a:spcPct val="80000"/>
              </a:lnSpc>
              <a:buFont typeface="Monotype Sorts" charset="2"/>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a:p>
            <a:pPr algn="ctr">
              <a:lnSpc>
                <a:spcPct val="80000"/>
              </a:lnSpc>
              <a:buFont typeface="Monotype Sorts" charset="2"/>
              <a:buNone/>
            </a:pPr>
            <a:endParaRPr lang="en-US" altLang="en-US" sz="1200" b="1"/>
          </a:p>
          <a:p>
            <a:pPr algn="ctr">
              <a:lnSpc>
                <a:spcPct val="80000"/>
              </a:lnSpc>
              <a:buFont typeface="Monotype Sorts" charset="2"/>
              <a:buNone/>
            </a:pPr>
            <a:r>
              <a:rPr lang="en-US" altLang="en-US" sz="1200" b="1"/>
              <a:t>This slide set is available </a:t>
            </a:r>
            <a:br>
              <a:rPr lang="en-US" altLang="en-US" sz="1200" b="1"/>
            </a:br>
            <a:r>
              <a:rPr lang="en-US" altLang="en-US" sz="1200" b="1"/>
              <a:t>at https://development.standards.ieee.org/myproject/Public/mytools/mob/preparslides.ppt</a:t>
            </a:r>
          </a:p>
        </p:txBody>
      </p:sp>
      <p:sp>
        <p:nvSpPr>
          <p:cNvPr id="2" name="Footer Placeholder 1"/>
          <p:cNvSpPr>
            <a:spLocks noGrp="1"/>
          </p:cNvSpPr>
          <p:nvPr>
            <p:ph type="ftr" sz="quarter" idx="4294967295"/>
          </p:nvPr>
        </p:nvSpPr>
        <p:spPr>
          <a:xfrm>
            <a:off x="838200" y="5867400"/>
            <a:ext cx="7848600" cy="920750"/>
          </a:xfrm>
          <a:prstGeom prst="rect">
            <a:avLst/>
          </a:prstGeom>
        </p:spPr>
        <p:txBody>
          <a:bodyPr/>
          <a:lstStyle/>
          <a:p>
            <a:pPr algn="ctr">
              <a:defRPr/>
            </a:pPr>
            <a:endParaRPr lang="en-US" b="1" dirty="0"/>
          </a:p>
          <a:p>
            <a:pPr algn="ctr">
              <a:defRPr/>
            </a:pPr>
            <a:r>
              <a:rPr lang="en-US" b="1" dirty="0"/>
              <a:t>March 2015</a:t>
            </a:r>
          </a:p>
          <a:p>
            <a:pPr algn="ctr">
              <a:defRPr/>
            </a:pPr>
            <a:r>
              <a:rPr lang="en-US" b="1" dirty="0"/>
              <a:t>IEEE-SA Standards Board Patent Committee</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a:bodyPr>
          <a:lstStyle/>
          <a:p>
            <a:r>
              <a:rPr lang="en-US" dirty="0" smtClean="0"/>
              <a:t>Introduction</a:t>
            </a:r>
          </a:p>
          <a:p>
            <a:r>
              <a:rPr lang="en-US" dirty="0" smtClean="0"/>
              <a:t>IEEE SA Industry Connections</a:t>
            </a:r>
          </a:p>
          <a:p>
            <a:r>
              <a:rPr lang="en-US" dirty="0"/>
              <a:t>Industry Connections Activity </a:t>
            </a:r>
            <a:r>
              <a:rPr lang="en-US" dirty="0" smtClean="0"/>
              <a:t>Initiation </a:t>
            </a:r>
            <a:r>
              <a:rPr lang="en-US" dirty="0"/>
              <a:t>Document (ICAID</a:t>
            </a:r>
            <a:r>
              <a:rPr lang="en-US" dirty="0" smtClean="0"/>
              <a:t>)</a:t>
            </a:r>
          </a:p>
          <a:p>
            <a:r>
              <a:rPr lang="en-US" dirty="0" smtClean="0"/>
              <a:t>Plan for Jan ’17 Atlanta meeting</a:t>
            </a:r>
          </a:p>
          <a:p>
            <a:r>
              <a:rPr lang="en-US" dirty="0" err="1" smtClean="0"/>
              <a:t>AoB</a:t>
            </a:r>
            <a:endParaRPr lang="en-US" dirty="0"/>
          </a:p>
        </p:txBody>
      </p:sp>
    </p:spTree>
    <p:extLst>
      <p:ext uri="{BB962C8B-B14F-4D97-AF65-F5344CB8AC3E}">
        <p14:creationId xmlns:p14="http://schemas.microsoft.com/office/powerpoint/2010/main" val="94424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802.1 Nov ’16 closing plenary</a:t>
            </a:r>
            <a:endParaRPr lang="en-US" dirty="0"/>
          </a:p>
        </p:txBody>
      </p:sp>
      <p:sp>
        <p:nvSpPr>
          <p:cNvPr id="3" name="Content Placeholder 2"/>
          <p:cNvSpPr>
            <a:spLocks noGrp="1"/>
          </p:cNvSpPr>
          <p:nvPr>
            <p:ph idx="1"/>
          </p:nvPr>
        </p:nvSpPr>
        <p:spPr/>
        <p:txBody>
          <a:bodyPr/>
          <a:lstStyle/>
          <a:p>
            <a:r>
              <a:rPr lang="en-US" dirty="0" smtClean="0"/>
              <a:t>Authorize OmniRAN TG </a:t>
            </a:r>
            <a:r>
              <a:rPr lang="en-US" dirty="0"/>
              <a:t>to create an </a:t>
            </a:r>
            <a:r>
              <a:rPr lang="en-US" dirty="0" smtClean="0"/>
              <a:t>ICAID </a:t>
            </a:r>
            <a:r>
              <a:rPr lang="en-US" dirty="0"/>
              <a:t>proposal addressing the 5G SC </a:t>
            </a:r>
            <a:r>
              <a:rPr lang="en-US" dirty="0" smtClean="0"/>
              <a:t>Action </a:t>
            </a:r>
            <a:r>
              <a:rPr lang="en-US" dirty="0"/>
              <a:t>A and authorize the 802.1 chair </a:t>
            </a:r>
            <a:r>
              <a:rPr lang="en-US" dirty="0" smtClean="0"/>
              <a:t>to pre-circulate </a:t>
            </a:r>
            <a:r>
              <a:rPr lang="en-US" dirty="0"/>
              <a:t>the ICAID proposal to </a:t>
            </a:r>
            <a:r>
              <a:rPr lang="en-US" dirty="0" smtClean="0"/>
              <a:t>the </a:t>
            </a:r>
            <a:r>
              <a:rPr lang="en-US" dirty="0"/>
              <a:t>EC for consideration.</a:t>
            </a:r>
          </a:p>
          <a:p>
            <a:pPr lvl="1"/>
            <a:r>
              <a:rPr lang="en-US" dirty="0" smtClean="0"/>
              <a:t>Moved: Max Riegel</a:t>
            </a:r>
            <a:endParaRPr lang="en-US" dirty="0"/>
          </a:p>
          <a:p>
            <a:pPr lvl="1"/>
            <a:r>
              <a:rPr lang="en-US" dirty="0" smtClean="0"/>
              <a:t>Second: John </a:t>
            </a:r>
            <a:r>
              <a:rPr lang="en-US" dirty="0"/>
              <a:t>Messenger </a:t>
            </a:r>
          </a:p>
          <a:p>
            <a:pPr lvl="1"/>
            <a:r>
              <a:rPr lang="en-US" dirty="0" smtClean="0"/>
              <a:t>Vote</a:t>
            </a:r>
            <a:r>
              <a:rPr lang="en-US" dirty="0"/>
              <a:t>: 22, 0, 1</a:t>
            </a:r>
          </a:p>
          <a:p>
            <a:endParaRPr lang="en-US" dirty="0"/>
          </a:p>
        </p:txBody>
      </p:sp>
    </p:spTree>
    <p:extLst>
      <p:ext uri="{BB962C8B-B14F-4D97-AF65-F5344CB8AC3E}">
        <p14:creationId xmlns:p14="http://schemas.microsoft.com/office/powerpoint/2010/main" val="900142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5G SC Action A</a:t>
            </a:r>
            <a:endParaRPr lang="en-US" dirty="0"/>
          </a:p>
        </p:txBody>
      </p:sp>
      <p:sp>
        <p:nvSpPr>
          <p:cNvPr id="3" name="Text Placeholder 2"/>
          <p:cNvSpPr>
            <a:spLocks noGrp="1"/>
          </p:cNvSpPr>
          <p:nvPr>
            <p:ph type="body" idx="1"/>
          </p:nvPr>
        </p:nvSpPr>
        <p:spPr/>
        <p:txBody>
          <a:bodyPr/>
          <a:lstStyle/>
          <a:p>
            <a:r>
              <a:rPr lang="en-US" dirty="0" smtClean="0"/>
              <a:t> </a:t>
            </a:r>
            <a:endParaRPr lang="en-US" dirty="0"/>
          </a:p>
        </p:txBody>
      </p:sp>
    </p:spTree>
    <p:extLst>
      <p:ext uri="{BB962C8B-B14F-4D97-AF65-F5344CB8AC3E}">
        <p14:creationId xmlns:p14="http://schemas.microsoft.com/office/powerpoint/2010/main" val="1478510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eaLnBrk="1" hangingPunct="1"/>
            <a:endParaRPr lang="en-US" sz="1800">
              <a:solidFill>
                <a:srgbClr val="FFFFFF"/>
              </a:solidFill>
              <a:latin typeface="Calibri" pitchFamily="-92" charset="0"/>
              <a:ea typeface="Calibri" pitchFamily="-92" charset="0"/>
              <a:cs typeface="Calibri" pitchFamily="-92" charset="0"/>
              <a:sym typeface="Calibri" pitchFamily="-92" charset="0"/>
            </a:endParaRPr>
          </a:p>
        </p:txBody>
      </p:sp>
      <p:sp>
        <p:nvSpPr>
          <p:cNvPr id="1433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433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434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4341" name="Rectangle 5"/>
          <p:cNvSpPr>
            <a:spLocks/>
          </p:cNvSpPr>
          <p:nvPr/>
        </p:nvSpPr>
        <p:spPr bwMode="auto">
          <a:xfrm>
            <a:off x="546100" y="914400"/>
            <a:ext cx="8307388" cy="5860579"/>
          </a:xfrm>
          <a:prstGeom prst="rect">
            <a:avLst/>
          </a:prstGeom>
          <a:noFill/>
          <a:ln w="12700" cap="flat" cmpd="sng">
            <a:noFill/>
            <a:prstDash val="solid"/>
            <a:miter lim="400000"/>
            <a:headEnd type="none" w="med" len="med"/>
            <a:tailEnd type="none" w="med" len="med"/>
          </a:ln>
          <a:effectLst/>
        </p:spPr>
        <p:txBody>
          <a:bodyPr wrap="square" lIns="0" tIns="0" rIns="0" bIns="0">
            <a:prstTxWarp prst="textNoShape">
              <a:avLst/>
            </a:prstTxWarp>
            <a:spAutoFit/>
          </a:bodyPr>
          <a:lstStyle/>
          <a:p>
            <a:pPr eaLnBrk="1" hangingPunct="1">
              <a:lnSpc>
                <a:spcPts val="4800"/>
              </a:lnSpc>
              <a:tabLst>
                <a:tab pos="101600" algn="l"/>
                <a:tab pos="4064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A: IEEE </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“5G”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specification</a:t>
            </a:r>
          </a:p>
          <a:p>
            <a:pPr eaLnBrk="1" hangingPunct="1">
              <a:tabLst>
                <a:tab pos="101600" algn="l"/>
                <a:tab pos="406400" algn="l"/>
                <a:tab pos="698500" algn="l"/>
                <a:tab pos="914400" algn="l"/>
              </a:tabLst>
            </a:pPr>
            <a:r>
              <a:rPr lang="en-US" sz="3900" dirty="0">
                <a:solidFill>
                  <a:srgbClr val="438086"/>
                </a:solidFill>
                <a:latin typeface="Trebuchet MS" pitchFamily="-92" charset="0"/>
                <a:ea typeface="Trebuchet MS" pitchFamily="-92" charset="0"/>
                <a:cs typeface="Trebuchet MS" pitchFamily="-92" charset="0"/>
                <a:sym typeface="Trebuchet MS" pitchFamily="-92" charset="0"/>
              </a:rPr>
              <a:t>Candidate Approach</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a:p>
            <a:pPr eaLnBrk="1" hangingPunct="1">
              <a:lnSpc>
                <a:spcPts val="1000"/>
              </a:lnSpc>
              <a:tabLst>
                <a:tab pos="101600" algn="l"/>
                <a:tab pos="406400" algn="l"/>
                <a:tab pos="698500" algn="l"/>
                <a:tab pos="914400" algn="l"/>
              </a:tabLst>
            </a:pPr>
            <a:endParaRPr lang="en-US" sz="1800" dirty="0">
              <a:solidFill>
                <a:prstClr val="black"/>
              </a:solidFill>
              <a:latin typeface="Calibri" pitchFamily="-92" charset="0"/>
              <a:ea typeface="Calibri" pitchFamily="-92" charset="0"/>
              <a:cs typeface="Calibri" pitchFamily="-92" charset="0"/>
              <a:sym typeface="Calibri" pitchFamily="-92" charset="0"/>
            </a:endParaRPr>
          </a:p>
          <a:p>
            <a:pPr eaLnBrk="1" hangingPunct="1">
              <a:lnSpc>
                <a:spcPts val="3300"/>
              </a:lnSpc>
              <a:tabLst>
                <a:tab pos="101600" algn="l"/>
                <a:tab pos="406400" algn="l"/>
                <a:tab pos="698500" algn="l"/>
                <a:tab pos="914400" algn="l"/>
              </a:tabLst>
            </a:pPr>
            <a:r>
              <a:rPr lang="en-US" sz="1800" dirty="0">
                <a:solidFill>
                  <a:prstClr val="black"/>
                </a:solidFill>
                <a:latin typeface="Calibri" pitchFamily="-92" charset="0"/>
                <a:ea typeface="Calibri" pitchFamily="-92" charset="0"/>
                <a:cs typeface="Calibri" pitchFamily="-92" charset="0"/>
                <a:sym typeface="Calibri" pitchFamily="-92" charset="0"/>
              </a:rPr>
              <a:t>	</a:t>
            </a:r>
            <a:r>
              <a:rPr lang="en-US" sz="2400" dirty="0">
                <a:solidFill>
                  <a:srgbClr val="A04DA3"/>
                </a:solidFill>
                <a:latin typeface="Arial" pitchFamily="34" charset="0"/>
                <a:cs typeface="Arial" pitchFamily="34" charset="0"/>
              </a:rPr>
              <a:t>•</a:t>
            </a:r>
            <a:r>
              <a:rPr lang="en-US" sz="2400" dirty="0">
                <a:solidFill>
                  <a:prstClr val="black"/>
                </a:solidFill>
                <a:latin typeface="Times New Roman" pitchFamily="-92" charset="0"/>
                <a:ea typeface="Times New Roman" pitchFamily="-92" charset="0"/>
                <a:cs typeface="Times New Roman" pitchFamily="-92" charset="0"/>
                <a:sym typeface="Times New Roman" pitchFamily="-92" charset="0"/>
              </a:rPr>
              <a:t> </a:t>
            </a:r>
            <a:r>
              <a:rPr lang="en-US" sz="2400" dirty="0">
                <a:solidFill>
                  <a:prstClr val="black"/>
                </a:solidFill>
                <a:latin typeface="Arial" pitchFamily="34" charset="0"/>
                <a:cs typeface="Arial" pitchFamily="34" charset="0"/>
              </a:rPr>
              <a:t>specify an 802 access network</a:t>
            </a:r>
            <a:endParaRPr lang="en-US" sz="2400" dirty="0" smtClean="0">
              <a:solidFill>
                <a:prstClr val="black"/>
              </a:solidFill>
              <a:latin typeface="Arial" pitchFamily="34" charset="0"/>
              <a:cs typeface="Arial" pitchFamily="34" charset="0"/>
            </a:endParaRPr>
          </a:p>
          <a:p>
            <a:pPr marL="534988" lvl="1" indent="-153988" eaLnBrk="1" hangingPunct="1">
              <a:buSzPct val="100000"/>
              <a:buFontTx/>
              <a:buChar char="▫"/>
              <a:tabLst>
                <a:tab pos="101600" algn="l"/>
                <a:tab pos="406400" algn="l"/>
                <a:tab pos="698500" algn="l"/>
                <a:tab pos="914400" algn="l"/>
              </a:tabLst>
            </a:pPr>
            <a:r>
              <a:rPr lang="en-US" sz="1800" dirty="0" smtClean="0">
                <a:solidFill>
                  <a:srgbClr val="438086"/>
                </a:solidFill>
                <a:latin typeface="Arial" pitchFamily="34" charset="0"/>
                <a:cs typeface="Arial" pitchFamily="34" charset="0"/>
              </a:rPr>
              <a:t>could </a:t>
            </a:r>
            <a:r>
              <a:rPr lang="en-US" sz="1800" dirty="0">
                <a:solidFill>
                  <a:srgbClr val="438086"/>
                </a:solidFill>
                <a:latin typeface="Arial" pitchFamily="34" charset="0"/>
                <a:cs typeface="Arial" pitchFamily="34" charset="0"/>
              </a:rPr>
              <a:t>be based on P802.1CF</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“network reference model defines a generic foundation for the description of IEEE 802 access networks, which may include multiple network interfaces, multiple network access technologies, and multiple network subscriptions, aimed at unifying the support of different interface technologies, enabling shared network control and use of software-defined networking (SDN) principles”</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provides an external view into general 802 access network</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could support many 802</a:t>
            </a:r>
            <a:r>
              <a:rPr lang="en-US" sz="1800" dirty="0" smtClean="0">
                <a:solidFill>
                  <a:srgbClr val="438086"/>
                </a:solidFill>
                <a:latin typeface="Arial" pitchFamily="34" charset="0"/>
                <a:cs typeface="Arial" pitchFamily="34" charset="0"/>
              </a:rPr>
              <a:t> </a:t>
            </a:r>
            <a:r>
              <a:rPr lang="en-US" sz="1800" dirty="0" err="1" smtClean="0">
                <a:solidFill>
                  <a:srgbClr val="438086"/>
                </a:solidFill>
                <a:latin typeface="Arial" pitchFamily="34" charset="0"/>
                <a:cs typeface="Arial" pitchFamily="34" charset="0"/>
              </a:rPr>
              <a:t>MACs</a:t>
            </a:r>
            <a:r>
              <a:rPr lang="en-US" sz="1800" dirty="0" smtClean="0">
                <a:solidFill>
                  <a:srgbClr val="438086"/>
                </a:solidFill>
                <a:latin typeface="Arial" pitchFamily="34" charset="0"/>
                <a:cs typeface="Arial" pitchFamily="34" charset="0"/>
              </a:rPr>
              <a:t> and </a:t>
            </a:r>
            <a:r>
              <a:rPr lang="en-US" sz="1800" dirty="0" err="1" smtClean="0">
                <a:solidFill>
                  <a:srgbClr val="438086"/>
                </a:solidFill>
                <a:latin typeface="Arial" pitchFamily="34" charset="0"/>
                <a:cs typeface="Arial" pitchFamily="34" charset="0"/>
              </a:rPr>
              <a:t>PHYs</a:t>
            </a:r>
            <a:endParaRPr lang="en-US" sz="1800" dirty="0" smtClean="0">
              <a:solidFill>
                <a:srgbClr val="438086"/>
              </a:solidFill>
              <a:latin typeface="Arial" pitchFamily="34" charset="0"/>
              <a:cs typeface="Arial" pitchFamily="34" charset="0"/>
            </a:endParaRP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could plug into incumbent mobile operator networks</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for example, expand the notion of LWA so that the cellular network supports 802 rather than 802.11</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gives 802 a strong supporting role in cellular 5G networks</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could support integration into other operator networks</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e.g. cable TV or fixed telecom</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gives 802 a central role in non-cellular 5G networks</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feasible for 802 access network to support </a:t>
            </a:r>
            <a:r>
              <a:rPr lang="en-US" sz="1800" dirty="0" smtClean="0">
                <a:solidFill>
                  <a:srgbClr val="438086"/>
                </a:solidFill>
                <a:latin typeface="Arial" pitchFamily="34" charset="0"/>
                <a:cs typeface="Arial" pitchFamily="34" charset="0"/>
              </a:rPr>
              <a:t>both</a:t>
            </a:r>
          </a:p>
          <a:p>
            <a:pPr marL="534988" lvl="1" indent="-153988" eaLnBrk="1" hangingPunct="1">
              <a:buSzPct val="100000"/>
              <a:buFontTx/>
              <a:buChar char="▫"/>
              <a:tabLst>
                <a:tab pos="101600" algn="l"/>
                <a:tab pos="406400" algn="l"/>
                <a:tab pos="698500" algn="l"/>
                <a:tab pos="914400" algn="l"/>
              </a:tabLst>
            </a:pPr>
            <a:r>
              <a:rPr lang="en-US" sz="1800" dirty="0" smtClean="0">
                <a:solidFill>
                  <a:srgbClr val="438086"/>
                </a:solidFill>
                <a:latin typeface="Arial" pitchFamily="34" charset="0"/>
                <a:cs typeface="Arial" pitchFamily="34" charset="0"/>
              </a:rPr>
              <a:t>need not promote it as an “IEEE 5G” network</a:t>
            </a:r>
          </a:p>
        </p:txBody>
      </p:sp>
      <p:sp>
        <p:nvSpPr>
          <p:cNvPr id="1434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eaLnBrk="1" hangingPunct="1"/>
            <a:fld id="{2503109E-7F8F-DF49-A5F8-DF3BBECBBA11}" type="slidenum">
              <a:rPr lang="en-US" sz="1800">
                <a:solidFill>
                  <a:srgbClr val="FFFFFF"/>
                </a:solidFill>
                <a:latin typeface="Arial" pitchFamily="-92" charset="0"/>
                <a:ea typeface="Arial" pitchFamily="-92" charset="0"/>
                <a:cs typeface="Arial" pitchFamily="-92" charset="0"/>
                <a:sym typeface="Arial" pitchFamily="-92" charset="0"/>
              </a:rPr>
              <a:pPr algn="r" eaLnBrk="1" hangingPunct="1"/>
              <a:t>6</a:t>
            </a:fld>
            <a:endParaRPr lang="en-US" sz="1800">
              <a:solidFill>
                <a:srgbClr val="FFFFFF"/>
              </a:solidFill>
              <a:latin typeface="Arial" pitchFamily="-92" charset="0"/>
              <a:ea typeface="Arial" pitchFamily="-92" charset="0"/>
              <a:cs typeface="Arial" pitchFamily="-92" charset="0"/>
              <a:sym typeface="Arial" pitchFamily="-92" charset="0"/>
            </a:endParaRPr>
          </a:p>
        </p:txBody>
      </p:sp>
      <p:sp>
        <p:nvSpPr>
          <p:cNvPr id="4" name="Date Placeholder 3"/>
          <p:cNvSpPr>
            <a:spLocks noGrp="1"/>
          </p:cNvSpPr>
          <p:nvPr>
            <p:ph type="dt" sz="half" idx="10"/>
          </p:nvPr>
        </p:nvSpPr>
        <p:spPr/>
        <p:txBody>
          <a:bodyPr/>
          <a:lstStyle/>
          <a:p>
            <a:pPr>
              <a:defRPr/>
            </a:pPr>
            <a:fld id="{BFDC10E5-1CF4-4010-A0AC-49E941DE8EB7}" type="datetime1">
              <a:rPr lang="en-US" smtClean="0">
                <a:solidFill>
                  <a:srgbClr val="438086"/>
                </a:solidFill>
              </a:rPr>
              <a:pPr>
                <a:defRPr/>
              </a:pPr>
              <a:t>2016-12-08</a:t>
            </a:fld>
            <a:endParaRPr lang="en-US">
              <a:solidFill>
                <a:srgbClr val="438086"/>
              </a:solidFill>
            </a:endParaRPr>
          </a:p>
        </p:txBody>
      </p:sp>
      <p:sp>
        <p:nvSpPr>
          <p:cNvPr id="5" name="Footer Placeholder 4"/>
          <p:cNvSpPr>
            <a:spLocks noGrp="1"/>
          </p:cNvSpPr>
          <p:nvPr>
            <p:ph type="ftr" sz="quarter" idx="11"/>
          </p:nvPr>
        </p:nvSpPr>
        <p:spPr/>
        <p:txBody>
          <a:bodyPr/>
          <a:lstStyle/>
          <a:p>
            <a:pPr>
              <a:defRPr/>
            </a:pPr>
            <a:r>
              <a:rPr lang="en-US" smtClean="0">
                <a:solidFill>
                  <a:srgbClr val="438086"/>
                </a:solidFill>
              </a:rPr>
              <a:t>Mentor DCN:  EC-16-0119-01-5GSG</a:t>
            </a:r>
            <a:endParaRPr lang="en-US" dirty="0">
              <a:solidFill>
                <a:srgbClr val="438086"/>
              </a:solidFill>
            </a:endParaRPr>
          </a:p>
        </p:txBody>
      </p:sp>
    </p:spTree>
    <p:extLst>
      <p:ext uri="{BB962C8B-B14F-4D97-AF65-F5344CB8AC3E}">
        <p14:creationId xmlns:p14="http://schemas.microsoft.com/office/powerpoint/2010/main" val="1844922620"/>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eaLnBrk="1" hangingPunct="1"/>
            <a:endParaRPr lang="en-US" sz="1800">
              <a:solidFill>
                <a:srgbClr val="FFFFFF"/>
              </a:solidFill>
              <a:latin typeface="Calibri" pitchFamily="-92" charset="0"/>
              <a:ea typeface="Calibri" pitchFamily="-92" charset="0"/>
              <a:cs typeface="Calibri" pitchFamily="-92" charset="0"/>
              <a:sym typeface="Calibri" pitchFamily="-92" charset="0"/>
            </a:endParaRPr>
          </a:p>
        </p:txBody>
      </p:sp>
      <p:sp>
        <p:nvSpPr>
          <p:cNvPr id="12290"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2291"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2292"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2293"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eaLnBrk="1" hangingPunct="1"/>
            <a:endParaRPr lang="en-US" sz="1800">
              <a:solidFill>
                <a:srgbClr val="FFFFFF"/>
              </a:solidFill>
              <a:latin typeface="Calibri" pitchFamily="-92" charset="0"/>
              <a:ea typeface="Calibri" pitchFamily="-92" charset="0"/>
              <a:cs typeface="Calibri" pitchFamily="-92" charset="0"/>
              <a:sym typeface="Calibri" pitchFamily="-92" charset="0"/>
            </a:endParaRPr>
          </a:p>
        </p:txBody>
      </p:sp>
      <p:sp>
        <p:nvSpPr>
          <p:cNvPr id="12294"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pic>
        <p:nvPicPr>
          <p:cNvPr id="12295" name="Picture 7" descr="image5.jpg"/>
          <p:cNvPicPr>
            <a:picLocks noChangeAspect="1"/>
          </p:cNvPicPr>
          <p:nvPr/>
        </p:nvPicPr>
        <p:blipFill>
          <a:blip r:embed="rId2"/>
          <a:srcRect/>
          <a:stretch>
            <a:fillRect/>
          </a:stretch>
        </p:blipFill>
        <p:spPr bwMode="auto">
          <a:xfrm>
            <a:off x="229949" y="1752600"/>
            <a:ext cx="8665195" cy="4711700"/>
          </a:xfrm>
          <a:prstGeom prst="rect">
            <a:avLst/>
          </a:prstGeom>
          <a:noFill/>
          <a:ln w="12700" cap="flat" cmpd="sng">
            <a:noFill/>
            <a:prstDash val="solid"/>
            <a:miter lim="400000"/>
            <a:headEnd type="none" w="med" len="med"/>
            <a:tailEnd type="none" w="med" len="med"/>
          </a:ln>
          <a:effectLst/>
        </p:spPr>
      </p:pic>
      <p:sp>
        <p:nvSpPr>
          <p:cNvPr id="12297" name="Rectangle 9"/>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eaLnBrk="1" hangingPunct="1"/>
            <a:fld id="{05964878-6438-BF48-A027-2E2B1CD893FE}" type="slidenum">
              <a:rPr lang="en-US" sz="1800">
                <a:solidFill>
                  <a:srgbClr val="FFFFFF"/>
                </a:solidFill>
                <a:latin typeface="Arial" pitchFamily="-92" charset="0"/>
                <a:ea typeface="Arial" pitchFamily="-92" charset="0"/>
                <a:cs typeface="Arial" pitchFamily="-92" charset="0"/>
                <a:sym typeface="Arial" pitchFamily="-92" charset="0"/>
              </a:rPr>
              <a:pPr algn="r" eaLnBrk="1" hangingPunct="1"/>
              <a:t>7</a:t>
            </a:fld>
            <a:endParaRPr lang="en-US" sz="1800">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a:xfrm>
            <a:off x="457200" y="836712"/>
            <a:ext cx="8229600" cy="1066800"/>
          </a:xfrm>
        </p:spPr>
        <p:txBody>
          <a:bodyPr>
            <a:noAutofit/>
          </a:bodyPr>
          <a:lstStyle/>
          <a:p>
            <a:r>
              <a:rPr lang="en-US" sz="3200" dirty="0" smtClean="0"/>
              <a:t>IMT-2020</a:t>
            </a:r>
            <a:r>
              <a:rPr lang="en-US" sz="3200" dirty="0" smtClean="0">
                <a:sym typeface="Times New Roman" pitchFamily="-92" charset="0"/>
              </a:rPr>
              <a:t> </a:t>
            </a:r>
            <a:r>
              <a:rPr lang="en-US" sz="3200" dirty="0" smtClean="0"/>
              <a:t>(per</a:t>
            </a:r>
            <a:r>
              <a:rPr lang="en-US" sz="3200" dirty="0" smtClean="0">
                <a:sym typeface="Times New Roman" pitchFamily="-92" charset="0"/>
              </a:rPr>
              <a:t> </a:t>
            </a:r>
            <a:r>
              <a:rPr lang="en-US" sz="3200" dirty="0" smtClean="0"/>
              <a:t>ITU-R</a:t>
            </a:r>
            <a:r>
              <a:rPr lang="en-US" sz="3200" dirty="0" smtClean="0">
                <a:sym typeface="Times New Roman" pitchFamily="-92" charset="0"/>
              </a:rPr>
              <a:t> </a:t>
            </a:r>
            <a:r>
              <a:rPr lang="en-US" sz="3200" dirty="0" smtClean="0"/>
              <a:t>M.2083) </a:t>
            </a:r>
            <a:endParaRPr lang="en-US" sz="3200" dirty="0"/>
          </a:p>
        </p:txBody>
      </p:sp>
      <p:sp>
        <p:nvSpPr>
          <p:cNvPr id="5" name="Date Placeholder 4"/>
          <p:cNvSpPr>
            <a:spLocks noGrp="1"/>
          </p:cNvSpPr>
          <p:nvPr>
            <p:ph type="dt" sz="half" idx="10"/>
          </p:nvPr>
        </p:nvSpPr>
        <p:spPr/>
        <p:txBody>
          <a:bodyPr/>
          <a:lstStyle/>
          <a:p>
            <a:pPr>
              <a:defRPr/>
            </a:pPr>
            <a:fld id="{A30FFFE7-2351-458A-A811-93011A2873A0}" type="datetime1">
              <a:rPr lang="en-US" smtClean="0">
                <a:solidFill>
                  <a:srgbClr val="438086"/>
                </a:solidFill>
              </a:rPr>
              <a:pPr>
                <a:defRPr/>
              </a:pPr>
              <a:t>2016-12-08</a:t>
            </a:fld>
            <a:endParaRPr lang="en-US">
              <a:solidFill>
                <a:srgbClr val="438086"/>
              </a:solidFill>
            </a:endParaRPr>
          </a:p>
        </p:txBody>
      </p:sp>
      <p:sp>
        <p:nvSpPr>
          <p:cNvPr id="6" name="Footer Placeholder 5"/>
          <p:cNvSpPr>
            <a:spLocks noGrp="1"/>
          </p:cNvSpPr>
          <p:nvPr>
            <p:ph type="ftr" sz="quarter" idx="11"/>
          </p:nvPr>
        </p:nvSpPr>
        <p:spPr/>
        <p:txBody>
          <a:bodyPr/>
          <a:lstStyle/>
          <a:p>
            <a:pPr>
              <a:defRPr/>
            </a:pPr>
            <a:r>
              <a:rPr lang="en-US" smtClean="0">
                <a:solidFill>
                  <a:srgbClr val="438086"/>
                </a:solidFill>
              </a:rPr>
              <a:t>Mentor DCN:  EC-16-0119-01-5GSG</a:t>
            </a:r>
            <a:endParaRPr lang="en-US" dirty="0">
              <a:solidFill>
                <a:srgbClr val="438086"/>
              </a:solidFill>
            </a:endParaRPr>
          </a:p>
        </p:txBody>
      </p:sp>
    </p:spTree>
    <p:extLst>
      <p:ext uri="{BB962C8B-B14F-4D97-AF65-F5344CB8AC3E}">
        <p14:creationId xmlns:p14="http://schemas.microsoft.com/office/powerpoint/2010/main" val="325958103"/>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Action A</a:t>
            </a:r>
            <a:endParaRPr lang="en-US" dirty="0"/>
          </a:p>
        </p:txBody>
      </p:sp>
      <p:sp>
        <p:nvSpPr>
          <p:cNvPr id="3" name="Content Placeholder 2"/>
          <p:cNvSpPr>
            <a:spLocks noGrp="1"/>
          </p:cNvSpPr>
          <p:nvPr>
            <p:ph idx="1"/>
          </p:nvPr>
        </p:nvSpPr>
        <p:spPr/>
        <p:txBody>
          <a:bodyPr>
            <a:normAutofit lnSpcReduction="10000"/>
          </a:bodyPr>
          <a:lstStyle/>
          <a:p>
            <a:r>
              <a:rPr lang="en-US" b="1" i="1" dirty="0" smtClean="0"/>
              <a:t>“IEEE next generation communication infrastructure specifications that support enhanced broadband, massive machine type communication and ultra-reliable and low latency communications  not belonging to mobile networks”</a:t>
            </a:r>
          </a:p>
          <a:p>
            <a:r>
              <a:rPr lang="en-US" dirty="0" smtClean="0"/>
              <a:t>Could be called ‘IEEE </a:t>
            </a:r>
            <a:r>
              <a:rPr lang="en-US" dirty="0" err="1" smtClean="0"/>
              <a:t>ngci</a:t>
            </a:r>
            <a:r>
              <a:rPr lang="en-US" dirty="0" smtClean="0"/>
              <a:t>’</a:t>
            </a:r>
          </a:p>
          <a:p>
            <a:pPr lvl="1"/>
            <a:r>
              <a:rPr lang="en-US" dirty="0" smtClean="0"/>
              <a:t>For further study</a:t>
            </a:r>
            <a:endParaRPr lang="en-US" dirty="0"/>
          </a:p>
        </p:txBody>
      </p:sp>
    </p:spTree>
    <p:extLst>
      <p:ext uri="{BB962C8B-B14F-4D97-AF65-F5344CB8AC3E}">
        <p14:creationId xmlns:p14="http://schemas.microsoft.com/office/powerpoint/2010/main" val="834651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Who could be the ‘customers’?</a:t>
            </a:r>
            <a:endParaRPr lang="en-US" dirty="0"/>
          </a:p>
        </p:txBody>
      </p:sp>
      <p:sp>
        <p:nvSpPr>
          <p:cNvPr id="3" name="Content Placeholder 2"/>
          <p:cNvSpPr>
            <a:spLocks noGrp="1"/>
          </p:cNvSpPr>
          <p:nvPr>
            <p:ph idx="1"/>
          </p:nvPr>
        </p:nvSpPr>
        <p:spPr>
          <a:xfrm>
            <a:off x="457200" y="1189037"/>
            <a:ext cx="8229600" cy="5135563"/>
          </a:xfrm>
        </p:spPr>
        <p:txBody>
          <a:bodyPr>
            <a:normAutofit fontScale="62500" lnSpcReduction="20000"/>
          </a:bodyPr>
          <a:lstStyle/>
          <a:p>
            <a:r>
              <a:rPr lang="en-US" dirty="0" smtClean="0"/>
              <a:t>Other operators of public communication networks than mobile network operators</a:t>
            </a:r>
          </a:p>
          <a:p>
            <a:pPr lvl="1"/>
            <a:r>
              <a:rPr lang="en-US" dirty="0" smtClean="0"/>
              <a:t>MSO</a:t>
            </a:r>
          </a:p>
          <a:p>
            <a:pPr lvl="1"/>
            <a:r>
              <a:rPr lang="en-US" dirty="0" smtClean="0"/>
              <a:t>FNO</a:t>
            </a:r>
          </a:p>
          <a:p>
            <a:pPr lvl="1"/>
            <a:r>
              <a:rPr lang="en-US" dirty="0" smtClean="0"/>
              <a:t>Hotspot operators</a:t>
            </a:r>
            <a:endParaRPr lang="en-US" dirty="0"/>
          </a:p>
          <a:p>
            <a:pPr lvl="1"/>
            <a:endParaRPr lang="en-US" dirty="0" smtClean="0"/>
          </a:p>
          <a:p>
            <a:r>
              <a:rPr lang="en-US" dirty="0" smtClean="0"/>
              <a:t>‘Verticals’ represented in IEEE standards like</a:t>
            </a:r>
          </a:p>
          <a:p>
            <a:pPr lvl="1"/>
            <a:r>
              <a:rPr lang="en-US" dirty="0"/>
              <a:t>Smart Grid </a:t>
            </a:r>
          </a:p>
          <a:p>
            <a:pPr lvl="2"/>
            <a:r>
              <a:rPr lang="en-US" dirty="0">
                <a:hlinkClick r:id="rId2"/>
              </a:rPr>
              <a:t>http://</a:t>
            </a:r>
            <a:r>
              <a:rPr lang="en-US" dirty="0" smtClean="0">
                <a:hlinkClick r:id="rId2"/>
              </a:rPr>
              <a:t>standards.ieee.org/develop/msp/smartgrid.pdf</a:t>
            </a:r>
            <a:endParaRPr lang="en-US" dirty="0"/>
          </a:p>
          <a:p>
            <a:pPr lvl="1"/>
            <a:r>
              <a:rPr lang="en-US" dirty="0"/>
              <a:t>Cloud Computing </a:t>
            </a:r>
          </a:p>
          <a:p>
            <a:pPr lvl="2"/>
            <a:r>
              <a:rPr lang="en-US" dirty="0">
                <a:hlinkClick r:id="rId3"/>
              </a:rPr>
              <a:t>http://</a:t>
            </a:r>
            <a:r>
              <a:rPr lang="en-US" dirty="0" smtClean="0">
                <a:hlinkClick r:id="rId3"/>
              </a:rPr>
              <a:t>standards.ieee.org/develop/msp/cloudcomputing.pdf</a:t>
            </a:r>
            <a:endParaRPr lang="en-US" dirty="0"/>
          </a:p>
          <a:p>
            <a:pPr lvl="1"/>
            <a:r>
              <a:rPr lang="en-US" dirty="0"/>
              <a:t>Internet of Things (including Green Community Networks) </a:t>
            </a:r>
          </a:p>
          <a:p>
            <a:pPr lvl="2"/>
            <a:r>
              <a:rPr lang="en-US" dirty="0">
                <a:hlinkClick r:id="rId4"/>
              </a:rPr>
              <a:t>http://</a:t>
            </a:r>
            <a:r>
              <a:rPr lang="en-US" dirty="0" smtClean="0">
                <a:hlinkClick r:id="rId4"/>
              </a:rPr>
              <a:t>standards.ieee.org/develop/msp/iot.pdf</a:t>
            </a:r>
            <a:endParaRPr lang="en-US" dirty="0"/>
          </a:p>
          <a:p>
            <a:pPr lvl="1"/>
            <a:r>
              <a:rPr lang="en-US" dirty="0"/>
              <a:t>Intelligent Transportation Systems </a:t>
            </a:r>
          </a:p>
          <a:p>
            <a:pPr lvl="2"/>
            <a:r>
              <a:rPr lang="en-US" dirty="0">
                <a:hlinkClick r:id="rId5"/>
              </a:rPr>
              <a:t>http://</a:t>
            </a:r>
            <a:r>
              <a:rPr lang="en-US" dirty="0" smtClean="0">
                <a:hlinkClick r:id="rId5"/>
              </a:rPr>
              <a:t>standards.ieee.org/develop/msp/its.pdf</a:t>
            </a:r>
            <a:endParaRPr lang="en-US" dirty="0"/>
          </a:p>
          <a:p>
            <a:pPr lvl="1"/>
            <a:r>
              <a:rPr lang="en-US" dirty="0"/>
              <a:t>eHealth </a:t>
            </a:r>
          </a:p>
          <a:p>
            <a:pPr lvl="2"/>
            <a:r>
              <a:rPr lang="en-US" dirty="0">
                <a:hlinkClick r:id="rId6"/>
              </a:rPr>
              <a:t>http://</a:t>
            </a:r>
            <a:r>
              <a:rPr lang="en-US" dirty="0" smtClean="0">
                <a:hlinkClick r:id="rId6"/>
              </a:rPr>
              <a:t>standards.ieee.org/develop/msp/ehealth.pdf</a:t>
            </a:r>
            <a:endParaRPr lang="en-US" dirty="0" smtClean="0"/>
          </a:p>
          <a:p>
            <a:pPr lvl="1"/>
            <a:r>
              <a:rPr lang="en-US" dirty="0" smtClean="0"/>
              <a:t>Smart Cities</a:t>
            </a:r>
          </a:p>
          <a:p>
            <a:pPr lvl="2"/>
            <a:r>
              <a:rPr lang="en-US" dirty="0">
                <a:hlinkClick r:id="rId7"/>
              </a:rPr>
              <a:t>http://</a:t>
            </a:r>
            <a:r>
              <a:rPr lang="en-US" dirty="0" smtClean="0">
                <a:hlinkClick r:id="rId7"/>
              </a:rPr>
              <a:t>standards.ieee.org/develop/msp/smartcities.pdf</a:t>
            </a:r>
            <a:endParaRPr lang="en-US" dirty="0"/>
          </a:p>
          <a:p>
            <a:pPr lvl="2"/>
            <a:endParaRPr lang="en-US" dirty="0"/>
          </a:p>
          <a:p>
            <a:endParaRPr lang="en-US" dirty="0"/>
          </a:p>
          <a:p>
            <a:endParaRPr lang="en-US" dirty="0"/>
          </a:p>
          <a:p>
            <a:endParaRPr lang="en-US" dirty="0"/>
          </a:p>
        </p:txBody>
      </p:sp>
    </p:spTree>
    <p:extLst>
      <p:ext uri="{BB962C8B-B14F-4D97-AF65-F5344CB8AC3E}">
        <p14:creationId xmlns:p14="http://schemas.microsoft.com/office/powerpoint/2010/main" val="12826778"/>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1_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1713</TotalTime>
  <Words>740</Words>
  <Application>Microsoft Office PowerPoint</Application>
  <PresentationFormat>On-screen Show (4:3)</PresentationFormat>
  <Paragraphs>138</Paragraphs>
  <Slides>18</Slides>
  <Notes>3</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18</vt:i4>
      </vt:variant>
    </vt:vector>
  </HeadingPairs>
  <TitlesOfParts>
    <vt:vector size="31" baseType="lpstr">
      <vt:lpstr>ＭＳ Ｐゴシック</vt:lpstr>
      <vt:lpstr>Arial</vt:lpstr>
      <vt:lpstr>Calibri</vt:lpstr>
      <vt:lpstr>Georgia</vt:lpstr>
      <vt:lpstr>Helvetica</vt:lpstr>
      <vt:lpstr>Monotype Sorts</vt:lpstr>
      <vt:lpstr>Times</vt:lpstr>
      <vt:lpstr>Times New Roman</vt:lpstr>
      <vt:lpstr>Trebuchet MS</vt:lpstr>
      <vt:lpstr>Wingdings 2</vt:lpstr>
      <vt:lpstr>Template</vt:lpstr>
      <vt:lpstr>Urban</vt:lpstr>
      <vt:lpstr>1_Urban</vt:lpstr>
      <vt:lpstr>IEEE 802.1 OmniRAN TG Conference call on 5G SC Action A (Industry Connections activity) </vt:lpstr>
      <vt:lpstr>Guidelines for IEEE-SA Meetings</vt:lpstr>
      <vt:lpstr>Agenda</vt:lpstr>
      <vt:lpstr>Motion at 802.1 Nov ’16 closing plenary</vt:lpstr>
      <vt:lpstr>5G SC Action A</vt:lpstr>
      <vt:lpstr>PowerPoint Presentation</vt:lpstr>
      <vt:lpstr>IMT-2020 (per ITU-R M.2083) </vt:lpstr>
      <vt:lpstr>Scope of Action A</vt:lpstr>
      <vt:lpstr>Who could be the ‘customers’?</vt:lpstr>
      <vt:lpstr>What would we like to achieve?</vt:lpstr>
      <vt:lpstr>What do we miss?</vt:lpstr>
      <vt:lpstr>IEEE SA  Industry Connections</vt:lpstr>
      <vt:lpstr>IEEE SA Industry Connections activity</vt:lpstr>
      <vt:lpstr>DRAFt ICAID</vt:lpstr>
      <vt:lpstr>Draft ICAID</vt:lpstr>
      <vt:lpstr>Way forward</vt:lpstr>
      <vt:lpstr>Next steps</vt:lpstr>
      <vt:lpstr>Next steps &amp; AoB</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335</cp:revision>
  <cp:lastPrinted>1998-02-10T13:28:06Z</cp:lastPrinted>
  <dcterms:created xsi:type="dcterms:W3CDTF">2011-12-30T17:06:23Z</dcterms:created>
  <dcterms:modified xsi:type="dcterms:W3CDTF">2016-12-08T11:05:05Z</dcterms:modified>
</cp:coreProperties>
</file>