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98" r:id="rId3"/>
    <p:sldId id="316" r:id="rId4"/>
    <p:sldId id="315" r:id="rId5"/>
    <p:sldId id="290" r:id="rId6"/>
    <p:sldId id="291" r:id="rId7"/>
    <p:sldId id="292" r:id="rId8"/>
    <p:sldId id="293" r:id="rId9"/>
    <p:sldId id="271" r:id="rId10"/>
    <p:sldId id="297" r:id="rId11"/>
    <p:sldId id="299" r:id="rId12"/>
    <p:sldId id="317" r:id="rId13"/>
    <p:sldId id="30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7" d="100"/>
          <a:sy n="117" d="100"/>
        </p:scale>
        <p:origin x="1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omniran-16-0077-00-00TG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a:t>
            </a:r>
            <a:r>
              <a:rPr lang="en-US" dirty="0" smtClean="0"/>
              <a:t> </a:t>
            </a:r>
            <a:r>
              <a:rPr lang="en-US" dirty="0" smtClean="0"/>
              <a:t>2016 F2F Meeting</a:t>
            </a:r>
            <a:br>
              <a:rPr lang="en-US" dirty="0" smtClean="0"/>
            </a:br>
            <a:r>
              <a:rPr lang="en-US" dirty="0" smtClean="0"/>
              <a:t>San Antonio, TX</a:t>
            </a:r>
            <a:endParaRPr lang="en-US" dirty="0"/>
          </a:p>
        </p:txBody>
      </p:sp>
      <p:sp>
        <p:nvSpPr>
          <p:cNvPr id="3" name="Subtitle 2"/>
          <p:cNvSpPr>
            <a:spLocks noGrp="1"/>
          </p:cNvSpPr>
          <p:nvPr>
            <p:ph type="subTitle" idx="1"/>
          </p:nvPr>
        </p:nvSpPr>
        <p:spPr/>
        <p:txBody>
          <a:bodyPr/>
          <a:lstStyle/>
          <a:p>
            <a:r>
              <a:rPr lang="en-US" dirty="0" smtClean="0"/>
              <a:t>2016-11-01</a:t>
            </a:r>
            <a:endParaRPr lang="en-US" dirty="0" smtClean="0"/>
          </a:p>
          <a:p>
            <a:r>
              <a:rPr lang="en-US" dirty="0" smtClean="0"/>
              <a:t>Max Riegel, </a:t>
            </a:r>
            <a:r>
              <a:rPr lang="en-US" dirty="0" smtClean="0"/>
              <a:t>Nokia </a:t>
            </a:r>
            <a:r>
              <a:rPr lang="en-US" dirty="0" err="1" smtClean="0"/>
              <a:t>BellLabs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944064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for </a:t>
            </a:r>
            <a:r>
              <a:rPr lang="en-US" dirty="0" smtClean="0"/>
              <a:t>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206898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47500" lnSpcReduction="20000"/>
          </a:bodyPr>
          <a:lstStyle/>
          <a:p>
            <a:r>
              <a:rPr lang="en-US" dirty="0" smtClean="0"/>
              <a:t>Mon</a:t>
            </a:r>
          </a:p>
          <a:p>
            <a:r>
              <a:rPr lang="en-US" dirty="0" smtClean="0"/>
              <a:t>Tue</a:t>
            </a:r>
          </a:p>
          <a:p>
            <a:r>
              <a:rPr lang="en-US" dirty="0" smtClean="0"/>
              <a:t>Wed</a:t>
            </a:r>
          </a:p>
          <a:p>
            <a:r>
              <a:rPr lang="en-US" dirty="0" smtClean="0"/>
              <a:t>Thu</a:t>
            </a:r>
          </a:p>
          <a:p>
            <a:pPr lvl="1"/>
            <a:r>
              <a:rPr lang="en-US" dirty="0"/>
              <a:t>Review of minutes</a:t>
            </a:r>
          </a:p>
          <a:p>
            <a:pPr lvl="1"/>
            <a:r>
              <a:rPr lang="en-US" dirty="0"/>
              <a:t>Reports</a:t>
            </a:r>
          </a:p>
          <a:p>
            <a:pPr lvl="1"/>
            <a:r>
              <a:rPr lang="en-US" dirty="0"/>
              <a:t>Result of TG ballot of P802.1CF-D0.3</a:t>
            </a:r>
          </a:p>
          <a:p>
            <a:pPr lvl="2"/>
            <a:r>
              <a:rPr lang="en-US" dirty="0"/>
              <a:t>Comments’ database</a:t>
            </a:r>
          </a:p>
          <a:p>
            <a:pPr lvl="1"/>
            <a:r>
              <a:rPr lang="en-US" dirty="0"/>
              <a:t>Comments’ resolution on P802.1CF-D0.3</a:t>
            </a:r>
          </a:p>
          <a:p>
            <a:pPr lvl="1"/>
            <a:r>
              <a:rPr lang="en-US" dirty="0"/>
              <a:t>Revised and new P802.1CF contributions</a:t>
            </a:r>
          </a:p>
          <a:p>
            <a:pPr lvl="2"/>
            <a:r>
              <a:rPr lang="en-US" dirty="0"/>
              <a:t>Contributions proposing new content</a:t>
            </a:r>
          </a:p>
          <a:p>
            <a:pPr lvl="1"/>
            <a:r>
              <a:rPr lang="en-US" dirty="0"/>
              <a:t>Contributions to Industry Connections activity (5G SC Action A)</a:t>
            </a:r>
          </a:p>
          <a:p>
            <a:pPr lvl="1"/>
            <a:r>
              <a:rPr lang="en-US" dirty="0"/>
              <a:t>Plan for 802.1CF-D0.4 draft</a:t>
            </a:r>
          </a:p>
          <a:p>
            <a:pPr lvl="2"/>
            <a:r>
              <a:rPr lang="en-US" dirty="0"/>
              <a:t>Open issues to be addressed by next revision</a:t>
            </a:r>
          </a:p>
          <a:p>
            <a:pPr lvl="2"/>
            <a:r>
              <a:rPr lang="en-US" dirty="0"/>
              <a:t>Plan and timeline for next revision</a:t>
            </a:r>
          </a:p>
          <a:p>
            <a:pPr lvl="1"/>
            <a:r>
              <a:rPr lang="en-US" dirty="0"/>
              <a:t>External review of 802.1CF</a:t>
            </a:r>
          </a:p>
          <a:p>
            <a:pPr lvl="2"/>
            <a:r>
              <a:rPr lang="en-US" dirty="0"/>
              <a:t>Presentation on IETF-97 (Seoul, Korea, Nov 13-18)</a:t>
            </a:r>
          </a:p>
          <a:p>
            <a:pPr lvl="2"/>
            <a:r>
              <a:rPr lang="en-US" dirty="0"/>
              <a:t>Other groups</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a:t>
            </a:r>
            <a:r>
              <a:rPr lang="en-US" dirty="0" smtClean="0"/>
              <a:t> </a:t>
            </a:r>
            <a:r>
              <a:rPr lang="en-US" dirty="0" smtClean="0"/>
              <a:t>2016 F2F Meeting</a:t>
            </a:r>
            <a:endParaRPr lang="en-US" dirty="0"/>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smtClean="0"/>
              <a:t>Venue:</a:t>
            </a:r>
          </a:p>
          <a:p>
            <a:pPr lvl="1"/>
            <a:r>
              <a:rPr lang="en-US" b="1" dirty="0" smtClean="0"/>
              <a:t>Grand Hyatt San Antonio</a:t>
            </a:r>
            <a:endParaRPr lang="en-US" b="1" dirty="0" smtClean="0"/>
          </a:p>
          <a:p>
            <a:pPr lvl="2"/>
            <a:r>
              <a:rPr lang="en-US" dirty="0" smtClean="0"/>
              <a:t>600 East Market Street</a:t>
            </a:r>
            <a:r>
              <a:rPr lang="en-US" dirty="0" smtClean="0"/>
              <a:t> </a:t>
            </a:r>
            <a:r>
              <a:rPr lang="en-US" dirty="0" smtClean="0"/>
              <a:t/>
            </a:r>
            <a:br>
              <a:rPr lang="en-US" dirty="0" smtClean="0"/>
            </a:br>
            <a:r>
              <a:rPr lang="en-US" dirty="0" smtClean="0"/>
              <a:t>San </a:t>
            </a:r>
            <a:r>
              <a:rPr lang="en-US" dirty="0" smtClean="0"/>
              <a:t>Antonio</a:t>
            </a:r>
            <a:r>
              <a:rPr lang="en-US" dirty="0" smtClean="0"/>
              <a:t>, TX, </a:t>
            </a:r>
            <a:r>
              <a:rPr lang="en-US" dirty="0" smtClean="0"/>
              <a:t>USA </a:t>
            </a:r>
            <a:br>
              <a:rPr lang="en-US" dirty="0" smtClean="0"/>
            </a:br>
            <a:r>
              <a:rPr lang="en-US" dirty="0" smtClean="0"/>
              <a:t>Information Tel: +1 </a:t>
            </a:r>
            <a:r>
              <a:rPr lang="en-US" dirty="0" smtClean="0"/>
              <a:t>210 224 1234</a:t>
            </a:r>
            <a:r>
              <a:rPr lang="en-US" dirty="0" smtClean="0"/>
              <a:t/>
            </a:r>
            <a:br>
              <a:rPr lang="en-US" dirty="0" smtClean="0"/>
            </a:br>
            <a:endParaRPr lang="en-US" dirty="0" smtClean="0"/>
          </a:p>
          <a:p>
            <a:r>
              <a:rPr lang="en-US" dirty="0" smtClean="0"/>
              <a:t>Meeting room:</a:t>
            </a:r>
          </a:p>
          <a:p>
            <a:pPr lvl="1"/>
            <a:r>
              <a:rPr lang="en-US" dirty="0" smtClean="0"/>
              <a:t>Mon, </a:t>
            </a:r>
            <a:r>
              <a:rPr lang="en-US" dirty="0" smtClean="0"/>
              <a:t>Wed</a:t>
            </a:r>
            <a:r>
              <a:rPr lang="en-US" dirty="0" smtClean="0"/>
              <a:t>, Thu: 	</a:t>
            </a:r>
            <a:r>
              <a:rPr lang="en-US" dirty="0"/>
              <a:t>	</a:t>
            </a:r>
            <a:r>
              <a:rPr lang="en-US" dirty="0" smtClean="0"/>
              <a:t>Bowie A, 2</a:t>
            </a:r>
            <a:r>
              <a:rPr lang="en-US" baseline="30000" dirty="0" smtClean="0"/>
              <a:t>nd</a:t>
            </a:r>
            <a:r>
              <a:rPr lang="en-US" dirty="0" smtClean="0"/>
              <a:t> floor</a:t>
            </a:r>
          </a:p>
          <a:p>
            <a:pPr lvl="1"/>
            <a:r>
              <a:rPr lang="en-US" dirty="0" smtClean="0"/>
              <a:t>Tue			Republic, 4</a:t>
            </a:r>
            <a:r>
              <a:rPr lang="en-US" baseline="30000" dirty="0" smtClean="0"/>
              <a:t>th</a:t>
            </a:r>
            <a:r>
              <a:rPr lang="en-US" dirty="0" smtClean="0"/>
              <a:t> floor</a:t>
            </a:r>
            <a:r>
              <a:rPr lang="en-US" dirty="0" smtClean="0"/>
              <a:t/>
            </a:r>
            <a:br>
              <a:rPr lang="en-US" dirty="0" smtClean="0"/>
            </a:br>
            <a:endParaRPr lang="en-US" dirty="0" smtClean="0"/>
          </a:p>
          <a:p>
            <a:r>
              <a:rPr lang="en-US" dirty="0" smtClean="0"/>
              <a:t>Sessions:</a:t>
            </a:r>
          </a:p>
          <a:p>
            <a:pPr lvl="1"/>
            <a:r>
              <a:rPr lang="en-US" dirty="0" smtClean="0"/>
              <a:t>Mon, 	</a:t>
            </a:r>
            <a:r>
              <a:rPr lang="en-US" dirty="0" smtClean="0"/>
              <a:t>Nov</a:t>
            </a:r>
            <a:r>
              <a:rPr lang="en-US" dirty="0" smtClean="0"/>
              <a:t> 7</a:t>
            </a:r>
            <a:r>
              <a:rPr lang="en-US" baseline="30000" dirty="0" smtClean="0"/>
              <a:t>th</a:t>
            </a:r>
            <a:r>
              <a:rPr lang="en-US" dirty="0" smtClean="0"/>
              <a:t>,	</a:t>
            </a:r>
            <a:r>
              <a:rPr lang="en-US" dirty="0" smtClean="0"/>
              <a:t>	16:00-18:00</a:t>
            </a:r>
            <a:endParaRPr lang="en-US" dirty="0" smtClean="0"/>
          </a:p>
          <a:p>
            <a:pPr lvl="1"/>
            <a:r>
              <a:rPr lang="en-US" dirty="0" smtClean="0"/>
              <a:t>Tue</a:t>
            </a:r>
            <a:r>
              <a:rPr lang="en-US" dirty="0" smtClean="0"/>
              <a:t>, 	</a:t>
            </a:r>
            <a:r>
              <a:rPr lang="en-US" dirty="0" smtClean="0"/>
              <a:t>Nov</a:t>
            </a:r>
            <a:r>
              <a:rPr lang="en-US" dirty="0" smtClean="0"/>
              <a:t> </a:t>
            </a:r>
            <a:r>
              <a:rPr lang="en-US" dirty="0"/>
              <a:t>8</a:t>
            </a:r>
            <a:r>
              <a:rPr lang="en-US" baseline="30000" dirty="0" smtClean="0"/>
              <a:t>th</a:t>
            </a:r>
            <a:r>
              <a:rPr lang="en-US" dirty="0" smtClean="0"/>
              <a:t>, 	16:00-18:00</a:t>
            </a:r>
          </a:p>
          <a:p>
            <a:pPr lvl="1"/>
            <a:r>
              <a:rPr lang="en-US" dirty="0" smtClean="0"/>
              <a:t>Wed,</a:t>
            </a:r>
            <a:r>
              <a:rPr lang="en-US" dirty="0"/>
              <a:t>	</a:t>
            </a:r>
            <a:r>
              <a:rPr lang="en-US" dirty="0" smtClean="0"/>
              <a:t>Nov </a:t>
            </a:r>
            <a:r>
              <a:rPr lang="en-US" dirty="0"/>
              <a:t>9</a:t>
            </a:r>
            <a:r>
              <a:rPr lang="en-US" baseline="30000" dirty="0" smtClean="0"/>
              <a:t>th</a:t>
            </a:r>
            <a:r>
              <a:rPr lang="en-US" dirty="0"/>
              <a:t>,	</a:t>
            </a:r>
            <a:r>
              <a:rPr lang="en-US" dirty="0" smtClean="0"/>
              <a:t>	13:30-15:30</a:t>
            </a:r>
          </a:p>
          <a:p>
            <a:pPr lvl="1"/>
            <a:r>
              <a:rPr lang="en-US" dirty="0" smtClean="0"/>
              <a:t>Wed</a:t>
            </a:r>
            <a:r>
              <a:rPr lang="en-US" dirty="0" smtClean="0"/>
              <a:t>, 	</a:t>
            </a:r>
            <a:r>
              <a:rPr lang="en-US" dirty="0" smtClean="0"/>
              <a:t>Nov</a:t>
            </a:r>
            <a:r>
              <a:rPr lang="en-US" dirty="0" smtClean="0"/>
              <a:t> </a:t>
            </a:r>
            <a:r>
              <a:rPr lang="en-US" dirty="0"/>
              <a:t>9</a:t>
            </a:r>
            <a:r>
              <a:rPr lang="en-US" baseline="30000" dirty="0" smtClean="0"/>
              <a:t>th</a:t>
            </a:r>
            <a:r>
              <a:rPr lang="en-US" dirty="0" smtClean="0"/>
              <a:t>, 	</a:t>
            </a:r>
            <a:r>
              <a:rPr lang="en-US" dirty="0"/>
              <a:t>16:00-18:00	special session on </a:t>
            </a:r>
            <a:r>
              <a:rPr lang="en-US" dirty="0" smtClean="0"/>
              <a:t>5G</a:t>
            </a:r>
            <a:endParaRPr lang="en-US" dirty="0" smtClean="0"/>
          </a:p>
          <a:p>
            <a:pPr lvl="1"/>
            <a:r>
              <a:rPr lang="en-US" dirty="0" smtClean="0"/>
              <a:t>Thu, 	</a:t>
            </a:r>
            <a:r>
              <a:rPr lang="en-US" dirty="0" smtClean="0"/>
              <a:t>Nov</a:t>
            </a:r>
            <a:r>
              <a:rPr lang="en-US" dirty="0" smtClean="0"/>
              <a:t> </a:t>
            </a:r>
            <a:r>
              <a:rPr lang="en-US" dirty="0" smtClean="0"/>
              <a:t>10</a:t>
            </a:r>
            <a:r>
              <a:rPr lang="en-US" baseline="30000" dirty="0" smtClean="0"/>
              <a:t>th</a:t>
            </a:r>
            <a:r>
              <a:rPr lang="en-US" dirty="0" smtClean="0"/>
              <a:t>,	10:30-12:30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1520927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11/09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r>
                        <a:rPr lang="en-US" sz="1800" baseline="0" dirty="0" smtClean="0">
                          <a:solidFill>
                            <a:schemeClr val="tx2"/>
                          </a:solidFill>
                        </a:rPr>
                        <a:t> 11</a:t>
                      </a:r>
                      <a:r>
                        <a:rPr lang="en-US" sz="1800" dirty="0" smtClean="0">
                          <a:solidFill>
                            <a:schemeClr val="tx2"/>
                          </a:solidFill>
                        </a:rPr>
                        <a:t>/10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11/11</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802.11AANI</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802.11 ARC</a:t>
                      </a:r>
                      <a:endParaRPr lang="en-US" sz="1200" dirty="0"/>
                    </a:p>
                  </a:txBody>
                  <a:tcPr marL="36000" marR="36000" marT="36000" marB="36000">
                    <a:solidFill>
                      <a:schemeClr val="bg1">
                        <a:lumMod val="85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5G Special Session</a:t>
                      </a:r>
                      <a:endParaRPr lang="en-US" sz="1200" dirty="0" smtClean="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smtClean="0"/>
                        <a:t>Privacy</a:t>
                      </a:r>
                      <a:r>
                        <a:rPr lang="en-US" sz="1200" baseline="0" dirty="0" smtClean="0"/>
                        <a:t> Open </a:t>
                      </a:r>
                      <a:r>
                        <a:rPr lang="en-US" sz="1200" baseline="0" dirty="0" err="1" smtClean="0"/>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822</TotalTime>
  <Words>1021</Words>
  <Application>Microsoft Office PowerPoint</Application>
  <PresentationFormat>On-screen Show (4:3)</PresentationFormat>
  <Paragraphs>197</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Helvetica</vt:lpstr>
      <vt:lpstr>Monotype Sorts</vt:lpstr>
      <vt:lpstr>Times</vt:lpstr>
      <vt:lpstr>Times New Roman</vt:lpstr>
      <vt:lpstr>Template</vt:lpstr>
      <vt:lpstr>IEEE 802.1 OmniRAN TG November 2016 F2F Meeting San Antonio, TX</vt:lpstr>
      <vt:lpstr>November 2016 F2F Meeting</vt:lpstr>
      <vt:lpstr>Agenda proposal for November 2016 F2F</vt:lpstr>
      <vt:lpstr>Nov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November 2016 F2F</vt:lpstr>
      <vt:lpstr>Schedules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270</cp:revision>
  <cp:lastPrinted>1998-02-10T13:28:06Z</cp:lastPrinted>
  <dcterms:created xsi:type="dcterms:W3CDTF">2011-12-30T17:06:23Z</dcterms:created>
  <dcterms:modified xsi:type="dcterms:W3CDTF">2016-11-02T17:22:44Z</dcterms:modified>
</cp:coreProperties>
</file>