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262" r:id="rId3"/>
    <p:sldId id="376" r:id="rId4"/>
    <p:sldId id="375" r:id="rId5"/>
    <p:sldId id="377" r:id="rId6"/>
    <p:sldId id="267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66FF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1007" autoAdjust="0"/>
  </p:normalViewPr>
  <p:slideViewPr>
    <p:cSldViewPr>
      <p:cViewPr varScale="1">
        <p:scale>
          <a:sx n="84" d="100"/>
          <a:sy n="84" d="100"/>
        </p:scale>
        <p:origin x="-10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881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omniran-16-0068-00-CF00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guides/bylaws/sect6-7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312830"/>
              </p:ext>
            </p:extLst>
          </p:nvPr>
        </p:nvGraphicFramePr>
        <p:xfrm>
          <a:off x="533400" y="483090"/>
          <a:ext cx="8077201" cy="32757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2056015"/>
                <a:gridCol w="190915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2000" kern="1200" dirty="0" smtClean="0">
                          <a:solidFill>
                            <a:schemeClr val="tx2"/>
                          </a:solidFill>
                          <a:latin typeface="+mj-lt"/>
                          <a:ea typeface="+mn-ea"/>
                          <a:cs typeface="+mn-cs"/>
                        </a:rPr>
                        <a:t>Chapter 7.4.1 Revision</a:t>
                      </a:r>
                      <a:endParaRPr lang="en-US" sz="2000" kern="1200" dirty="0">
                        <a:solidFill>
                          <a:schemeClr val="tx2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</a:t>
                      </a:r>
                      <a:r>
                        <a:rPr lang="en-US" sz="1200" dirty="0" smtClean="0"/>
                        <a:t>2016-09-27]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Hao Wang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86-10-59691000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wangh@cn.fujitsu.com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Su</a:t>
                      </a:r>
                      <a:r>
                        <a:rPr lang="en-US" altLang="zh-CN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Yi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yisu@cn.fujitsu.com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Xiaojing Fan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Matsukura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/Fujitsu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Laboratory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933056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presentation </a:t>
            </a:r>
            <a:r>
              <a:rPr lang="en-US" sz="1600" dirty="0" smtClean="0">
                <a:latin typeface="+mn-lt"/>
              </a:rPr>
              <a:t>proposes one revision on chapter 7.4.1.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kern="1200" dirty="0"/>
              <a:t>Chapter 7.4.1 Revision</a:t>
            </a:r>
            <a:br>
              <a:rPr lang="en-US" altLang="zh-CN" kern="1200" dirty="0"/>
            </a:br>
            <a:r>
              <a:rPr lang="zh-CN" altLang="zh-CN" dirty="0"/>
              <a:t/>
            </a:r>
            <a:br>
              <a:rPr lang="zh-CN" altLang="zh-CN" dirty="0"/>
            </a:br>
            <a:endParaRPr lang="en-US" altLang="zh-C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2016-09-27</a:t>
            </a:r>
            <a:endParaRPr lang="en-US" dirty="0" smtClean="0"/>
          </a:p>
          <a:p>
            <a:r>
              <a:rPr lang="en-US" dirty="0" smtClean="0"/>
              <a:t>Hao Wang</a:t>
            </a:r>
          </a:p>
          <a:p>
            <a:r>
              <a:rPr lang="en-US" dirty="0" smtClean="0"/>
              <a:t>Fujitsu R&amp;D Center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8254516"/>
              </p:ext>
            </p:extLst>
          </p:nvPr>
        </p:nvGraphicFramePr>
        <p:xfrm>
          <a:off x="971600" y="4483687"/>
          <a:ext cx="6818312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Visio" r:id="rId3" imgW="6818167" imgH="1574523" progId="Visio.Drawing.11">
                  <p:embed/>
                </p:oleObj>
              </mc:Choice>
              <mc:Fallback>
                <p:oleObj name="Visio" r:id="rId3" imgW="6818167" imgH="1574523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0" y="4483687"/>
                        <a:ext cx="6818312" cy="157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Authenticator in 802.1X and Functions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Authenticator system provides two </a:t>
            </a:r>
            <a:r>
              <a:rPr lang="en-US" altLang="zh-CN" sz="2400" dirty="0" smtClean="0"/>
              <a:t>functions:</a:t>
            </a:r>
            <a:endParaRPr lang="zh-CN" altLang="zh-CN" sz="2400" dirty="0"/>
          </a:p>
          <a:p>
            <a:pPr marL="685800" lvl="3" indent="-342900"/>
            <a:r>
              <a:rPr lang="en-US" altLang="zh-CN" dirty="0" smtClean="0"/>
              <a:t>Authentication (control functions provided by ANC)</a:t>
            </a:r>
            <a:endParaRPr lang="en-US" altLang="zh-CN" dirty="0" smtClean="0"/>
          </a:p>
          <a:p>
            <a:pPr marL="1028700" lvl="4" indent="-342900"/>
            <a:r>
              <a:rPr lang="en-US" altLang="zh-CN" dirty="0" smtClean="0"/>
              <a:t>Receives </a:t>
            </a:r>
            <a:r>
              <a:rPr lang="en-US" altLang="zh-CN" dirty="0" smtClean="0"/>
              <a:t>authentication information </a:t>
            </a:r>
            <a:r>
              <a:rPr lang="en-US" altLang="zh-CN" dirty="0" smtClean="0"/>
              <a:t>from supplicant (TE) </a:t>
            </a:r>
            <a:r>
              <a:rPr lang="en-US" altLang="zh-CN" dirty="0" smtClean="0"/>
              <a:t>by EAPOL </a:t>
            </a:r>
            <a:r>
              <a:rPr lang="en-US" altLang="zh-CN" dirty="0" smtClean="0"/>
              <a:t>and provides authentication results</a:t>
            </a:r>
            <a:endParaRPr lang="en-US" altLang="zh-CN" dirty="0" smtClean="0"/>
          </a:p>
          <a:p>
            <a:pPr marL="1028700" lvl="4" indent="-342900"/>
            <a:r>
              <a:rPr lang="en-US" altLang="zh-CN" dirty="0" smtClean="0"/>
              <a:t>Forwards authentication </a:t>
            </a:r>
            <a:r>
              <a:rPr lang="en-US" altLang="zh-CN" dirty="0" smtClean="0"/>
              <a:t>information </a:t>
            </a:r>
            <a:r>
              <a:rPr lang="en-US" altLang="zh-CN" dirty="0" smtClean="0"/>
              <a:t>to authentication server (SS) by EAPOR and receives </a:t>
            </a:r>
            <a:r>
              <a:rPr lang="en-US" altLang="zh-CN" dirty="0" smtClean="0"/>
              <a:t>authentication results</a:t>
            </a:r>
          </a:p>
          <a:p>
            <a:pPr marL="685800" lvl="3" indent="-342900"/>
            <a:r>
              <a:rPr lang="en-US" altLang="zh-CN" dirty="0" smtClean="0"/>
              <a:t>Access </a:t>
            </a:r>
            <a:r>
              <a:rPr lang="en-US" altLang="zh-CN" dirty="0" smtClean="0"/>
              <a:t>control (by NA)</a:t>
            </a:r>
            <a:endParaRPr lang="en-US" altLang="zh-CN" dirty="0"/>
          </a:p>
        </p:txBody>
      </p:sp>
      <p:sp>
        <p:nvSpPr>
          <p:cNvPr id="9" name="圆角矩形 8"/>
          <p:cNvSpPr/>
          <p:nvPr/>
        </p:nvSpPr>
        <p:spPr bwMode="auto">
          <a:xfrm>
            <a:off x="756170" y="4346589"/>
            <a:ext cx="3599806" cy="1876687"/>
          </a:xfrm>
          <a:prstGeom prst="roundRect">
            <a:avLst/>
          </a:prstGeom>
          <a:noFill/>
          <a:ln w="2857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12" name="椭圆 11"/>
          <p:cNvSpPr/>
          <p:nvPr/>
        </p:nvSpPr>
        <p:spPr bwMode="auto">
          <a:xfrm>
            <a:off x="3446391" y="3999547"/>
            <a:ext cx="1845689" cy="2504842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cxnSp>
        <p:nvCxnSpPr>
          <p:cNvPr id="13" name="直接连接符 12"/>
          <p:cNvCxnSpPr>
            <a:endCxn id="14" idx="1"/>
          </p:cNvCxnSpPr>
          <p:nvPr/>
        </p:nvCxnSpPr>
        <p:spPr bwMode="auto">
          <a:xfrm flipV="1">
            <a:off x="5004048" y="3999548"/>
            <a:ext cx="184151" cy="216360"/>
          </a:xfrm>
          <a:prstGeom prst="line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4" name="文本框 13"/>
          <p:cNvSpPr txBox="1"/>
          <p:nvPr/>
        </p:nvSpPr>
        <p:spPr>
          <a:xfrm>
            <a:off x="5188199" y="3861048"/>
            <a:ext cx="32138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Protocol </a:t>
            </a:r>
            <a:r>
              <a:rPr lang="en-US" altLang="zh-CN" b="1" dirty="0" smtClean="0">
                <a:solidFill>
                  <a:srgbClr val="C00000"/>
                </a:solidFill>
              </a:rPr>
              <a:t>converted at Authenticator (ANC)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28453" y="6183972"/>
            <a:ext cx="141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Supplicant</a:t>
            </a:r>
            <a:endParaRPr lang="zh-CN" altLang="en-US" sz="1800" b="1" dirty="0"/>
          </a:p>
        </p:txBody>
      </p:sp>
      <p:sp>
        <p:nvSpPr>
          <p:cNvPr id="16" name="文本框 15"/>
          <p:cNvSpPr txBox="1"/>
          <p:nvPr/>
        </p:nvSpPr>
        <p:spPr>
          <a:xfrm>
            <a:off x="3635896" y="6181373"/>
            <a:ext cx="1796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Authenticator</a:t>
            </a:r>
            <a:endParaRPr lang="zh-CN" altLang="en-US" sz="1800" b="1" dirty="0"/>
          </a:p>
        </p:txBody>
      </p:sp>
      <p:sp>
        <p:nvSpPr>
          <p:cNvPr id="17" name="文本框 16"/>
          <p:cNvSpPr txBox="1"/>
          <p:nvPr/>
        </p:nvSpPr>
        <p:spPr>
          <a:xfrm>
            <a:off x="6444208" y="6181373"/>
            <a:ext cx="2382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/>
              <a:t>Authentication Server</a:t>
            </a:r>
            <a:endParaRPr lang="zh-CN" altLang="en-US" sz="1800" b="1" dirty="0"/>
          </a:p>
        </p:txBody>
      </p:sp>
      <p:sp>
        <p:nvSpPr>
          <p:cNvPr id="18" name="圆角矩形 17"/>
          <p:cNvSpPr/>
          <p:nvPr/>
        </p:nvSpPr>
        <p:spPr bwMode="auto">
          <a:xfrm>
            <a:off x="4382495" y="4346405"/>
            <a:ext cx="3599806" cy="1876687"/>
          </a:xfrm>
          <a:prstGeom prst="roundRect">
            <a:avLst/>
          </a:prstGeom>
          <a:noFill/>
          <a:ln w="2857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SimHei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1675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755576" y="2348880"/>
            <a:ext cx="7776864" cy="432048"/>
          </a:xfrm>
          <a:prstGeom prst="rect">
            <a:avLst/>
          </a:prstGeom>
          <a:solidFill>
            <a:srgbClr val="FFFF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Comment </a:t>
            </a:r>
            <a:r>
              <a:rPr lang="en-US" altLang="zh-CN" dirty="0" smtClean="0"/>
              <a:t>on 7.4.1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“The </a:t>
            </a:r>
            <a:r>
              <a:rPr lang="en-US" altLang="zh-CN" sz="2400" dirty="0"/>
              <a:t>port based authentication system consists of a Supplicant System located in the terminal, an Authenticator System  located in the node of attachment and an Authentication Server System, which resides in the Subscription Service</a:t>
            </a:r>
            <a:r>
              <a:rPr lang="en-US" altLang="zh-CN" sz="2400" dirty="0" smtClean="0"/>
              <a:t>.”</a:t>
            </a:r>
            <a:r>
              <a:rPr lang="zh-CN" altLang="zh-CN" sz="2400" dirty="0" smtClean="0"/>
              <a:t> </a:t>
            </a:r>
            <a:r>
              <a:rPr lang="en-US" altLang="zh-CN" sz="2400" dirty="0" smtClean="0"/>
              <a:t> in 7.4.1</a:t>
            </a:r>
            <a:endParaRPr lang="zh-CN" altLang="zh-CN" sz="2400" dirty="0"/>
          </a:p>
          <a:p>
            <a:pPr marL="342900" lvl="2" indent="-342900"/>
            <a:endParaRPr lang="en-US" altLang="zh-CN" dirty="0"/>
          </a:p>
          <a:p>
            <a:r>
              <a:rPr lang="en-US" altLang="zh-CN" sz="2400" dirty="0" smtClean="0"/>
              <a:t>Comment: the </a:t>
            </a:r>
            <a:r>
              <a:rPr lang="en-US" altLang="zh-CN" sz="2400" dirty="0" smtClean="0"/>
              <a:t>functions </a:t>
            </a:r>
            <a:r>
              <a:rPr lang="en-US" altLang="zh-CN" sz="2400" dirty="0" smtClean="0"/>
              <a:t>of authenticator </a:t>
            </a:r>
            <a:r>
              <a:rPr lang="en-US" altLang="zh-CN" sz="2400" dirty="0" smtClean="0"/>
              <a:t>system can not be provided solely by NA</a:t>
            </a:r>
            <a:endParaRPr lang="en-US" altLang="zh-CN" sz="2400" dirty="0" smtClean="0"/>
          </a:p>
          <a:p>
            <a:pPr lvl="1"/>
            <a:r>
              <a:rPr lang="en-US" altLang="zh-CN" sz="2000" dirty="0" smtClean="0"/>
              <a:t>No reference point </a:t>
            </a:r>
            <a:r>
              <a:rPr lang="en-US" altLang="zh-CN" sz="2000" dirty="0" smtClean="0"/>
              <a:t>between NA and SS to support </a:t>
            </a:r>
            <a:r>
              <a:rPr lang="en-US" altLang="zh-CN" sz="2000" dirty="0" smtClean="0"/>
              <a:t>EAPOR protocol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Detail </a:t>
            </a:r>
            <a:r>
              <a:rPr lang="en-US" altLang="zh-CN" sz="2000" dirty="0"/>
              <a:t>procedures </a:t>
            </a:r>
            <a:r>
              <a:rPr lang="en-US" altLang="zh-CN" sz="2000" dirty="0" smtClean="0"/>
              <a:t>in 7.4.7 involve </a:t>
            </a:r>
            <a:r>
              <a:rPr lang="en-US" altLang="zh-CN" sz="2000" dirty="0" smtClean="0"/>
              <a:t>both NA </a:t>
            </a:r>
            <a:r>
              <a:rPr lang="en-US" altLang="zh-CN" sz="2000" dirty="0" smtClean="0"/>
              <a:t>and ANC</a:t>
            </a:r>
          </a:p>
        </p:txBody>
      </p:sp>
    </p:spTree>
    <p:extLst>
      <p:ext uri="{BB962C8B-B14F-4D97-AF65-F5344CB8AC3E}">
        <p14:creationId xmlns:p14="http://schemas.microsoft.com/office/powerpoint/2010/main" val="370264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Change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z="2400" dirty="0">
                <a:solidFill>
                  <a:prstClr val="black"/>
                </a:solidFill>
              </a:rPr>
              <a:t>“The port based authentication system consists of a Supplicant System located in the terminal, an Authenticator System  located in the </a:t>
            </a:r>
            <a:r>
              <a:rPr lang="en-US" altLang="zh-CN" sz="2400" strike="sngStrike" dirty="0">
                <a:solidFill>
                  <a:srgbClr val="FF0000"/>
                </a:solidFill>
              </a:rPr>
              <a:t>node of attachment </a:t>
            </a:r>
            <a:r>
              <a:rPr lang="en-US" altLang="zh-CN" sz="2400" dirty="0" smtClean="0">
                <a:solidFill>
                  <a:srgbClr val="FF0000"/>
                </a:solidFill>
              </a:rPr>
              <a:t>Access Network </a:t>
            </a:r>
            <a:r>
              <a:rPr lang="en-US" altLang="zh-CN" sz="2400" dirty="0" smtClean="0">
                <a:solidFill>
                  <a:prstClr val="black"/>
                </a:solidFill>
              </a:rPr>
              <a:t>and </a:t>
            </a:r>
            <a:r>
              <a:rPr lang="en-US" altLang="zh-CN" sz="2400" dirty="0">
                <a:solidFill>
                  <a:prstClr val="black"/>
                </a:solidFill>
              </a:rPr>
              <a:t>an Authentication Server System, which resides in the Subscription Service.”</a:t>
            </a:r>
            <a:r>
              <a:rPr lang="zh-CN" altLang="zh-CN" sz="2400" dirty="0">
                <a:solidFill>
                  <a:prstClr val="black"/>
                </a:solidFill>
              </a:rPr>
              <a:t> </a:t>
            </a:r>
            <a:r>
              <a:rPr lang="en-US" altLang="zh-CN" sz="2400" dirty="0">
                <a:solidFill>
                  <a:prstClr val="black"/>
                </a:solidFill>
              </a:rPr>
              <a:t> in 7.4.1</a:t>
            </a:r>
            <a:endParaRPr lang="zh-CN" altLang="zh-CN" sz="2400" dirty="0">
              <a:solidFill>
                <a:prstClr val="black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9373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Comments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0075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28576</TotalTime>
  <Words>283</Words>
  <Application>Microsoft Office PowerPoint</Application>
  <PresentationFormat>全屏显示(4:3)</PresentationFormat>
  <Paragraphs>57</Paragraphs>
  <Slides>6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omniran-14-0033-00-ecsg-omniran-pptx-template</vt:lpstr>
      <vt:lpstr>Visio</vt:lpstr>
      <vt:lpstr>PowerPoint 演示文稿</vt:lpstr>
      <vt:lpstr>Chapter 7.4.1 Revision  </vt:lpstr>
      <vt:lpstr>Authenticator in 802.1X and Functions</vt:lpstr>
      <vt:lpstr>Comment on 7.4.1</vt:lpstr>
      <vt:lpstr>Proposed Change</vt:lpstr>
      <vt:lpstr>Questions,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omniran-15-0052-00-CF00-fault-diagnosis-maintenance</dc:title>
  <dc:creator>Wang Hao</dc:creator>
  <cp:lastModifiedBy>Hao</cp:lastModifiedBy>
  <cp:revision>572</cp:revision>
  <cp:lastPrinted>1998-02-10T13:28:06Z</cp:lastPrinted>
  <dcterms:created xsi:type="dcterms:W3CDTF">2015-11-03T12:23:58Z</dcterms:created>
  <dcterms:modified xsi:type="dcterms:W3CDTF">2016-09-27T05:24:16Z</dcterms:modified>
</cp:coreProperties>
</file>