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0" autoAdjust="0"/>
    <p:restoredTop sz="94932" autoAdjust="0"/>
  </p:normalViewPr>
  <p:slideViewPr>
    <p:cSldViewPr>
      <p:cViewPr>
        <p:scale>
          <a:sx n="100" d="100"/>
          <a:sy n="100" d="100"/>
        </p:scale>
        <p:origin x="59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8889" y="76200"/>
            <a:ext cx="223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omniran-16-0053-00-00TG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1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2016-05-26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</a:t>
            </a:r>
            <a:r>
              <a:rPr lang="en-US" dirty="0" smtClean="0"/>
              <a:t>D0.1 </a:t>
            </a:r>
            <a:r>
              <a:rPr lang="en-US" dirty="0" smtClean="0"/>
              <a:t>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www.ieee802.org/1/files/private/cf-drafts/d0/802-1cf-d0-1.pdf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San Diego meeting</a:t>
            </a:r>
            <a:r>
              <a:rPr lang="en-US" sz="2400" dirty="0" smtClean="0"/>
              <a:t>, </a:t>
            </a:r>
            <a:r>
              <a:rPr lang="en-US" sz="2400" dirty="0" smtClean="0"/>
              <a:t>July</a:t>
            </a:r>
            <a:r>
              <a:rPr lang="en-US" sz="2400" dirty="0" smtClean="0"/>
              <a:t> 2</a:t>
            </a:r>
            <a:r>
              <a:rPr lang="en-US" sz="2400" dirty="0"/>
              <a:t>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Review of draft D0.1 with resolution of comments on issues</a:t>
            </a:r>
          </a:p>
          <a:p>
            <a:r>
              <a:rPr lang="en-US" dirty="0" smtClean="0"/>
              <a:t>Review and acceptance of contributions on</a:t>
            </a:r>
          </a:p>
          <a:p>
            <a:pPr lvl="1"/>
            <a:r>
              <a:rPr lang="en-US" dirty="0" smtClean="0"/>
              <a:t>Network initialization</a:t>
            </a:r>
          </a:p>
          <a:p>
            <a:pPr lvl="1"/>
            <a:r>
              <a:rPr lang="en-US" dirty="0" smtClean="0"/>
              <a:t>Association and disassociation</a:t>
            </a:r>
          </a:p>
          <a:p>
            <a:pPr lvl="1"/>
            <a:r>
              <a:rPr lang="en-US" dirty="0" smtClean="0"/>
              <a:t>Authentication and trust establishment</a:t>
            </a:r>
          </a:p>
          <a:p>
            <a:pPr lvl="1"/>
            <a:r>
              <a:rPr lang="en-US" dirty="0" smtClean="0"/>
              <a:t>Authorization, </a:t>
            </a:r>
            <a:r>
              <a:rPr lang="en-US" dirty="0" err="1" smtClean="0"/>
              <a:t>QoS</a:t>
            </a:r>
            <a:r>
              <a:rPr lang="en-US" dirty="0" smtClean="0"/>
              <a:t> and policy control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ccounting and monitoring</a:t>
            </a:r>
          </a:p>
          <a:p>
            <a:pPr lvl="1"/>
            <a:r>
              <a:rPr lang="en-US" dirty="0" smtClean="0"/>
              <a:t>Network Function Virtualization</a:t>
            </a:r>
          </a:p>
          <a:p>
            <a:r>
              <a:rPr lang="en-US" dirty="0" smtClean="0"/>
              <a:t>All sections of </a:t>
            </a:r>
            <a:r>
              <a:rPr lang="en-US" dirty="0" err="1" smtClean="0"/>
              <a:t>ToC</a:t>
            </a:r>
            <a:r>
              <a:rPr lang="en-US" dirty="0" smtClean="0"/>
              <a:t> populated with initial text</a:t>
            </a:r>
            <a:r>
              <a:rPr lang="en-US" dirty="0" smtClean="0">
                <a:sym typeface="Wingdings"/>
              </a:rPr>
              <a:t>.</a:t>
            </a:r>
          </a:p>
          <a:p>
            <a:pPr lvl="1"/>
            <a:r>
              <a:rPr lang="en-US" dirty="0" smtClean="0">
                <a:sym typeface="Wingdings"/>
              </a:rPr>
              <a:t>Initial TG ballot planned to start on Aug 9</a:t>
            </a:r>
            <a:r>
              <a:rPr lang="en-US" baseline="30000" dirty="0" smtClean="0">
                <a:sym typeface="Wingdings"/>
              </a:rPr>
              <a:t>th</a:t>
            </a:r>
            <a:r>
              <a:rPr lang="en-US" dirty="0" smtClean="0">
                <a:sym typeface="Wingdings"/>
              </a:rPr>
              <a:t> (until Sept 8</a:t>
            </a:r>
            <a:r>
              <a:rPr lang="en-US" baseline="30000" dirty="0" smtClean="0">
                <a:sym typeface="Wingdings"/>
              </a:rPr>
              <a:t>th</a:t>
            </a:r>
            <a:r>
              <a:rPr lang="en-US" dirty="0" smtClean="0">
                <a:sym typeface="Wingdings"/>
              </a:rPr>
              <a:t>)</a:t>
            </a:r>
            <a:endParaRPr lang="en-US" dirty="0" smtClean="0"/>
          </a:p>
          <a:p>
            <a:r>
              <a:rPr lang="en-US" dirty="0" smtClean="0"/>
              <a:t>Special session on</a:t>
            </a:r>
            <a:r>
              <a:rPr lang="en-US" dirty="0" smtClean="0"/>
              <a:t> </a:t>
            </a:r>
            <a:r>
              <a:rPr lang="en-US" dirty="0" smtClean="0"/>
              <a:t>5G SC </a:t>
            </a:r>
            <a:r>
              <a:rPr lang="en-US" dirty="0" smtClean="0"/>
              <a:t>Action A</a:t>
            </a:r>
            <a:r>
              <a:rPr lang="en-US" dirty="0" smtClean="0"/>
              <a:t> </a:t>
            </a:r>
            <a:r>
              <a:rPr lang="en-US" dirty="0" smtClean="0"/>
              <a:t>on </a:t>
            </a:r>
            <a:r>
              <a:rPr lang="en-US" dirty="0" smtClean="0"/>
              <a:t>July</a:t>
            </a:r>
            <a:r>
              <a:rPr lang="en-US" dirty="0" smtClean="0"/>
              <a:t> 26</a:t>
            </a:r>
            <a:r>
              <a:rPr lang="en-US" baseline="30000" dirty="0" smtClean="0"/>
              <a:t>th</a:t>
            </a:r>
            <a:endParaRPr lang="en-US" dirty="0"/>
          </a:p>
          <a:p>
            <a:pPr lvl="1"/>
            <a:r>
              <a:rPr lang="en-US" dirty="0" smtClean="0"/>
              <a:t>Led to conclusion to proceed with Industry Connection activity</a:t>
            </a:r>
            <a:endParaRPr lang="en-US" dirty="0" smtClean="0"/>
          </a:p>
          <a:p>
            <a:r>
              <a:rPr lang="en-US" dirty="0" smtClean="0"/>
              <a:t>Assumed </a:t>
            </a:r>
            <a:r>
              <a:rPr lang="en-US" dirty="0" smtClean="0"/>
              <a:t>timeline within current scope: </a:t>
            </a:r>
            <a:endParaRPr lang="en-US" dirty="0" smtClean="0"/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tarting WG ballot </a:t>
            </a:r>
            <a:r>
              <a:rPr lang="en-US" dirty="0" smtClean="0"/>
              <a:t>after </a:t>
            </a:r>
            <a:r>
              <a:rPr lang="en-US" dirty="0" smtClean="0"/>
              <a:t>March 2017, Sponsor Ballot 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Warsaw, PL</a:t>
            </a:r>
            <a:r>
              <a:rPr lang="en-US" dirty="0" smtClean="0"/>
              <a:t>, Sept 13-15,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51305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Review </a:t>
            </a:r>
            <a:r>
              <a:rPr lang="en-US" dirty="0" smtClean="0"/>
              <a:t>of comments received for </a:t>
            </a:r>
            <a:r>
              <a:rPr lang="en-US" dirty="0" smtClean="0"/>
              <a:t>D0.2</a:t>
            </a:r>
            <a:endParaRPr lang="en-US" dirty="0" smtClean="0"/>
          </a:p>
          <a:p>
            <a:pPr lvl="2"/>
            <a:r>
              <a:rPr lang="en-US" dirty="0" smtClean="0"/>
              <a:t>Enhancements to the </a:t>
            </a:r>
            <a:r>
              <a:rPr lang="en-US" dirty="0" smtClean="0"/>
              <a:t>specification text</a:t>
            </a:r>
            <a:endParaRPr lang="en-US" dirty="0"/>
          </a:p>
          <a:p>
            <a:pPr lvl="1"/>
            <a:r>
              <a:rPr lang="en-US" dirty="0" smtClean="0"/>
              <a:t>Special </a:t>
            </a:r>
            <a:r>
              <a:rPr lang="en-US" dirty="0" smtClean="0"/>
              <a:t>session on </a:t>
            </a:r>
            <a:r>
              <a:rPr lang="en-US" dirty="0" smtClean="0"/>
              <a:t>progressing the planning for Industry Connection activity on 5G SC Action A</a:t>
            </a:r>
            <a:endParaRPr lang="en-US" dirty="0" smtClean="0"/>
          </a:p>
          <a:p>
            <a:r>
              <a:rPr lang="en-US" dirty="0" smtClean="0"/>
              <a:t>Conference </a:t>
            </a:r>
            <a:r>
              <a:rPr lang="en-US" dirty="0" smtClean="0"/>
              <a:t>calls: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no conference calls until September due to ongoing TG ballot</a:t>
            </a:r>
          </a:p>
          <a:p>
            <a:pPr lvl="1"/>
            <a:r>
              <a:rPr lang="en-US" dirty="0" smtClean="0"/>
              <a:t>Conference calls after September interim</a:t>
            </a:r>
          </a:p>
          <a:p>
            <a:pPr lvl="2"/>
            <a:r>
              <a:rPr lang="en-US" dirty="0" smtClean="0"/>
              <a:t>September 27</a:t>
            </a:r>
            <a:r>
              <a:rPr lang="en-US" baseline="30000" dirty="0" smtClean="0"/>
              <a:t>th</a:t>
            </a:r>
            <a:r>
              <a:rPr lang="en-US" dirty="0" smtClean="0"/>
              <a:t>, 09:30am ET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ctober 25</a:t>
            </a:r>
            <a:r>
              <a:rPr lang="en-US" baseline="30000" dirty="0" smtClean="0"/>
              <a:t>th</a:t>
            </a:r>
            <a:r>
              <a:rPr lang="en-US" dirty="0" smtClean="0"/>
              <a:t> , 09:30am ET</a:t>
            </a:r>
          </a:p>
          <a:p>
            <a:pPr lvl="1"/>
            <a:r>
              <a:rPr lang="en-US" dirty="0" smtClean="0"/>
              <a:t>Agenda: Comment resolution on draft D0.2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</TotalTime>
  <Words>239</Words>
  <Application>Microsoft Macintosh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Times</vt:lpstr>
      <vt:lpstr>Times New Roman</vt:lpstr>
      <vt:lpstr>Wingdings</vt:lpstr>
      <vt:lpstr>Arial</vt:lpstr>
      <vt:lpstr>omniran_usecase_template</vt:lpstr>
      <vt:lpstr>IEEE 802.1 OmniRAN TG Status Report to IEEE 802 WGs</vt:lpstr>
      <vt:lpstr>IEEE 802.1 OmniRAN TG Resources</vt:lpstr>
      <vt:lpstr>OmniRAN TG Achievements San Diego meeting, July 25th – 28th  </vt:lpstr>
      <vt:lpstr>Looking forward to next session in  Warsaw, PL, Sept 13-15, 2016</vt:lpstr>
    </vt:vector>
  </TitlesOfParts>
  <Company>Nokia Siemens Networks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154</cp:revision>
  <cp:lastPrinted>1998-02-10T13:28:06Z</cp:lastPrinted>
  <dcterms:created xsi:type="dcterms:W3CDTF">2013-03-11T14:14:17Z</dcterms:created>
  <dcterms:modified xsi:type="dcterms:W3CDTF">2016-07-28T19:52:25Z</dcterms:modified>
</cp:coreProperties>
</file>