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>
        <p:scale>
          <a:sx n="100" d="100"/>
          <a:sy n="100" d="100"/>
        </p:scale>
        <p:origin x="-15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90" y="76200"/>
            <a:ext cx="2236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omniran-15-00</a:t>
            </a:r>
            <a:r>
              <a:rPr lang="de-DE" sz="1400" b="1" dirty="0" smtClean="0"/>
              <a:t>31</a:t>
            </a:r>
            <a:r>
              <a:rPr lang="hr-HR" sz="1400" b="1" dirty="0" smtClean="0"/>
              <a:t>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mentor.ieee.org/omniran/bp/Start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get-file/P802.1CF.pdf?t=8164490000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smtClean="0"/>
              <a:t>IETF – IEEE 802 Coordination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710190"/>
          </a:xfrm>
        </p:spPr>
        <p:txBody>
          <a:bodyPr/>
          <a:lstStyle/>
          <a:p>
            <a:r>
              <a:rPr lang="en-US" dirty="0" smtClean="0"/>
              <a:t>2015-06-18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(TG Chair, Nokia Networks)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</a:t>
            </a:r>
            <a:r>
              <a:rPr lang="en-US" dirty="0" smtClean="0"/>
              <a:t>P802.1CF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750"/>
            <a:ext cx="8229600" cy="52205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First draft (editor’s draft) under preparation</a:t>
            </a:r>
          </a:p>
          <a:p>
            <a:pPr lvl="1"/>
            <a:r>
              <a:rPr lang="en-US" dirty="0" smtClean="0"/>
              <a:t>Editor assigned and active to create first draft document</a:t>
            </a:r>
          </a:p>
          <a:p>
            <a:pPr lvl="1"/>
            <a:r>
              <a:rPr lang="en-US" dirty="0" smtClean="0"/>
              <a:t>Still quite some content missing</a:t>
            </a:r>
          </a:p>
          <a:p>
            <a:pPr lvl="1"/>
            <a:r>
              <a:rPr lang="en-US" dirty="0" smtClean="0"/>
              <a:t>Text available on Network Reference Model, Network Discovery and Selection, and SDN Abstraction</a:t>
            </a:r>
          </a:p>
          <a:p>
            <a:pPr lvl="1"/>
            <a:r>
              <a:rPr lang="en-US" dirty="0" smtClean="0"/>
              <a:t>Text proposed for Dynamic Spectrum Management</a:t>
            </a:r>
          </a:p>
          <a:p>
            <a:pPr lvl="1"/>
            <a:r>
              <a:rPr lang="en-US" dirty="0" smtClean="0"/>
              <a:t>Outline and thoughts for Data Path chapter</a:t>
            </a:r>
          </a:p>
          <a:p>
            <a:pPr lvl="1"/>
            <a:r>
              <a:rPr lang="en-US" dirty="0" smtClean="0"/>
              <a:t>Contributions wanted for Association, Authentication, Authorization, and Accounting</a:t>
            </a:r>
          </a:p>
          <a:p>
            <a:pPr lvl="1"/>
            <a:r>
              <a:rPr lang="en-US" dirty="0" smtClean="0"/>
              <a:t>Approach defined to cover privacy aspects within specification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Next steps (July IEEE 802 Plenary):</a:t>
            </a:r>
          </a:p>
          <a:p>
            <a:pPr lvl="1"/>
            <a:r>
              <a:rPr lang="en-US" dirty="0" smtClean="0"/>
              <a:t>Continuation of work on P802.1CF draft</a:t>
            </a:r>
          </a:p>
          <a:p>
            <a:pPr lvl="1"/>
            <a:r>
              <a:rPr lang="en-US" dirty="0" smtClean="0"/>
              <a:t>Further discussions on applicability of </a:t>
            </a:r>
            <a:r>
              <a:rPr lang="en-US" dirty="0" smtClean="0"/>
              <a:t>P802.1CF </a:t>
            </a:r>
            <a:endParaRPr lang="en-US" dirty="0" smtClean="0"/>
          </a:p>
          <a:p>
            <a:pPr lvl="2"/>
            <a:r>
              <a:rPr lang="en-US" dirty="0" smtClean="0"/>
              <a:t>Primarily</a:t>
            </a:r>
            <a:r>
              <a:rPr lang="en-US" dirty="0" smtClean="0"/>
              <a:t> IEEE 802 networks providing MAC service (IEEE 802.1AC)</a:t>
            </a:r>
          </a:p>
          <a:p>
            <a:pPr lvl="2"/>
            <a:r>
              <a:rPr lang="en-US" dirty="0" smtClean="0"/>
              <a:t>Reaching out to </a:t>
            </a:r>
            <a:r>
              <a:rPr lang="en-US" dirty="0" smtClean="0"/>
              <a:t>networks not based on IEEE 802 PHYs, e.g. MSO, DSL</a:t>
            </a:r>
          </a:p>
          <a:p>
            <a:pPr lvl="2"/>
            <a:r>
              <a:rPr lang="en-US" dirty="0" smtClean="0"/>
              <a:t>Also covering modern SDN approaches for Network Virtualization</a:t>
            </a:r>
          </a:p>
          <a:p>
            <a:pPr lvl="1"/>
            <a:r>
              <a:rPr lang="en-US" dirty="0" smtClean="0"/>
              <a:t>Contribution to tutorial in July F2F on ‘IEEE 802.11 as component’</a:t>
            </a:r>
          </a:p>
          <a:p>
            <a:pPr lvl="2"/>
            <a:r>
              <a:rPr lang="en-US" dirty="0" smtClean="0"/>
              <a:t>Presentation of generic modeling approach in P802.1CF for network components deploying IEEE 802 technologies</a:t>
            </a:r>
          </a:p>
        </p:txBody>
      </p:sp>
    </p:spTree>
    <p:extLst>
      <p:ext uri="{BB962C8B-B14F-4D97-AF65-F5344CB8AC3E}">
        <p14:creationId xmlns=""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752000" y="322040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1964126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Privacy Engineering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</a:t>
            </a:r>
            <a:r>
              <a:rPr lang="en-US" dirty="0"/>
              <a:t>(Informative)</a:t>
            </a:r>
          </a:p>
        </p:txBody>
      </p:sp>
      <p:pic>
        <p:nvPicPr>
          <p:cNvPr id="9" name="Picture 8" descr="150507-n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110" y="1988840"/>
            <a:ext cx="2409349" cy="12567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67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189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IETF – IEEE 802 Coordination</vt:lpstr>
      <vt:lpstr>IEEE 802.1 OmniRAN TG Resources</vt:lpstr>
      <vt:lpstr>OmniRAN TG P802.1CF Status</vt:lpstr>
      <vt:lpstr> P802.1CF Draft ToC 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111</cp:revision>
  <cp:lastPrinted>1998-02-10T13:28:06Z</cp:lastPrinted>
  <dcterms:created xsi:type="dcterms:W3CDTF">2013-03-11T14:14:17Z</dcterms:created>
  <dcterms:modified xsi:type="dcterms:W3CDTF">2015-06-18T11:26:44Z</dcterms:modified>
</cp:coreProperties>
</file>