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8" r:id="rId4"/>
    <p:sldId id="281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781" autoAdjust="0"/>
    <p:restoredTop sz="99233" autoAdjust="0"/>
  </p:normalViewPr>
  <p:slideViewPr>
    <p:cSldViewPr>
      <p:cViewPr>
        <p:scale>
          <a:sx n="100" d="100"/>
          <a:sy n="100" d="100"/>
        </p:scale>
        <p:origin x="-156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8890" y="76200"/>
            <a:ext cx="2236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/>
              <a:t>omniran-15-00</a:t>
            </a:r>
            <a:r>
              <a:rPr lang="de-DE" sz="1400" b="1" dirty="0" smtClean="0"/>
              <a:t>31</a:t>
            </a:r>
            <a:r>
              <a:rPr lang="hr-HR" sz="1400" b="1" dirty="0" smtClean="0"/>
              <a:t>-00-00TG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2" Type="http://schemas.openxmlformats.org/officeDocument/2006/relationships/hyperlink" Target="https://mentor.ieee.org/omniran/bp/StartP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get-file/P802.1CF.pdf?t=8164490000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</a:t>
            </a:r>
            <a:r>
              <a:rPr lang="en-US" dirty="0" smtClean="0"/>
              <a:t>IETF – IEEE 802 Coordination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710190"/>
          </a:xfrm>
        </p:spPr>
        <p:txBody>
          <a:bodyPr/>
          <a:lstStyle/>
          <a:p>
            <a:r>
              <a:rPr lang="en-US" dirty="0" smtClean="0"/>
              <a:t>2015-06-18</a:t>
            </a:r>
          </a:p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(TG Chair, Nokia Networks)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OmniRAN TG maintains a Wiki page on mentor to reflect its status and achievements</a:t>
            </a:r>
          </a:p>
          <a:p>
            <a:pPr lvl="1"/>
            <a:r>
              <a:rPr lang="en-US">
                <a:hlinkClick r:id="rId2"/>
              </a:rPr>
              <a:t>https://mentor.ieee.org/omniran/bp/StartPage</a:t>
            </a:r>
            <a:endParaRPr lang="en-US"/>
          </a:p>
          <a:p>
            <a:pPr lvl="1"/>
            <a:r>
              <a:rPr lang="en-US"/>
              <a:t>Also showing meeting announcements and conference call dial-in information</a:t>
            </a:r>
          </a:p>
          <a:p>
            <a:r>
              <a:rPr lang="en-US"/>
              <a:t>OmniRAN filespace on mentor is used for contributions and meeting documents</a:t>
            </a:r>
          </a:p>
          <a:p>
            <a:pPr lvl="1"/>
            <a:r>
              <a:rPr lang="en-US">
                <a:hlinkClick r:id="rId3"/>
              </a:rPr>
              <a:t>https://mentor.ieee.org/omniran/documents</a:t>
            </a:r>
            <a:endParaRPr lang="en-US"/>
          </a:p>
          <a:p>
            <a:r>
              <a:rPr lang="en-US"/>
              <a:t>FYI: OmniRAN P802.1 PAR</a:t>
            </a:r>
          </a:p>
          <a:p>
            <a:pPr lvl="1"/>
            <a:r>
              <a:rPr lang="en-US">
                <a:hlinkClick r:id="rId4"/>
              </a:rPr>
              <a:t>https://development.standards.ieee.org/get-file/P802.1CF.pdf?t=81644900003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OmniRAN</a:t>
            </a:r>
            <a:r>
              <a:rPr lang="en-US" dirty="0"/>
              <a:t> TG </a:t>
            </a:r>
            <a:r>
              <a:rPr lang="en-US" dirty="0" smtClean="0"/>
              <a:t>P802.1CF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8750"/>
            <a:ext cx="8229600" cy="522058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First draft (editor’s draft) under preparation</a:t>
            </a:r>
          </a:p>
          <a:p>
            <a:pPr lvl="1"/>
            <a:r>
              <a:rPr lang="en-US" dirty="0" smtClean="0"/>
              <a:t>Editor assigned and active to create first draft document</a:t>
            </a:r>
          </a:p>
          <a:p>
            <a:pPr lvl="1"/>
            <a:r>
              <a:rPr lang="en-US" dirty="0" smtClean="0"/>
              <a:t>Still quite some content missing</a:t>
            </a:r>
          </a:p>
          <a:p>
            <a:pPr lvl="1"/>
            <a:r>
              <a:rPr lang="en-US" dirty="0" smtClean="0"/>
              <a:t>Text available on Network Reference Model, Network Discovery and Selection, and SDN Abstraction</a:t>
            </a:r>
          </a:p>
          <a:p>
            <a:pPr lvl="1"/>
            <a:r>
              <a:rPr lang="en-US" dirty="0" smtClean="0"/>
              <a:t>Text proposed for Dynamic Spectrum Management</a:t>
            </a:r>
          </a:p>
          <a:p>
            <a:pPr lvl="1"/>
            <a:r>
              <a:rPr lang="en-US" dirty="0" smtClean="0"/>
              <a:t>Outline and thoughts for Data Path chapter</a:t>
            </a:r>
          </a:p>
          <a:p>
            <a:pPr lvl="1"/>
            <a:r>
              <a:rPr lang="en-US" dirty="0" smtClean="0"/>
              <a:t>Contributions wanted for Association, Authentication, Authorization, and Accounting</a:t>
            </a:r>
          </a:p>
          <a:p>
            <a:pPr lvl="1"/>
            <a:r>
              <a:rPr lang="en-US" dirty="0" smtClean="0"/>
              <a:t>Approach defined to cover privacy aspects within specification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Next steps (July IEEE 802 Plenary):</a:t>
            </a:r>
          </a:p>
          <a:p>
            <a:pPr lvl="1"/>
            <a:r>
              <a:rPr lang="en-US" dirty="0" smtClean="0"/>
              <a:t>Continuation of work on P802.1CF draft</a:t>
            </a:r>
          </a:p>
          <a:p>
            <a:pPr lvl="1"/>
            <a:r>
              <a:rPr lang="en-US" dirty="0" smtClean="0"/>
              <a:t>Further discussions on applicability of </a:t>
            </a:r>
            <a:r>
              <a:rPr lang="en-US" dirty="0" smtClean="0"/>
              <a:t>P802.1CF </a:t>
            </a:r>
            <a:endParaRPr lang="en-US" dirty="0" smtClean="0"/>
          </a:p>
          <a:p>
            <a:pPr lvl="2"/>
            <a:r>
              <a:rPr lang="en-US" dirty="0" smtClean="0"/>
              <a:t>Primarily</a:t>
            </a:r>
            <a:r>
              <a:rPr lang="en-US" dirty="0" smtClean="0"/>
              <a:t> IEEE 802 networks providing MAC service (IEEE 802.1AC)</a:t>
            </a:r>
          </a:p>
          <a:p>
            <a:pPr lvl="2"/>
            <a:r>
              <a:rPr lang="en-US" dirty="0" smtClean="0"/>
              <a:t>Reaching out to </a:t>
            </a:r>
            <a:r>
              <a:rPr lang="en-US" dirty="0" smtClean="0"/>
              <a:t>networks not based on IEEE 802 PHYs, e.g. MSO, DSL</a:t>
            </a:r>
          </a:p>
          <a:p>
            <a:pPr lvl="2"/>
            <a:r>
              <a:rPr lang="en-US" dirty="0" smtClean="0"/>
              <a:t>Also covering modern SDN approaches for Network Virtualization</a:t>
            </a:r>
          </a:p>
          <a:p>
            <a:pPr lvl="1"/>
            <a:r>
              <a:rPr lang="en-US" dirty="0" smtClean="0"/>
              <a:t>Contribution to tutorial in July F2F on ‘IEEE 802.11 as component’</a:t>
            </a:r>
          </a:p>
          <a:p>
            <a:pPr lvl="2"/>
            <a:r>
              <a:rPr lang="en-US" dirty="0" smtClean="0"/>
              <a:t>Presentation of generic modeling approach in P802.1CF for network components deploying IEEE 802 technologies</a:t>
            </a:r>
          </a:p>
        </p:txBody>
      </p:sp>
    </p:spTree>
    <p:extLst>
      <p:ext uri="{BB962C8B-B14F-4D97-AF65-F5344CB8AC3E}">
        <p14:creationId xmlns="" xmlns:p14="http://schemas.microsoft.com/office/powerpoint/2010/main" val="3186815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362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P802.1CF Draft </a:t>
            </a:r>
            <a:r>
              <a:rPr lang="en-US" dirty="0" err="1" smtClean="0"/>
              <a:t>ToC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4752000" y="3220405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4662000" y="1964126"/>
            <a:ext cx="4050000" cy="0"/>
          </a:xfrm>
          <a:prstGeom prst="line">
            <a:avLst/>
          </a:prstGeom>
          <a:solidFill>
            <a:schemeClr val="accent1"/>
          </a:solidFill>
          <a:ln w="6350" cap="flat" cmpd="sng" algn="ctr">
            <a:solidFill>
              <a:schemeClr val="tx1"/>
            </a:solidFill>
            <a:prstDash val="dashDot"/>
            <a:round/>
            <a:headEnd type="none" w="sm" len="sm"/>
            <a:tailEnd type="none" w="sm" len="sm"/>
          </a:ln>
          <a:effectLst/>
        </p:spPr>
      </p:cxnSp>
      <p:pic>
        <p:nvPicPr>
          <p:cNvPr id="8" name="Picture 7" descr="omniran-function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2030" y="3231770"/>
            <a:ext cx="3991517" cy="294253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88740"/>
            <a:ext cx="6545071" cy="5355595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 including 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Dynamic Spectrum Access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Association and Disassociaiton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Trust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Datapath</a:t>
            </a:r>
            <a:r>
              <a:rPr lang="en-US" dirty="0"/>
              <a:t> establishment, </a:t>
            </a:r>
            <a:br>
              <a:rPr lang="en-US" dirty="0"/>
            </a:br>
            <a:r>
              <a:rPr lang="en-US" dirty="0"/>
              <a:t>relocation and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Authorization, QoS 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 and monitoring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SDN Abstraction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Annex</a:t>
            </a:r>
            <a:r>
              <a:rPr lang="en-US" dirty="0"/>
              <a:t>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Privacy Engineering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Tenets </a:t>
            </a:r>
            <a:r>
              <a:rPr lang="en-US" dirty="0"/>
              <a:t>(Informative)</a:t>
            </a:r>
          </a:p>
        </p:txBody>
      </p:sp>
      <p:pic>
        <p:nvPicPr>
          <p:cNvPr id="9" name="Picture 8" descr="150507-nr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62110" y="1988840"/>
            <a:ext cx="2409349" cy="12567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7676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1198</TotalTime>
  <Words>189</Words>
  <Application>Microsoft Office PowerPoint</Application>
  <PresentationFormat>On-screen Show (4:3)</PresentationFormat>
  <Paragraphs>51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omniran_usecase_template</vt:lpstr>
      <vt:lpstr>IEEE 802.1 OmniRAN TG Status Report to IETF – IEEE 802 Coordination</vt:lpstr>
      <vt:lpstr>IEEE 802.1 OmniRAN TG Resources</vt:lpstr>
      <vt:lpstr>OmniRAN TG P802.1CF Status</vt:lpstr>
      <vt:lpstr> P802.1CF Draft ToC 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111</cp:revision>
  <cp:lastPrinted>1998-02-10T13:28:06Z</cp:lastPrinted>
  <dcterms:created xsi:type="dcterms:W3CDTF">2013-03-11T14:14:17Z</dcterms:created>
  <dcterms:modified xsi:type="dcterms:W3CDTF">2015-06-18T11:26:44Z</dcterms:modified>
</cp:coreProperties>
</file>