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8" r:id="rId2"/>
    <p:sldMasterId id="2147483670" r:id="rId3"/>
  </p:sldMasterIdLst>
  <p:notesMasterIdLst>
    <p:notesMasterId r:id="rId27"/>
  </p:notesMasterIdLst>
  <p:handoutMasterIdLst>
    <p:handoutMasterId r:id="rId28"/>
  </p:handoutMasterIdLst>
  <p:sldIdLst>
    <p:sldId id="264" r:id="rId4"/>
    <p:sldId id="262" r:id="rId5"/>
    <p:sldId id="283" r:id="rId6"/>
    <p:sldId id="275" r:id="rId7"/>
    <p:sldId id="287" r:id="rId8"/>
    <p:sldId id="281" r:id="rId9"/>
    <p:sldId id="286" r:id="rId10"/>
    <p:sldId id="276" r:id="rId11"/>
    <p:sldId id="299" r:id="rId12"/>
    <p:sldId id="291" r:id="rId13"/>
    <p:sldId id="277" r:id="rId14"/>
    <p:sldId id="290" r:id="rId15"/>
    <p:sldId id="278" r:id="rId16"/>
    <p:sldId id="279" r:id="rId17"/>
    <p:sldId id="288" r:id="rId18"/>
    <p:sldId id="273" r:id="rId19"/>
    <p:sldId id="274" r:id="rId20"/>
    <p:sldId id="265" r:id="rId21"/>
    <p:sldId id="268" r:id="rId22"/>
    <p:sldId id="293" r:id="rId23"/>
    <p:sldId id="294" r:id="rId24"/>
    <p:sldId id="295" r:id="rId25"/>
    <p:sldId id="289" r:id="rId26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4" autoAdjust="0"/>
    <p:restoredTop sz="86409" autoAdjust="0"/>
  </p:normalViewPr>
  <p:slideViewPr>
    <p:cSldViewPr>
      <p:cViewPr>
        <p:scale>
          <a:sx n="75" d="100"/>
          <a:sy n="75" d="100"/>
        </p:scale>
        <p:origin x="-4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316" y="-12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3B331-72B1-F946-AF7D-D265CAA405D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4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3B331-72B1-F946-AF7D-D265CAA405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0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9BD1-F13A-4765-BA77-6BE924A6D350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013C-6617-48F4-A1C8-73C3482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9BD1-F13A-4765-BA77-6BE924A6D350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013C-6617-48F4-A1C8-73C3482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9BD1-F13A-4765-BA77-6BE924A6D350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013C-6617-48F4-A1C8-73C3482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20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9BD1-F13A-4765-BA77-6BE924A6D350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013C-6617-48F4-A1C8-73C3482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43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9BD1-F13A-4765-BA77-6BE924A6D350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013C-6617-48F4-A1C8-73C3482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87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9BD1-F13A-4765-BA77-6BE924A6D350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013C-6617-48F4-A1C8-73C3482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24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9BD1-F13A-4765-BA77-6BE924A6D350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013C-6617-48F4-A1C8-73C3482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63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9BD1-F13A-4765-BA77-6BE924A6D350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013C-6617-48F4-A1C8-73C3482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85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9BD1-F13A-4765-BA77-6BE924A6D350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013C-6617-48F4-A1C8-73C3482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9BD1-F13A-4765-BA77-6BE924A6D350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013C-6617-48F4-A1C8-73C3482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7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9BD1-F13A-4765-BA77-6BE924A6D350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013C-6617-48F4-A1C8-73C3482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65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9B7A-F4E6-4344-BA3A-E1F704DD8CCE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368C-4B78-48FC-BC30-69F6167C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8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9B7A-F4E6-4344-BA3A-E1F704DD8CCE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368C-4B78-48FC-BC30-69F6167C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36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9B7A-F4E6-4344-BA3A-E1F704DD8CCE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368C-4B78-48FC-BC30-69F6167C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8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9B7A-F4E6-4344-BA3A-E1F704DD8CCE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368C-4B78-48FC-BC30-69F6167C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45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9B7A-F4E6-4344-BA3A-E1F704DD8CCE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368C-4B78-48FC-BC30-69F6167C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74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9B7A-F4E6-4344-BA3A-E1F704DD8CCE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368C-4B78-48FC-BC30-69F6167C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00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9B7A-F4E6-4344-BA3A-E1F704DD8CCE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368C-4B78-48FC-BC30-69F6167C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47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9B7A-F4E6-4344-BA3A-E1F704DD8CCE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368C-4B78-48FC-BC30-69F6167C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00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9B7A-F4E6-4344-BA3A-E1F704DD8CCE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368C-4B78-48FC-BC30-69F6167C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9B7A-F4E6-4344-BA3A-E1F704DD8CCE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368C-4B78-48FC-BC30-69F6167C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29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9B7A-F4E6-4344-BA3A-E1F704DD8CCE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B368C-4B78-48FC-BC30-69F6167C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8276" y="76200"/>
            <a:ext cx="2137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/>
              <a:t>omniran-15-0021-00-CF00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E9BD1-F13A-4765-BA77-6BE924A6D350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9013C-6617-48F4-A1C8-73C3482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0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9B7A-F4E6-4344-BA3A-E1F704DD8CCE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368C-4B78-48FC-BC30-69F6167C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congdon@talla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ndards.ieee.org/guides/opman/sect6.html" TargetMode="External"/><Relationship Id="rId5" Type="http://schemas.openxmlformats.org/officeDocument/2006/relationships/hyperlink" Target="http://standards.ieee.org/guides/bylaws/sect6-7.html" TargetMode="External"/><Relationship Id="rId4" Type="http://schemas.openxmlformats.org/officeDocument/2006/relationships/hyperlink" Target="http://standards.ieee.org/IPR/copyrightpolicy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447953"/>
              </p:ext>
            </p:extLst>
          </p:nvPr>
        </p:nvGraphicFramePr>
        <p:xfrm>
          <a:off x="533400" y="483090"/>
          <a:ext cx="8077201" cy="3241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2056015"/>
                <a:gridCol w="1907770"/>
                <a:gridCol w="2057401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[ONF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Wireless &amp; Mobile WG Status Update]</a:t>
                      </a:r>
                      <a:endParaRPr lang="en-US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[2015-03-10]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Paul Congdon</a:t>
                      </a:r>
                      <a:endParaRPr lang="en-US" sz="12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Tallac Networks</a:t>
                      </a:r>
                      <a:endParaRPr lang="en-US" sz="12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+1 916 765 4056</a:t>
                      </a:r>
                      <a:endParaRPr lang="en-US" sz="12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3"/>
                        </a:rPr>
                        <a:t>paul.congdon@tallac.com</a:t>
                      </a:r>
                      <a:endParaRPr lang="en-US" sz="12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Charlie Perkins</a:t>
                      </a:r>
                      <a:endParaRPr lang="en-US" sz="12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Futurewei</a:t>
                      </a:r>
                      <a:endParaRPr lang="en-US" sz="12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 +1 408 330 4586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Charlie.perkins@huawei.com</a:t>
                      </a:r>
                      <a:endParaRPr lang="en-US" sz="12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OmniRAN EC SG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886200"/>
            <a:ext cx="8077200" cy="2362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This presentation provides an update on the status and activities of the Open Networking Foundation’s Wireless and Mobile Working Group as of March 2015.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ONF Reorganization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u="sng" dirty="0" smtClean="0"/>
              <a:t>Specification</a:t>
            </a:r>
            <a:r>
              <a:rPr lang="en-US" dirty="0" smtClean="0"/>
              <a:t> area includes:</a:t>
            </a:r>
            <a:endParaRPr lang="en-US" dirty="0"/>
          </a:p>
          <a:p>
            <a:pPr lvl="1"/>
            <a:r>
              <a:rPr lang="en-US" sz="2000" dirty="0" smtClean="0"/>
              <a:t>Extensibility, Forwarding Abstractions, OF-Config, Optical Transport, Protocol </a:t>
            </a:r>
            <a:r>
              <a:rPr lang="en-US" sz="2000" dirty="0"/>
              <a:t>Independent </a:t>
            </a:r>
            <a:r>
              <a:rPr lang="en-US" sz="2000" dirty="0" smtClean="0"/>
              <a:t>Forwarding, Testing </a:t>
            </a:r>
            <a:r>
              <a:rPr lang="en-US" sz="2000" dirty="0"/>
              <a:t>&amp; </a:t>
            </a:r>
            <a:r>
              <a:rPr lang="en-US" sz="2000" dirty="0" smtClean="0"/>
              <a:t>Interop, </a:t>
            </a:r>
            <a:r>
              <a:rPr lang="en-US" sz="2000" i="1" u="sng" dirty="0" smtClean="0"/>
              <a:t>Wireless </a:t>
            </a:r>
            <a:r>
              <a:rPr lang="en-US" sz="2000" i="1" u="sng" dirty="0"/>
              <a:t>&amp; </a:t>
            </a:r>
            <a:r>
              <a:rPr lang="en-US" sz="2000" i="1" u="sng" dirty="0" smtClean="0"/>
              <a:t>Mobile</a:t>
            </a:r>
          </a:p>
          <a:p>
            <a:r>
              <a:rPr lang="en-US" sz="2800" dirty="0" smtClean="0"/>
              <a:t>Operator </a:t>
            </a:r>
            <a:r>
              <a:rPr lang="en-US" sz="2800" dirty="0"/>
              <a:t>area includes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sz="2000" dirty="0" smtClean="0"/>
              <a:t>Carrier </a:t>
            </a:r>
            <a:r>
              <a:rPr lang="en-US" sz="2000" dirty="0"/>
              <a:t>Grade SDN, Data Center, Enterprise, </a:t>
            </a:r>
            <a:r>
              <a:rPr lang="en-US" sz="2000" dirty="0" smtClean="0"/>
              <a:t>Migration</a:t>
            </a:r>
          </a:p>
          <a:p>
            <a:r>
              <a:rPr lang="en-US" sz="2800" dirty="0"/>
              <a:t>Services area includes:</a:t>
            </a:r>
          </a:p>
          <a:p>
            <a:pPr lvl="1"/>
            <a:r>
              <a:rPr lang="en-US" sz="2000" dirty="0" smtClean="0"/>
              <a:t>Architecture </a:t>
            </a:r>
            <a:r>
              <a:rPr lang="en-US" sz="2000" dirty="0"/>
              <a:t>&amp; Framework, Information Modeling, L4-7 Services, Northbound Interfaces, </a:t>
            </a:r>
            <a:r>
              <a:rPr lang="en-US" sz="2000" dirty="0" smtClean="0"/>
              <a:t>Security</a:t>
            </a:r>
          </a:p>
          <a:p>
            <a:r>
              <a:rPr lang="en-US" sz="2800" dirty="0"/>
              <a:t>Market area includes:</a:t>
            </a:r>
          </a:p>
          <a:p>
            <a:pPr lvl="1"/>
            <a:r>
              <a:rPr lang="en-US" sz="2000" dirty="0"/>
              <a:t>	Liaisons, Proofs of Concept, Publications, SDN Solutions Showcase, Skills Certification, Workshops</a:t>
            </a:r>
          </a:p>
        </p:txBody>
      </p:sp>
    </p:spTree>
    <p:extLst>
      <p:ext uri="{BB962C8B-B14F-4D97-AF65-F5344CB8AC3E}">
        <p14:creationId xmlns:p14="http://schemas.microsoft.com/office/powerpoint/2010/main" val="21736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Mobile Packet Core 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273300"/>
          </a:xfrm>
        </p:spPr>
        <p:txBody>
          <a:bodyPr>
            <a:normAutofit fontScale="92500"/>
          </a:bodyPr>
          <a:lstStyle/>
          <a:p>
            <a:pPr marL="342900" lvl="1" indent="-342900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EPC control plane and SDN controller separated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from data plane implemented by OpenFlow switches</a:t>
            </a:r>
          </a:p>
          <a:p>
            <a:pPr marL="342900" lvl="1" indent="-342900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Place and move the routing of GTP and non-GTP tunnel flows through EPC data plane using OpenFlow while supporting the needs of the wireless network</a:t>
            </a:r>
          </a:p>
          <a:p>
            <a:pPr marL="342900" lvl="1" indent="-342900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OpenFlow extensions may be required to support:</a:t>
            </a:r>
          </a:p>
          <a:p>
            <a:pPr marL="974725" lvl="1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GTP/non-GTP tunneling, Policy Control, Online/Offline charging, and Lawful Interception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1219200"/>
            <a:ext cx="3657600" cy="16002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endParaRPr lang="en-US" sz="1400" dirty="0" smtClean="0"/>
          </a:p>
          <a:p>
            <a:pPr marL="0" lvl="2" algn="ctr">
              <a:spcBef>
                <a:spcPts val="300"/>
              </a:spcBef>
            </a:pPr>
            <a:endParaRPr lang="en-US" sz="1400" u="sng" dirty="0" smtClean="0"/>
          </a:p>
          <a:p>
            <a:pPr marL="0" lvl="2" algn="ctr">
              <a:spcBef>
                <a:spcPts val="300"/>
              </a:spcBef>
            </a:pPr>
            <a:r>
              <a:rPr lang="en-US" sz="1400" u="sng" dirty="0" smtClean="0"/>
              <a:t>Address Three Use Cases</a:t>
            </a:r>
          </a:p>
          <a:p>
            <a:pPr marL="342900" lvl="2" indent="-342900">
              <a:spcBef>
                <a:spcPts val="300"/>
              </a:spcBef>
              <a:buAutoNum type="arabicPeriod"/>
            </a:pPr>
            <a:r>
              <a:rPr lang="en-US" sz="1400" dirty="0" smtClean="0"/>
              <a:t>SDN based Evolved Packet Core</a:t>
            </a:r>
          </a:p>
          <a:p>
            <a:pPr marL="342900" lvl="2" indent="-342900">
              <a:spcBef>
                <a:spcPts val="300"/>
              </a:spcBef>
              <a:buAutoNum type="arabicPeriod"/>
            </a:pPr>
            <a:r>
              <a:rPr lang="en-US" sz="1400" dirty="0" smtClean="0"/>
              <a:t>SDN based Mobility Management</a:t>
            </a:r>
          </a:p>
          <a:p>
            <a:pPr marL="342900" lvl="2" indent="-342900">
              <a:spcBef>
                <a:spcPts val="300"/>
              </a:spcBef>
              <a:buAutoNum type="arabicPeriod"/>
            </a:pPr>
            <a:r>
              <a:rPr lang="en-US" sz="1400" dirty="0"/>
              <a:t>Service Chaining in Mobile Service Domain</a:t>
            </a:r>
            <a:endParaRPr lang="en-US" sz="1400" dirty="0" smtClean="0"/>
          </a:p>
          <a:p>
            <a:pPr marL="0" lvl="2"/>
            <a:endParaRPr lang="en-US" sz="1400" dirty="0" smtClean="0"/>
          </a:p>
          <a:p>
            <a:pPr marL="0" lvl="2"/>
            <a:endParaRPr lang="en-US" sz="1400" dirty="0"/>
          </a:p>
        </p:txBody>
      </p:sp>
      <p:pic>
        <p:nvPicPr>
          <p:cNvPr id="7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8070"/>
            <a:ext cx="5867401" cy="330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7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Chaining in Mobile Service Domain</a:t>
            </a:r>
          </a:p>
        </p:txBody>
      </p:sp>
      <p:pic>
        <p:nvPicPr>
          <p:cNvPr id="307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219199"/>
            <a:ext cx="8073536" cy="367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5029200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Use </a:t>
            </a:r>
            <a:r>
              <a:rPr lang="en-US" sz="1800" dirty="0" err="1">
                <a:latin typeface="+mn-lt"/>
              </a:rPr>
              <a:t>OpenFlow</a:t>
            </a:r>
            <a:r>
              <a:rPr lang="en-US" sz="1800" dirty="0">
                <a:latin typeface="+mn-lt"/>
              </a:rPr>
              <a:t>/SDN </a:t>
            </a:r>
            <a:r>
              <a:rPr lang="en-US" sz="1800" dirty="0" smtClean="0">
                <a:latin typeface="+mn-lt"/>
              </a:rPr>
              <a:t>to </a:t>
            </a:r>
            <a:r>
              <a:rPr lang="en-US" sz="1800" dirty="0">
                <a:latin typeface="+mn-lt"/>
              </a:rPr>
              <a:t>selectively </a:t>
            </a:r>
            <a:r>
              <a:rPr lang="en-US" sz="1800" dirty="0" smtClean="0">
                <a:latin typeface="+mn-lt"/>
              </a:rPr>
              <a:t>steer </a:t>
            </a:r>
            <a:r>
              <a:rPr lang="en-US" sz="1800" dirty="0">
                <a:latin typeface="+mn-lt"/>
              </a:rPr>
              <a:t>traffic to the desired service enablers in a specific </a:t>
            </a:r>
            <a:r>
              <a:rPr lang="en-US" sz="1800" dirty="0" smtClean="0">
                <a:latin typeface="+mn-lt"/>
              </a:rPr>
              <a:t>order.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Consider the use of a common service chain label or ID between Traffic </a:t>
            </a:r>
            <a:r>
              <a:rPr lang="en-US" sz="1800" dirty="0">
                <a:latin typeface="+mn-lt"/>
              </a:rPr>
              <a:t>Classifier in the Mobile Connection Zone and Mobile Service </a:t>
            </a:r>
            <a:r>
              <a:rPr lang="en-US" sz="1800" dirty="0" smtClean="0">
                <a:latin typeface="+mn-lt"/>
              </a:rPr>
              <a:t>Zone. 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60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725"/>
            <a:ext cx="8458200" cy="1161475"/>
          </a:xfrm>
        </p:spPr>
        <p:txBody>
          <a:bodyPr/>
          <a:lstStyle/>
          <a:p>
            <a:r>
              <a:rPr lang="en-US" dirty="0" smtClean="0"/>
              <a:t>Wireless Backhaul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08500"/>
            <a:ext cx="8229600" cy="2273300"/>
          </a:xfrm>
        </p:spPr>
        <p:txBody>
          <a:bodyPr>
            <a:normAutofit fontScale="70000" lnSpcReduction="2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Backhaul where the transport links themselves are wireless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As demand for backhaul resources change, the SDN controller calculates the path and assigns the backhaul resources taking into account</a:t>
            </a:r>
          </a:p>
          <a:p>
            <a:pPr marL="800100" lvl="1">
              <a:buSzPct val="100000"/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SLA parameters (e.g., guaranteed vs. non-guaranteed)</a:t>
            </a:r>
          </a:p>
          <a:p>
            <a:pPr marL="800100" lvl="1">
              <a:buSzPct val="100000"/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Link availability, capacity, e.g., adjusting modulation.</a:t>
            </a:r>
          </a:p>
          <a:p>
            <a:pPr marL="800100" lvl="1">
              <a:buSzPct val="100000"/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Collection of traffic statistics to estimate the actual throughput</a:t>
            </a:r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Can also accomplish other things such as Energy Efficiency</a:t>
            </a:r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Alignment with Optical Transport Working Group</a:t>
            </a:r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Define new OpenFlow port types for wireless backhaul links (e.g. microwave)</a:t>
            </a:r>
          </a:p>
        </p:txBody>
      </p:sp>
      <p:sp>
        <p:nvSpPr>
          <p:cNvPr id="7" name="Rectangle 6"/>
          <p:cNvSpPr/>
          <p:nvPr/>
        </p:nvSpPr>
        <p:spPr>
          <a:xfrm>
            <a:off x="5638800" y="1752599"/>
            <a:ext cx="3465207" cy="1796819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>
              <a:spcBef>
                <a:spcPts val="400"/>
              </a:spcBef>
            </a:pPr>
            <a:endParaRPr lang="en-US" sz="1400" u="sng" dirty="0" smtClean="0"/>
          </a:p>
          <a:p>
            <a:pPr marL="0" lvl="2" algn="ctr">
              <a:spcBef>
                <a:spcPts val="400"/>
              </a:spcBef>
            </a:pPr>
            <a:r>
              <a:rPr lang="en-US" sz="1400" u="sng" dirty="0" smtClean="0"/>
              <a:t>Combining 4 Use Cases</a:t>
            </a:r>
          </a:p>
          <a:p>
            <a:pPr marL="342900" lvl="2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400" dirty="0" smtClean="0"/>
              <a:t>Backhaul resource management</a:t>
            </a:r>
          </a:p>
          <a:p>
            <a:pPr marL="342900" lvl="2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400" dirty="0" smtClean="0"/>
              <a:t>Energy Efficiency</a:t>
            </a:r>
          </a:p>
          <a:p>
            <a:pPr marL="342900" lvl="2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400" dirty="0" smtClean="0"/>
              <a:t>Unified Equipment Management</a:t>
            </a:r>
          </a:p>
          <a:p>
            <a:pPr marL="342900" lvl="2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400" dirty="0" smtClean="0"/>
              <a:t>Common Public Radio Interface (CPRI) and Ethernet support</a:t>
            </a:r>
          </a:p>
          <a:p>
            <a:pPr marL="0" lvl="2">
              <a:spcBef>
                <a:spcPts val="400"/>
              </a:spcBef>
            </a:pPr>
            <a:endParaRPr lang="en-US" sz="1400" dirty="0"/>
          </a:p>
        </p:txBody>
      </p:sp>
      <p:grpSp>
        <p:nvGrpSpPr>
          <p:cNvPr id="133" name="Group 132"/>
          <p:cNvGrpSpPr/>
          <p:nvPr/>
        </p:nvGrpSpPr>
        <p:grpSpPr>
          <a:xfrm>
            <a:off x="188616" y="1161475"/>
            <a:ext cx="5450183" cy="3181925"/>
            <a:chOff x="210423" y="1568356"/>
            <a:chExt cx="8296831" cy="4645140"/>
          </a:xfrm>
        </p:grpSpPr>
        <p:sp>
          <p:nvSpPr>
            <p:cNvPr id="134" name="Rectangle 203"/>
            <p:cNvSpPr/>
            <p:nvPr/>
          </p:nvSpPr>
          <p:spPr bwMode="auto">
            <a:xfrm>
              <a:off x="261314" y="2228849"/>
              <a:ext cx="8120686" cy="18779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5613" tIns="52807" rIns="105613" bIns="5280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069051" fontAlgn="base">
                <a:spcBef>
                  <a:spcPct val="0"/>
                </a:spcBef>
                <a:spcAft>
                  <a:spcPct val="0"/>
                </a:spcAft>
              </a:pPr>
              <a:endParaRPr lang="en-US" sz="10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35" name="Rectangle 203"/>
            <p:cNvSpPr/>
            <p:nvPr/>
          </p:nvSpPr>
          <p:spPr bwMode="auto">
            <a:xfrm>
              <a:off x="270570" y="4308904"/>
              <a:ext cx="8120686" cy="18298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5613" tIns="52807" rIns="105613" bIns="5280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069051" fontAlgn="base">
                <a:spcBef>
                  <a:spcPct val="0"/>
                </a:spcBef>
                <a:spcAft>
                  <a:spcPct val="0"/>
                </a:spcAft>
              </a:pPr>
              <a:endParaRPr lang="en-US" sz="10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33290" y="3829436"/>
              <a:ext cx="1506690" cy="381727"/>
            </a:xfrm>
            <a:prstGeom prst="rect">
              <a:avLst/>
            </a:prstGeom>
            <a:noFill/>
          </p:spPr>
          <p:txBody>
            <a:bodyPr wrap="none" lIns="121786" tIns="60897" rIns="121786" bIns="60897">
              <a:spAutoFit/>
            </a:bodyPr>
            <a:lstStyle/>
            <a:p>
              <a:pPr defTabSz="1219195" eaLnBrk="0" hangingPunct="0">
                <a:defRPr/>
              </a:pPr>
              <a:r>
                <a:rPr lang="en-US" altLang="zh-CN" sz="9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Control plane</a:t>
              </a:r>
              <a:endParaRPr lang="en-US" altLang="zh-CN" sz="9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cxnSp>
          <p:nvCxnSpPr>
            <p:cNvPr id="137" name="直接连接符 45"/>
            <p:cNvCxnSpPr/>
            <p:nvPr/>
          </p:nvCxnSpPr>
          <p:spPr bwMode="auto">
            <a:xfrm flipV="1">
              <a:off x="1897816" y="3846445"/>
              <a:ext cx="0" cy="6969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8" name="圆角矩形 120"/>
            <p:cNvSpPr/>
            <p:nvPr/>
          </p:nvSpPr>
          <p:spPr bwMode="auto">
            <a:xfrm>
              <a:off x="3504464" y="2384922"/>
              <a:ext cx="1590642" cy="502222"/>
            </a:xfrm>
            <a:prstGeom prst="round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77547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defRPr/>
              </a:pPr>
              <a:r>
                <a:rPr lang="en-US" altLang="zh-CN" sz="800" b="1" dirty="0" smtClean="0">
                  <a:solidFill>
                    <a:srgbClr val="B2B2B2">
                      <a:lumMod val="20000"/>
                      <a:lumOff val="80000"/>
                    </a:srgbClr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   Client</a:t>
              </a:r>
              <a:r>
                <a:rPr lang="en-US" altLang="zh-CN" sz="800" b="1" dirty="0">
                  <a:solidFill>
                    <a:srgbClr val="B2B2B2">
                      <a:lumMod val="20000"/>
                      <a:lumOff val="80000"/>
                    </a:srgbClr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/>
              </a:r>
              <a:br>
                <a:rPr lang="en-US" altLang="zh-CN" sz="800" b="1" dirty="0">
                  <a:solidFill>
                    <a:srgbClr val="B2B2B2">
                      <a:lumMod val="20000"/>
                      <a:lumOff val="80000"/>
                    </a:srgbClr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</a:br>
              <a:r>
                <a:rPr lang="en-US" altLang="zh-CN" sz="800" b="1" dirty="0" smtClean="0">
                  <a:solidFill>
                    <a:srgbClr val="B2B2B2">
                      <a:lumMod val="20000"/>
                      <a:lumOff val="80000"/>
                    </a:srgbClr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SDN Controller</a:t>
              </a:r>
              <a:endParaRPr lang="zh-CN" altLang="en-US" sz="800" b="1" dirty="0">
                <a:solidFill>
                  <a:srgbClr val="B2B2B2">
                    <a:lumMod val="20000"/>
                    <a:lumOff val="80000"/>
                  </a:srgbClr>
                </a:solidFill>
                <a:latin typeface="Arial" pitchFamily="34" charset="0"/>
                <a:ea typeface="方正兰亭黑简体" pitchFamily="2" charset="-122"/>
                <a:cs typeface="Arial" pitchFamily="34" charset="0"/>
              </a:endParaRPr>
            </a:p>
          </p:txBody>
        </p:sp>
        <p:cxnSp>
          <p:nvCxnSpPr>
            <p:cNvPr id="139" name="直接连接符 45"/>
            <p:cNvCxnSpPr/>
            <p:nvPr/>
          </p:nvCxnSpPr>
          <p:spPr bwMode="auto">
            <a:xfrm flipH="1">
              <a:off x="6649138" y="2588226"/>
              <a:ext cx="0" cy="76200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直接连接符 45"/>
            <p:cNvCxnSpPr/>
            <p:nvPr/>
          </p:nvCxnSpPr>
          <p:spPr bwMode="auto">
            <a:xfrm flipH="1">
              <a:off x="5095106" y="2596530"/>
              <a:ext cx="1584176" cy="946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1" name="TextBox 140"/>
            <p:cNvSpPr txBox="1"/>
            <p:nvPr/>
          </p:nvSpPr>
          <p:spPr>
            <a:xfrm>
              <a:off x="6679281" y="2812554"/>
              <a:ext cx="1367596" cy="359261"/>
            </a:xfrm>
            <a:prstGeom prst="rect">
              <a:avLst/>
            </a:prstGeom>
            <a:noFill/>
          </p:spPr>
          <p:txBody>
            <a:bodyPr wrap="none" lIns="121786" tIns="60897" rIns="121786" bIns="60897">
              <a:spAutoFit/>
            </a:bodyPr>
            <a:lstStyle/>
            <a:p>
              <a:pPr defTabSz="1219195" eaLnBrk="0" hangingPunct="0">
                <a:defRPr/>
              </a:pPr>
              <a:r>
                <a:rPr lang="en-US" altLang="zh-CN" sz="800" kern="0" dirty="0" smtClean="0">
                  <a:solidFill>
                    <a:srgbClr val="7030A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Virtual Control</a:t>
              </a:r>
              <a:endParaRPr lang="en-US" altLang="zh-CN" sz="800" kern="0" dirty="0">
                <a:solidFill>
                  <a:srgbClr val="7030A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839032" y="4064505"/>
              <a:ext cx="1448124" cy="381727"/>
            </a:xfrm>
            <a:prstGeom prst="rect">
              <a:avLst/>
            </a:prstGeom>
            <a:noFill/>
          </p:spPr>
          <p:txBody>
            <a:bodyPr wrap="none" lIns="121786" tIns="60897" rIns="121786" bIns="60897">
              <a:spAutoFit/>
            </a:bodyPr>
            <a:lstStyle/>
            <a:p>
              <a:pPr defTabSz="1219195" eaLnBrk="0" hangingPunct="0">
                <a:defRPr/>
              </a:pPr>
              <a:r>
                <a:rPr lang="en-US" altLang="zh-CN" sz="900" kern="0" dirty="0" smtClean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Direct Control</a:t>
              </a:r>
              <a:endParaRPr lang="en-US" altLang="zh-CN" sz="900" kern="0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cxnSp>
          <p:nvCxnSpPr>
            <p:cNvPr id="143" name="Straight Connector 180"/>
            <p:cNvCxnSpPr>
              <a:stCxn id="215" idx="3"/>
              <a:endCxn id="168" idx="0"/>
            </p:cNvCxnSpPr>
            <p:nvPr/>
          </p:nvCxnSpPr>
          <p:spPr bwMode="auto">
            <a:xfrm flipV="1">
              <a:off x="6396537" y="4703446"/>
              <a:ext cx="273853" cy="856999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82"/>
            <p:cNvCxnSpPr/>
            <p:nvPr/>
          </p:nvCxnSpPr>
          <p:spPr bwMode="auto">
            <a:xfrm flipH="1">
              <a:off x="6331693" y="4770120"/>
              <a:ext cx="317271" cy="536520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83"/>
            <p:cNvCxnSpPr>
              <a:stCxn id="167" idx="1"/>
              <a:endCxn id="168" idx="3"/>
            </p:cNvCxnSpPr>
            <p:nvPr/>
          </p:nvCxnSpPr>
          <p:spPr bwMode="auto">
            <a:xfrm flipH="1" flipV="1">
              <a:off x="6766029" y="4830941"/>
              <a:ext cx="339712" cy="35071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86"/>
            <p:cNvCxnSpPr>
              <a:stCxn id="152" idx="1"/>
              <a:endCxn id="214" idx="3"/>
            </p:cNvCxnSpPr>
            <p:nvPr/>
          </p:nvCxnSpPr>
          <p:spPr bwMode="auto">
            <a:xfrm flipH="1" flipV="1">
              <a:off x="6402800" y="5259016"/>
              <a:ext cx="155806" cy="301873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87"/>
            <p:cNvCxnSpPr>
              <a:stCxn id="152" idx="1"/>
              <a:endCxn id="215" idx="3"/>
            </p:cNvCxnSpPr>
            <p:nvPr/>
          </p:nvCxnSpPr>
          <p:spPr bwMode="auto">
            <a:xfrm flipH="1" flipV="1">
              <a:off x="6396537" y="5560444"/>
              <a:ext cx="162069" cy="444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88"/>
            <p:cNvCxnSpPr>
              <a:stCxn id="169" idx="1"/>
              <a:endCxn id="214" idx="3"/>
            </p:cNvCxnSpPr>
            <p:nvPr/>
          </p:nvCxnSpPr>
          <p:spPr bwMode="auto">
            <a:xfrm flipH="1">
              <a:off x="6402800" y="5206459"/>
              <a:ext cx="162196" cy="52557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89"/>
            <p:cNvCxnSpPr>
              <a:stCxn id="169" idx="1"/>
              <a:endCxn id="215" idx="3"/>
            </p:cNvCxnSpPr>
            <p:nvPr/>
          </p:nvCxnSpPr>
          <p:spPr bwMode="auto">
            <a:xfrm flipH="1">
              <a:off x="6396538" y="5206458"/>
              <a:ext cx="168459" cy="353986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90"/>
            <p:cNvCxnSpPr>
              <a:stCxn id="153" idx="1"/>
              <a:endCxn id="169" idx="3"/>
            </p:cNvCxnSpPr>
            <p:nvPr/>
          </p:nvCxnSpPr>
          <p:spPr bwMode="auto">
            <a:xfrm flipH="1">
              <a:off x="6756275" y="5196098"/>
              <a:ext cx="357792" cy="10361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" name="Rounded Rectangle 197"/>
            <p:cNvSpPr/>
            <p:nvPr/>
          </p:nvSpPr>
          <p:spPr>
            <a:xfrm>
              <a:off x="7114440" y="5363402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52" name="Rounded Rectangle 198"/>
            <p:cNvSpPr/>
            <p:nvPr/>
          </p:nvSpPr>
          <p:spPr>
            <a:xfrm>
              <a:off x="6558606" y="5433394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53" name="Rounded Rectangle 199"/>
            <p:cNvSpPr/>
            <p:nvPr/>
          </p:nvSpPr>
          <p:spPr>
            <a:xfrm>
              <a:off x="7114068" y="5068603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54" name="Rounded Rectangle 202"/>
            <p:cNvSpPr/>
            <p:nvPr/>
          </p:nvSpPr>
          <p:spPr>
            <a:xfrm>
              <a:off x="7682492" y="5339125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55" name="Rounded Rectangle 205"/>
            <p:cNvSpPr/>
            <p:nvPr/>
          </p:nvSpPr>
          <p:spPr>
            <a:xfrm>
              <a:off x="7642745" y="4990752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cxnSp>
          <p:nvCxnSpPr>
            <p:cNvPr id="156" name="Straight Connector 211"/>
            <p:cNvCxnSpPr>
              <a:stCxn id="153" idx="1"/>
              <a:endCxn id="152" idx="3"/>
            </p:cNvCxnSpPr>
            <p:nvPr/>
          </p:nvCxnSpPr>
          <p:spPr bwMode="auto">
            <a:xfrm flipH="1">
              <a:off x="6749885" y="5196098"/>
              <a:ext cx="364182" cy="364791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212"/>
            <p:cNvCxnSpPr>
              <a:stCxn id="151" idx="1"/>
              <a:endCxn id="152" idx="3"/>
            </p:cNvCxnSpPr>
            <p:nvPr/>
          </p:nvCxnSpPr>
          <p:spPr bwMode="auto">
            <a:xfrm flipH="1">
              <a:off x="6749885" y="5490896"/>
              <a:ext cx="364555" cy="69992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213"/>
            <p:cNvCxnSpPr>
              <a:stCxn id="167" idx="1"/>
              <a:endCxn id="169" idx="3"/>
            </p:cNvCxnSpPr>
            <p:nvPr/>
          </p:nvCxnSpPr>
          <p:spPr bwMode="auto">
            <a:xfrm flipH="1">
              <a:off x="6756276" y="4866012"/>
              <a:ext cx="349465" cy="340447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214"/>
            <p:cNvCxnSpPr>
              <a:stCxn id="151" idx="1"/>
              <a:endCxn id="168" idx="3"/>
            </p:cNvCxnSpPr>
            <p:nvPr/>
          </p:nvCxnSpPr>
          <p:spPr bwMode="auto">
            <a:xfrm flipH="1" flipV="1">
              <a:off x="6766029" y="4830940"/>
              <a:ext cx="348411" cy="659956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215"/>
            <p:cNvCxnSpPr>
              <a:stCxn id="155" idx="1"/>
              <a:endCxn id="167" idx="3"/>
            </p:cNvCxnSpPr>
            <p:nvPr/>
          </p:nvCxnSpPr>
          <p:spPr bwMode="auto">
            <a:xfrm flipH="1" flipV="1">
              <a:off x="7297020" y="4866012"/>
              <a:ext cx="345725" cy="252235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216"/>
            <p:cNvCxnSpPr>
              <a:stCxn id="155" idx="1"/>
              <a:endCxn id="151" idx="3"/>
            </p:cNvCxnSpPr>
            <p:nvPr/>
          </p:nvCxnSpPr>
          <p:spPr bwMode="auto">
            <a:xfrm flipH="1">
              <a:off x="7305719" y="5118246"/>
              <a:ext cx="337026" cy="372650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217"/>
            <p:cNvCxnSpPr>
              <a:stCxn id="154" idx="1"/>
              <a:endCxn id="153" idx="3"/>
            </p:cNvCxnSpPr>
            <p:nvPr/>
          </p:nvCxnSpPr>
          <p:spPr bwMode="auto">
            <a:xfrm flipH="1" flipV="1">
              <a:off x="7305347" y="5196097"/>
              <a:ext cx="377145" cy="270522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218"/>
            <p:cNvCxnSpPr>
              <a:stCxn id="154" idx="1"/>
              <a:endCxn id="151" idx="3"/>
            </p:cNvCxnSpPr>
            <p:nvPr/>
          </p:nvCxnSpPr>
          <p:spPr bwMode="auto">
            <a:xfrm flipH="1">
              <a:off x="7305719" y="5466620"/>
              <a:ext cx="376772" cy="24277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219"/>
            <p:cNvCxnSpPr>
              <a:stCxn id="151" idx="1"/>
            </p:cNvCxnSpPr>
            <p:nvPr/>
          </p:nvCxnSpPr>
          <p:spPr bwMode="auto">
            <a:xfrm flipH="1" flipV="1">
              <a:off x="6792570" y="5156530"/>
              <a:ext cx="321870" cy="334366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220"/>
            <p:cNvCxnSpPr>
              <a:stCxn id="152" idx="3"/>
              <a:endCxn id="167" idx="1"/>
            </p:cNvCxnSpPr>
            <p:nvPr/>
          </p:nvCxnSpPr>
          <p:spPr bwMode="auto">
            <a:xfrm flipV="1">
              <a:off x="6749885" y="4866012"/>
              <a:ext cx="355856" cy="694877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221"/>
            <p:cNvCxnSpPr>
              <a:stCxn id="153" idx="1"/>
              <a:endCxn id="168" idx="3"/>
            </p:cNvCxnSpPr>
            <p:nvPr/>
          </p:nvCxnSpPr>
          <p:spPr bwMode="auto">
            <a:xfrm flipH="1" flipV="1">
              <a:off x="6766029" y="4830941"/>
              <a:ext cx="348038" cy="365157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" name="Rounded Rectangle 192"/>
            <p:cNvSpPr/>
            <p:nvPr/>
          </p:nvSpPr>
          <p:spPr>
            <a:xfrm>
              <a:off x="7105741" y="4738517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68" name="Rounded Rectangle 193"/>
            <p:cNvSpPr/>
            <p:nvPr/>
          </p:nvSpPr>
          <p:spPr>
            <a:xfrm>
              <a:off x="6574750" y="4703446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69" name="Rounded Rectangle 200"/>
            <p:cNvSpPr/>
            <p:nvPr/>
          </p:nvSpPr>
          <p:spPr>
            <a:xfrm>
              <a:off x="6564997" y="5078964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cxnSp>
          <p:nvCxnSpPr>
            <p:cNvPr id="170" name="Straight Connector 139"/>
            <p:cNvCxnSpPr>
              <a:stCxn id="193" idx="3"/>
              <a:endCxn id="195" idx="0"/>
            </p:cNvCxnSpPr>
            <p:nvPr/>
          </p:nvCxnSpPr>
          <p:spPr bwMode="auto">
            <a:xfrm flipV="1">
              <a:off x="1223919" y="4696822"/>
              <a:ext cx="273853" cy="856999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40"/>
            <p:cNvCxnSpPr/>
            <p:nvPr/>
          </p:nvCxnSpPr>
          <p:spPr bwMode="auto">
            <a:xfrm flipH="1">
              <a:off x="1159075" y="4763496"/>
              <a:ext cx="317271" cy="536520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41"/>
            <p:cNvCxnSpPr>
              <a:stCxn id="194" idx="1"/>
              <a:endCxn id="195" idx="3"/>
            </p:cNvCxnSpPr>
            <p:nvPr/>
          </p:nvCxnSpPr>
          <p:spPr bwMode="auto">
            <a:xfrm flipH="1" flipV="1">
              <a:off x="1593411" y="4824317"/>
              <a:ext cx="339712" cy="35071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42"/>
            <p:cNvCxnSpPr>
              <a:stCxn id="179" idx="1"/>
              <a:endCxn id="192" idx="3"/>
            </p:cNvCxnSpPr>
            <p:nvPr/>
          </p:nvCxnSpPr>
          <p:spPr bwMode="auto">
            <a:xfrm flipH="1" flipV="1">
              <a:off x="1230182" y="5252392"/>
              <a:ext cx="155806" cy="301873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43"/>
            <p:cNvCxnSpPr>
              <a:stCxn id="179" idx="1"/>
              <a:endCxn id="193" idx="3"/>
            </p:cNvCxnSpPr>
            <p:nvPr/>
          </p:nvCxnSpPr>
          <p:spPr bwMode="auto">
            <a:xfrm flipH="1" flipV="1">
              <a:off x="1223919" y="5553820"/>
              <a:ext cx="162069" cy="444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44"/>
            <p:cNvCxnSpPr>
              <a:stCxn id="196" idx="1"/>
              <a:endCxn id="192" idx="3"/>
            </p:cNvCxnSpPr>
            <p:nvPr/>
          </p:nvCxnSpPr>
          <p:spPr bwMode="auto">
            <a:xfrm flipH="1">
              <a:off x="1230182" y="5199835"/>
              <a:ext cx="162196" cy="52557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45"/>
            <p:cNvCxnSpPr>
              <a:stCxn id="196" idx="1"/>
              <a:endCxn id="193" idx="3"/>
            </p:cNvCxnSpPr>
            <p:nvPr/>
          </p:nvCxnSpPr>
          <p:spPr bwMode="auto">
            <a:xfrm flipH="1">
              <a:off x="1223919" y="5199834"/>
              <a:ext cx="168459" cy="353986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46"/>
            <p:cNvCxnSpPr>
              <a:stCxn id="180" idx="1"/>
              <a:endCxn id="196" idx="3"/>
            </p:cNvCxnSpPr>
            <p:nvPr/>
          </p:nvCxnSpPr>
          <p:spPr bwMode="auto">
            <a:xfrm flipH="1">
              <a:off x="1583657" y="5189474"/>
              <a:ext cx="357792" cy="10361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8" name="Rounded Rectangle 147"/>
            <p:cNvSpPr/>
            <p:nvPr/>
          </p:nvSpPr>
          <p:spPr>
            <a:xfrm>
              <a:off x="1941822" y="5356778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79" name="Rounded Rectangle 148"/>
            <p:cNvSpPr/>
            <p:nvPr/>
          </p:nvSpPr>
          <p:spPr>
            <a:xfrm>
              <a:off x="1385988" y="5426770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80" name="Rounded Rectangle 149"/>
            <p:cNvSpPr/>
            <p:nvPr/>
          </p:nvSpPr>
          <p:spPr>
            <a:xfrm>
              <a:off x="1941449" y="5061979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cxnSp>
          <p:nvCxnSpPr>
            <p:cNvPr id="181" name="Straight Connector 172"/>
            <p:cNvCxnSpPr>
              <a:stCxn id="180" idx="1"/>
              <a:endCxn id="179" idx="3"/>
            </p:cNvCxnSpPr>
            <p:nvPr/>
          </p:nvCxnSpPr>
          <p:spPr bwMode="auto">
            <a:xfrm flipH="1">
              <a:off x="1577267" y="5189474"/>
              <a:ext cx="364182" cy="364791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252"/>
            <p:cNvCxnSpPr>
              <a:stCxn id="178" idx="1"/>
              <a:endCxn id="179" idx="3"/>
            </p:cNvCxnSpPr>
            <p:nvPr/>
          </p:nvCxnSpPr>
          <p:spPr bwMode="auto">
            <a:xfrm flipH="1">
              <a:off x="1577267" y="5484272"/>
              <a:ext cx="364555" cy="69992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256"/>
            <p:cNvCxnSpPr>
              <a:stCxn id="194" idx="1"/>
              <a:endCxn id="196" idx="3"/>
            </p:cNvCxnSpPr>
            <p:nvPr/>
          </p:nvCxnSpPr>
          <p:spPr bwMode="auto">
            <a:xfrm flipH="1">
              <a:off x="1583658" y="4859388"/>
              <a:ext cx="349465" cy="340447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257"/>
            <p:cNvCxnSpPr>
              <a:stCxn id="178" idx="1"/>
              <a:endCxn id="195" idx="3"/>
            </p:cNvCxnSpPr>
            <p:nvPr/>
          </p:nvCxnSpPr>
          <p:spPr bwMode="auto">
            <a:xfrm flipH="1" flipV="1">
              <a:off x="1593411" y="4824316"/>
              <a:ext cx="348411" cy="659956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258"/>
            <p:cNvCxnSpPr>
              <a:stCxn id="213" idx="1"/>
              <a:endCxn id="194" idx="3"/>
            </p:cNvCxnSpPr>
            <p:nvPr/>
          </p:nvCxnSpPr>
          <p:spPr bwMode="auto">
            <a:xfrm flipH="1" flipV="1">
              <a:off x="2124402" y="4859388"/>
              <a:ext cx="345725" cy="252235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259"/>
            <p:cNvCxnSpPr>
              <a:stCxn id="213" idx="1"/>
              <a:endCxn id="178" idx="3"/>
            </p:cNvCxnSpPr>
            <p:nvPr/>
          </p:nvCxnSpPr>
          <p:spPr bwMode="auto">
            <a:xfrm flipH="1">
              <a:off x="2133101" y="5111622"/>
              <a:ext cx="337026" cy="372650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260"/>
            <p:cNvCxnSpPr>
              <a:stCxn id="202" idx="1"/>
              <a:endCxn id="180" idx="3"/>
            </p:cNvCxnSpPr>
            <p:nvPr/>
          </p:nvCxnSpPr>
          <p:spPr bwMode="auto">
            <a:xfrm flipH="1" flipV="1">
              <a:off x="2132728" y="5189473"/>
              <a:ext cx="377145" cy="270522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261"/>
            <p:cNvCxnSpPr>
              <a:stCxn id="202" idx="1"/>
              <a:endCxn id="178" idx="3"/>
            </p:cNvCxnSpPr>
            <p:nvPr/>
          </p:nvCxnSpPr>
          <p:spPr bwMode="auto">
            <a:xfrm flipH="1">
              <a:off x="2133101" y="5459996"/>
              <a:ext cx="376772" cy="24277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262"/>
            <p:cNvCxnSpPr>
              <a:stCxn id="178" idx="1"/>
            </p:cNvCxnSpPr>
            <p:nvPr/>
          </p:nvCxnSpPr>
          <p:spPr bwMode="auto">
            <a:xfrm flipH="1" flipV="1">
              <a:off x="1619952" y="5149906"/>
              <a:ext cx="321870" cy="334366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263"/>
            <p:cNvCxnSpPr>
              <a:stCxn id="179" idx="3"/>
              <a:endCxn id="194" idx="1"/>
            </p:cNvCxnSpPr>
            <p:nvPr/>
          </p:nvCxnSpPr>
          <p:spPr bwMode="auto">
            <a:xfrm flipV="1">
              <a:off x="1577266" y="4859388"/>
              <a:ext cx="355856" cy="694877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264"/>
            <p:cNvCxnSpPr>
              <a:stCxn id="180" idx="1"/>
              <a:endCxn id="195" idx="3"/>
            </p:cNvCxnSpPr>
            <p:nvPr/>
          </p:nvCxnSpPr>
          <p:spPr bwMode="auto">
            <a:xfrm flipH="1" flipV="1">
              <a:off x="1593411" y="4824317"/>
              <a:ext cx="348038" cy="365157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2" name="Rounded Rectangle 266"/>
            <p:cNvSpPr/>
            <p:nvPr/>
          </p:nvSpPr>
          <p:spPr>
            <a:xfrm>
              <a:off x="1038903" y="5124897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93" name="Rounded Rectangle 267"/>
            <p:cNvSpPr/>
            <p:nvPr/>
          </p:nvSpPr>
          <p:spPr>
            <a:xfrm>
              <a:off x="1032640" y="5426326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94" name="Rounded Rectangle 268"/>
            <p:cNvSpPr/>
            <p:nvPr/>
          </p:nvSpPr>
          <p:spPr>
            <a:xfrm>
              <a:off x="1933123" y="4731893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95" name="Rounded Rectangle 269"/>
            <p:cNvSpPr/>
            <p:nvPr/>
          </p:nvSpPr>
          <p:spPr>
            <a:xfrm>
              <a:off x="1402132" y="4696822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96" name="Rounded Rectangle 270"/>
            <p:cNvSpPr/>
            <p:nvPr/>
          </p:nvSpPr>
          <p:spPr>
            <a:xfrm>
              <a:off x="1392379" y="5072340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97" name="Rectangle 273"/>
            <p:cNvSpPr/>
            <p:nvPr/>
          </p:nvSpPr>
          <p:spPr>
            <a:xfrm>
              <a:off x="1062663" y="5660649"/>
              <a:ext cx="2109439" cy="337005"/>
            </a:xfrm>
            <a:prstGeom prst="rect">
              <a:avLst/>
            </a:prstGeom>
          </p:spPr>
          <p:txBody>
            <a:bodyPr wrap="square" lIns="121935" tIns="60968" rIns="121935" bIns="60968">
              <a:spAutoFit/>
            </a:bodyPr>
            <a:lstStyle/>
            <a:p>
              <a:r>
                <a:rPr lang="en-US" altLang="zh-CN" sz="700" b="1" kern="0" dirty="0" smtClean="0">
                  <a:solidFill>
                    <a:srgbClr val="FFFFFF">
                      <a:lumMod val="50000"/>
                    </a:srgbClr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MW Backhaul Network </a:t>
              </a:r>
              <a:endParaRPr lang="en-US" sz="800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274"/>
            <p:cNvSpPr/>
            <p:nvPr/>
          </p:nvSpPr>
          <p:spPr>
            <a:xfrm>
              <a:off x="6157721" y="5678103"/>
              <a:ext cx="2349533" cy="337005"/>
            </a:xfrm>
            <a:prstGeom prst="rect">
              <a:avLst/>
            </a:prstGeom>
          </p:spPr>
          <p:txBody>
            <a:bodyPr wrap="square" lIns="121935" tIns="60968" rIns="121935" bIns="60968">
              <a:spAutoFit/>
            </a:bodyPr>
            <a:lstStyle/>
            <a:p>
              <a:r>
                <a:rPr lang="en-US" altLang="zh-CN" sz="700" b="1" kern="0" dirty="0" smtClean="0">
                  <a:solidFill>
                    <a:srgbClr val="FFFFFF">
                      <a:lumMod val="50000"/>
                    </a:srgbClr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Optical Backhaul Network </a:t>
              </a:r>
              <a:endParaRPr lang="en-US" sz="800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Freeform 6"/>
            <p:cNvSpPr>
              <a:spLocks/>
            </p:cNvSpPr>
            <p:nvPr/>
          </p:nvSpPr>
          <p:spPr bwMode="auto">
            <a:xfrm>
              <a:off x="5846922" y="4421668"/>
              <a:ext cx="2344528" cy="1540152"/>
            </a:xfrm>
            <a:custGeom>
              <a:avLst/>
              <a:gdLst>
                <a:gd name="T0" fmla="*/ 637 w 754"/>
                <a:gd name="T1" fmla="*/ 407 h 415"/>
                <a:gd name="T2" fmla="*/ 92 w 754"/>
                <a:gd name="T3" fmla="*/ 403 h 415"/>
                <a:gd name="T4" fmla="*/ 15 w 754"/>
                <a:gd name="T5" fmla="*/ 290 h 415"/>
                <a:gd name="T6" fmla="*/ 139 w 754"/>
                <a:gd name="T7" fmla="*/ 204 h 415"/>
                <a:gd name="T8" fmla="*/ 287 w 754"/>
                <a:gd name="T9" fmla="*/ 26 h 415"/>
                <a:gd name="T10" fmla="*/ 504 w 754"/>
                <a:gd name="T11" fmla="*/ 122 h 415"/>
                <a:gd name="T12" fmla="*/ 650 w 754"/>
                <a:gd name="T13" fmla="*/ 119 h 415"/>
                <a:gd name="T14" fmla="*/ 678 w 754"/>
                <a:gd name="T15" fmla="*/ 244 h 415"/>
                <a:gd name="T16" fmla="*/ 742 w 754"/>
                <a:gd name="T17" fmla="*/ 336 h 415"/>
                <a:gd name="T18" fmla="*/ 637 w 754"/>
                <a:gd name="T19" fmla="*/ 407 h 415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470 w 10000"/>
                <a:gd name="connsiteY3" fmla="*/ 4211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8992 w 10000"/>
                <a:gd name="connsiteY7" fmla="*/ 5880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470 w 10000"/>
                <a:gd name="connsiteY3" fmla="*/ 4211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9353 w 10000"/>
                <a:gd name="connsiteY7" fmla="*/ 5815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638 w 10000"/>
                <a:gd name="connsiteY3" fmla="*/ 4336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9353 w 10000"/>
                <a:gd name="connsiteY7" fmla="*/ 5815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638 w 10000"/>
                <a:gd name="connsiteY3" fmla="*/ 4336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9054 w 10000"/>
                <a:gd name="connsiteY7" fmla="*/ 5692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000">
                  <a:moveTo>
                    <a:pt x="8448" y="9807"/>
                  </a:moveTo>
                  <a:lnTo>
                    <a:pt x="1220" y="9711"/>
                  </a:lnTo>
                  <a:cubicBezTo>
                    <a:pt x="1220" y="9711"/>
                    <a:pt x="0" y="9253"/>
                    <a:pt x="199" y="6988"/>
                  </a:cubicBezTo>
                  <a:cubicBezTo>
                    <a:pt x="424" y="4530"/>
                    <a:pt x="1638" y="4336"/>
                    <a:pt x="1638" y="4336"/>
                  </a:cubicBezTo>
                  <a:cubicBezTo>
                    <a:pt x="1638" y="4336"/>
                    <a:pt x="1711" y="1277"/>
                    <a:pt x="3806" y="627"/>
                  </a:cubicBezTo>
                  <a:cubicBezTo>
                    <a:pt x="5849" y="0"/>
                    <a:pt x="6684" y="2940"/>
                    <a:pt x="6684" y="2940"/>
                  </a:cubicBezTo>
                  <a:cubicBezTo>
                    <a:pt x="6684" y="2940"/>
                    <a:pt x="7732" y="1542"/>
                    <a:pt x="8621" y="2867"/>
                  </a:cubicBezTo>
                  <a:cubicBezTo>
                    <a:pt x="9363" y="3952"/>
                    <a:pt x="9054" y="5692"/>
                    <a:pt x="9054" y="5692"/>
                  </a:cubicBezTo>
                  <a:cubicBezTo>
                    <a:pt x="9054" y="5692"/>
                    <a:pt x="10000" y="6361"/>
                    <a:pt x="9841" y="8096"/>
                  </a:cubicBezTo>
                  <a:cubicBezTo>
                    <a:pt x="9668" y="10000"/>
                    <a:pt x="8448" y="9807"/>
                    <a:pt x="8448" y="9807"/>
                  </a:cubicBezTo>
                  <a:close/>
                </a:path>
              </a:pathLst>
            </a:custGeom>
            <a:noFill/>
            <a:ln w="381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35" tIns="60968" rIns="121935" bIns="60968" numCol="1" anchor="t" anchorCtr="0" compatLnSpc="1">
              <a:prstTxWarp prst="textNoShape">
                <a:avLst/>
              </a:prstTxWarp>
            </a:bodyPr>
            <a:lstStyle/>
            <a:p>
              <a:pPr defTabSz="1625315">
                <a:defRPr/>
              </a:pPr>
              <a:endParaRPr lang="zh-CN" altLang="en-US" sz="105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0" name="Freeform 6"/>
            <p:cNvSpPr>
              <a:spLocks/>
            </p:cNvSpPr>
            <p:nvPr/>
          </p:nvSpPr>
          <p:spPr bwMode="auto">
            <a:xfrm>
              <a:off x="733922" y="4440718"/>
              <a:ext cx="2344528" cy="1540152"/>
            </a:xfrm>
            <a:custGeom>
              <a:avLst/>
              <a:gdLst>
                <a:gd name="T0" fmla="*/ 637 w 754"/>
                <a:gd name="T1" fmla="*/ 407 h 415"/>
                <a:gd name="T2" fmla="*/ 92 w 754"/>
                <a:gd name="T3" fmla="*/ 403 h 415"/>
                <a:gd name="T4" fmla="*/ 15 w 754"/>
                <a:gd name="T5" fmla="*/ 290 h 415"/>
                <a:gd name="T6" fmla="*/ 139 w 754"/>
                <a:gd name="T7" fmla="*/ 204 h 415"/>
                <a:gd name="T8" fmla="*/ 287 w 754"/>
                <a:gd name="T9" fmla="*/ 26 h 415"/>
                <a:gd name="T10" fmla="*/ 504 w 754"/>
                <a:gd name="T11" fmla="*/ 122 h 415"/>
                <a:gd name="T12" fmla="*/ 650 w 754"/>
                <a:gd name="T13" fmla="*/ 119 h 415"/>
                <a:gd name="T14" fmla="*/ 678 w 754"/>
                <a:gd name="T15" fmla="*/ 244 h 415"/>
                <a:gd name="T16" fmla="*/ 742 w 754"/>
                <a:gd name="T17" fmla="*/ 336 h 415"/>
                <a:gd name="T18" fmla="*/ 637 w 754"/>
                <a:gd name="T19" fmla="*/ 407 h 415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470 w 10000"/>
                <a:gd name="connsiteY3" fmla="*/ 4211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8992 w 10000"/>
                <a:gd name="connsiteY7" fmla="*/ 5880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470 w 10000"/>
                <a:gd name="connsiteY3" fmla="*/ 4211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9353 w 10000"/>
                <a:gd name="connsiteY7" fmla="*/ 5815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638 w 10000"/>
                <a:gd name="connsiteY3" fmla="*/ 4336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9353 w 10000"/>
                <a:gd name="connsiteY7" fmla="*/ 5815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638 w 10000"/>
                <a:gd name="connsiteY3" fmla="*/ 4336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9054 w 10000"/>
                <a:gd name="connsiteY7" fmla="*/ 5692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000">
                  <a:moveTo>
                    <a:pt x="8448" y="9807"/>
                  </a:moveTo>
                  <a:lnTo>
                    <a:pt x="1220" y="9711"/>
                  </a:lnTo>
                  <a:cubicBezTo>
                    <a:pt x="1220" y="9711"/>
                    <a:pt x="0" y="9253"/>
                    <a:pt x="199" y="6988"/>
                  </a:cubicBezTo>
                  <a:cubicBezTo>
                    <a:pt x="424" y="4530"/>
                    <a:pt x="1638" y="4336"/>
                    <a:pt x="1638" y="4336"/>
                  </a:cubicBezTo>
                  <a:cubicBezTo>
                    <a:pt x="1638" y="4336"/>
                    <a:pt x="1711" y="1277"/>
                    <a:pt x="3806" y="627"/>
                  </a:cubicBezTo>
                  <a:cubicBezTo>
                    <a:pt x="5849" y="0"/>
                    <a:pt x="6684" y="2940"/>
                    <a:pt x="6684" y="2940"/>
                  </a:cubicBezTo>
                  <a:cubicBezTo>
                    <a:pt x="6684" y="2940"/>
                    <a:pt x="7732" y="1542"/>
                    <a:pt x="8621" y="2867"/>
                  </a:cubicBezTo>
                  <a:cubicBezTo>
                    <a:pt x="9363" y="3952"/>
                    <a:pt x="9054" y="5692"/>
                    <a:pt x="9054" y="5692"/>
                  </a:cubicBezTo>
                  <a:cubicBezTo>
                    <a:pt x="9054" y="5692"/>
                    <a:pt x="10000" y="6361"/>
                    <a:pt x="9841" y="8096"/>
                  </a:cubicBezTo>
                  <a:cubicBezTo>
                    <a:pt x="9668" y="10000"/>
                    <a:pt x="8448" y="9807"/>
                    <a:pt x="8448" y="9807"/>
                  </a:cubicBezTo>
                  <a:close/>
                </a:path>
              </a:pathLst>
            </a:custGeom>
            <a:noFill/>
            <a:ln w="381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35" tIns="60968" rIns="121935" bIns="60968" numCol="1" anchor="t" anchorCtr="0" compatLnSpc="1">
              <a:prstTxWarp prst="textNoShape">
                <a:avLst/>
              </a:prstTxWarp>
            </a:bodyPr>
            <a:lstStyle/>
            <a:p>
              <a:pPr defTabSz="1625315">
                <a:defRPr/>
              </a:pPr>
              <a:endParaRPr lang="zh-CN" altLang="en-US" sz="105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201" name="Straight Connector 281"/>
            <p:cNvCxnSpPr>
              <a:stCxn id="240" idx="1"/>
            </p:cNvCxnSpPr>
            <p:nvPr/>
          </p:nvCxnSpPr>
          <p:spPr bwMode="auto">
            <a:xfrm flipH="1">
              <a:off x="2718843" y="5535880"/>
              <a:ext cx="906517" cy="9927"/>
            </a:xfrm>
            <a:prstGeom prst="line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2" name="Rounded Rectangle 150"/>
            <p:cNvSpPr/>
            <p:nvPr/>
          </p:nvSpPr>
          <p:spPr>
            <a:xfrm>
              <a:off x="2509873" y="5332501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03" name="圆角矩形 120"/>
            <p:cNvSpPr/>
            <p:nvPr/>
          </p:nvSpPr>
          <p:spPr bwMode="auto">
            <a:xfrm>
              <a:off x="5815186" y="3350112"/>
              <a:ext cx="1590642" cy="5029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77547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defRPr/>
              </a:pPr>
              <a:r>
                <a:rPr lang="en-US" altLang="zh-CN" sz="800" b="1" dirty="0" smtClean="0">
                  <a:solidFill>
                    <a:srgbClr val="B2B2B2">
                      <a:lumMod val="20000"/>
                      <a:lumOff val="80000"/>
                    </a:srgbClr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Optical Backhaul  SDN Controller</a:t>
              </a:r>
              <a:endParaRPr lang="zh-CN" altLang="en-US" sz="800" b="1" dirty="0">
                <a:solidFill>
                  <a:srgbClr val="B2B2B2">
                    <a:lumMod val="20000"/>
                    <a:lumOff val="80000"/>
                  </a:srgbClr>
                </a:solidFill>
                <a:latin typeface="Arial" pitchFamily="34" charset="0"/>
                <a:ea typeface="方正兰亭黑简体" pitchFamily="2" charset="-122"/>
                <a:cs typeface="Arial" pitchFamily="34" charset="0"/>
              </a:endParaRPr>
            </a:p>
          </p:txBody>
        </p:sp>
        <p:sp>
          <p:nvSpPr>
            <p:cNvPr id="204" name="圆角矩形 120"/>
            <p:cNvSpPr/>
            <p:nvPr/>
          </p:nvSpPr>
          <p:spPr bwMode="auto">
            <a:xfrm>
              <a:off x="813883" y="3343488"/>
              <a:ext cx="1590642" cy="5029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77547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defRPr/>
              </a:pPr>
              <a:r>
                <a:rPr lang="en-US" altLang="zh-CN" sz="800" b="1" dirty="0" smtClean="0">
                  <a:solidFill>
                    <a:srgbClr val="B2B2B2">
                      <a:lumMod val="20000"/>
                      <a:lumOff val="80000"/>
                    </a:srgbClr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Microwave Backhaul SDN Controller</a:t>
              </a:r>
              <a:endParaRPr lang="zh-CN" altLang="en-US" sz="800" b="1" dirty="0">
                <a:solidFill>
                  <a:srgbClr val="B2B2B2">
                    <a:lumMod val="20000"/>
                    <a:lumOff val="80000"/>
                  </a:srgbClr>
                </a:solidFill>
                <a:latin typeface="Arial" pitchFamily="34" charset="0"/>
                <a:ea typeface="方正兰亭黑简体" pitchFamily="2" charset="-122"/>
                <a:cs typeface="Arial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58968" y="5831769"/>
              <a:ext cx="1262665" cy="381727"/>
            </a:xfrm>
            <a:prstGeom prst="rect">
              <a:avLst/>
            </a:prstGeom>
            <a:noFill/>
          </p:spPr>
          <p:txBody>
            <a:bodyPr wrap="none" lIns="121786" tIns="60897" rIns="121786" bIns="60897">
              <a:spAutoFit/>
            </a:bodyPr>
            <a:lstStyle/>
            <a:p>
              <a:pPr defTabSz="1219195" eaLnBrk="0" hangingPunct="0">
                <a:defRPr/>
              </a:pPr>
              <a:r>
                <a:rPr lang="en-US" altLang="zh-CN" sz="9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Data plane</a:t>
              </a:r>
              <a:endParaRPr lang="en-US" altLang="zh-CN" sz="9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206" name="Rectangle 340"/>
            <p:cNvSpPr/>
            <p:nvPr/>
          </p:nvSpPr>
          <p:spPr>
            <a:xfrm>
              <a:off x="437069" y="4353905"/>
              <a:ext cx="68647" cy="767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7" name="Rectangle 341"/>
            <p:cNvSpPr/>
            <p:nvPr/>
          </p:nvSpPr>
          <p:spPr>
            <a:xfrm>
              <a:off x="887587" y="4338289"/>
              <a:ext cx="66155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cxnSp>
          <p:nvCxnSpPr>
            <p:cNvPr id="208" name="直接连接符 45"/>
            <p:cNvCxnSpPr/>
            <p:nvPr/>
          </p:nvCxnSpPr>
          <p:spPr bwMode="auto">
            <a:xfrm flipV="1">
              <a:off x="6668176" y="3865495"/>
              <a:ext cx="0" cy="67525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9" name="TextBox 208"/>
            <p:cNvSpPr txBox="1"/>
            <p:nvPr/>
          </p:nvSpPr>
          <p:spPr>
            <a:xfrm>
              <a:off x="6659178" y="4064505"/>
              <a:ext cx="1448124" cy="381727"/>
            </a:xfrm>
            <a:prstGeom prst="rect">
              <a:avLst/>
            </a:prstGeom>
            <a:noFill/>
          </p:spPr>
          <p:txBody>
            <a:bodyPr wrap="none" lIns="121786" tIns="60897" rIns="121786" bIns="60897">
              <a:spAutoFit/>
            </a:bodyPr>
            <a:lstStyle/>
            <a:p>
              <a:pPr defTabSz="1219195" eaLnBrk="0" hangingPunct="0">
                <a:defRPr/>
              </a:pPr>
              <a:r>
                <a:rPr lang="en-US" altLang="zh-CN" sz="900" kern="0" dirty="0" smtClean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Direct Control</a:t>
              </a:r>
              <a:endParaRPr lang="en-US" altLang="zh-CN" sz="900" kern="0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27688" y="2740546"/>
              <a:ext cx="1367596" cy="359261"/>
            </a:xfrm>
            <a:prstGeom prst="rect">
              <a:avLst/>
            </a:prstGeom>
            <a:noFill/>
          </p:spPr>
          <p:txBody>
            <a:bodyPr wrap="none" lIns="121786" tIns="60897" rIns="121786" bIns="60897">
              <a:spAutoFit/>
            </a:bodyPr>
            <a:lstStyle/>
            <a:p>
              <a:pPr defTabSz="1219195" eaLnBrk="0" hangingPunct="0">
                <a:defRPr/>
              </a:pPr>
              <a:r>
                <a:rPr lang="en-US" altLang="zh-CN" sz="800" kern="0" dirty="0" smtClean="0">
                  <a:solidFill>
                    <a:srgbClr val="7030A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Virtual Control</a:t>
              </a:r>
              <a:endParaRPr lang="en-US" altLang="zh-CN" sz="800" kern="0" dirty="0">
                <a:solidFill>
                  <a:srgbClr val="7030A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cxnSp>
          <p:nvCxnSpPr>
            <p:cNvPr id="211" name="直接连接符 45"/>
            <p:cNvCxnSpPr/>
            <p:nvPr/>
          </p:nvCxnSpPr>
          <p:spPr bwMode="auto">
            <a:xfrm flipV="1">
              <a:off x="1884890" y="2668538"/>
              <a:ext cx="0" cy="666872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Straight Connector 283"/>
            <p:cNvCxnSpPr>
              <a:stCxn id="239" idx="1"/>
            </p:cNvCxnSpPr>
            <p:nvPr/>
          </p:nvCxnSpPr>
          <p:spPr bwMode="auto">
            <a:xfrm flipH="1" flipV="1">
              <a:off x="2646834" y="5113760"/>
              <a:ext cx="984789" cy="120691"/>
            </a:xfrm>
            <a:prstGeom prst="line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3" name="Rounded Rectangle 151"/>
            <p:cNvSpPr/>
            <p:nvPr/>
          </p:nvSpPr>
          <p:spPr>
            <a:xfrm>
              <a:off x="2470127" y="4984128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14" name="Rounded Rectangle 196"/>
            <p:cNvSpPr/>
            <p:nvPr/>
          </p:nvSpPr>
          <p:spPr>
            <a:xfrm>
              <a:off x="6211522" y="5131521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15" name="Rounded Rectangle 191"/>
            <p:cNvSpPr/>
            <p:nvPr/>
          </p:nvSpPr>
          <p:spPr>
            <a:xfrm>
              <a:off x="6205259" y="5432950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cxnSp>
          <p:nvCxnSpPr>
            <p:cNvPr id="216" name="直接连接符 45"/>
            <p:cNvCxnSpPr/>
            <p:nvPr/>
          </p:nvCxnSpPr>
          <p:spPr bwMode="auto">
            <a:xfrm flipH="1">
              <a:off x="1854746" y="2668538"/>
              <a:ext cx="1683502" cy="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" name="Straight Connector 139"/>
            <p:cNvCxnSpPr>
              <a:stCxn id="240" idx="3"/>
              <a:endCxn id="242" idx="0"/>
            </p:cNvCxnSpPr>
            <p:nvPr/>
          </p:nvCxnSpPr>
          <p:spPr bwMode="auto">
            <a:xfrm flipV="1">
              <a:off x="3816639" y="4678881"/>
              <a:ext cx="273853" cy="856999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Straight Connector 140"/>
            <p:cNvCxnSpPr/>
            <p:nvPr/>
          </p:nvCxnSpPr>
          <p:spPr bwMode="auto">
            <a:xfrm flipH="1">
              <a:off x="3751795" y="4745555"/>
              <a:ext cx="317271" cy="536520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141"/>
            <p:cNvCxnSpPr>
              <a:stCxn id="241" idx="1"/>
              <a:endCxn id="242" idx="3"/>
            </p:cNvCxnSpPr>
            <p:nvPr/>
          </p:nvCxnSpPr>
          <p:spPr bwMode="auto">
            <a:xfrm flipH="1" flipV="1">
              <a:off x="4186131" y="4806376"/>
              <a:ext cx="339712" cy="35071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Straight Connector 142"/>
            <p:cNvCxnSpPr>
              <a:stCxn id="226" idx="1"/>
              <a:endCxn id="239" idx="3"/>
            </p:cNvCxnSpPr>
            <p:nvPr/>
          </p:nvCxnSpPr>
          <p:spPr bwMode="auto">
            <a:xfrm flipH="1" flipV="1">
              <a:off x="3822902" y="5234451"/>
              <a:ext cx="155806" cy="301873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143"/>
            <p:cNvCxnSpPr>
              <a:stCxn id="226" idx="1"/>
              <a:endCxn id="240" idx="3"/>
            </p:cNvCxnSpPr>
            <p:nvPr/>
          </p:nvCxnSpPr>
          <p:spPr bwMode="auto">
            <a:xfrm flipH="1" flipV="1">
              <a:off x="3816639" y="5535879"/>
              <a:ext cx="162069" cy="444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144"/>
            <p:cNvCxnSpPr>
              <a:stCxn id="243" idx="1"/>
              <a:endCxn id="239" idx="3"/>
            </p:cNvCxnSpPr>
            <p:nvPr/>
          </p:nvCxnSpPr>
          <p:spPr bwMode="auto">
            <a:xfrm flipH="1">
              <a:off x="3822902" y="5181894"/>
              <a:ext cx="162196" cy="52557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Straight Connector 145"/>
            <p:cNvCxnSpPr>
              <a:stCxn id="243" idx="1"/>
              <a:endCxn id="240" idx="3"/>
            </p:cNvCxnSpPr>
            <p:nvPr/>
          </p:nvCxnSpPr>
          <p:spPr bwMode="auto">
            <a:xfrm flipH="1">
              <a:off x="3816639" y="5181893"/>
              <a:ext cx="168459" cy="353986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146"/>
            <p:cNvCxnSpPr>
              <a:stCxn id="227" idx="1"/>
              <a:endCxn id="243" idx="3"/>
            </p:cNvCxnSpPr>
            <p:nvPr/>
          </p:nvCxnSpPr>
          <p:spPr bwMode="auto">
            <a:xfrm flipH="1">
              <a:off x="4176377" y="5171533"/>
              <a:ext cx="357792" cy="10361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5" name="Rounded Rectangle 147"/>
            <p:cNvSpPr/>
            <p:nvPr/>
          </p:nvSpPr>
          <p:spPr>
            <a:xfrm>
              <a:off x="4534542" y="5338837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26" name="Rounded Rectangle 148"/>
            <p:cNvSpPr/>
            <p:nvPr/>
          </p:nvSpPr>
          <p:spPr>
            <a:xfrm>
              <a:off x="3978708" y="5408829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27" name="Rounded Rectangle 149"/>
            <p:cNvSpPr/>
            <p:nvPr/>
          </p:nvSpPr>
          <p:spPr>
            <a:xfrm>
              <a:off x="4534169" y="5044038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cxnSp>
          <p:nvCxnSpPr>
            <p:cNvPr id="228" name="Straight Connector 172"/>
            <p:cNvCxnSpPr>
              <a:stCxn id="227" idx="1"/>
              <a:endCxn id="226" idx="3"/>
            </p:cNvCxnSpPr>
            <p:nvPr/>
          </p:nvCxnSpPr>
          <p:spPr bwMode="auto">
            <a:xfrm flipH="1">
              <a:off x="4169987" y="5171533"/>
              <a:ext cx="364182" cy="364791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Straight Connector 252"/>
            <p:cNvCxnSpPr>
              <a:stCxn id="225" idx="1"/>
              <a:endCxn id="226" idx="3"/>
            </p:cNvCxnSpPr>
            <p:nvPr/>
          </p:nvCxnSpPr>
          <p:spPr bwMode="auto">
            <a:xfrm flipH="1">
              <a:off x="4169987" y="5466331"/>
              <a:ext cx="364555" cy="69992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0" name="Straight Connector 256"/>
            <p:cNvCxnSpPr>
              <a:stCxn id="241" idx="1"/>
              <a:endCxn id="243" idx="3"/>
            </p:cNvCxnSpPr>
            <p:nvPr/>
          </p:nvCxnSpPr>
          <p:spPr bwMode="auto">
            <a:xfrm flipH="1">
              <a:off x="4176378" y="4841447"/>
              <a:ext cx="349465" cy="340447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57"/>
            <p:cNvCxnSpPr>
              <a:stCxn id="225" idx="1"/>
              <a:endCxn id="242" idx="3"/>
            </p:cNvCxnSpPr>
            <p:nvPr/>
          </p:nvCxnSpPr>
          <p:spPr bwMode="auto">
            <a:xfrm flipH="1" flipV="1">
              <a:off x="4186131" y="4806375"/>
              <a:ext cx="348411" cy="659956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58"/>
            <p:cNvCxnSpPr>
              <a:stCxn id="247" idx="1"/>
              <a:endCxn id="241" idx="3"/>
            </p:cNvCxnSpPr>
            <p:nvPr/>
          </p:nvCxnSpPr>
          <p:spPr bwMode="auto">
            <a:xfrm flipH="1" flipV="1">
              <a:off x="4717122" y="4841447"/>
              <a:ext cx="345725" cy="252235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59"/>
            <p:cNvCxnSpPr>
              <a:stCxn id="247" idx="1"/>
              <a:endCxn id="225" idx="3"/>
            </p:cNvCxnSpPr>
            <p:nvPr/>
          </p:nvCxnSpPr>
          <p:spPr bwMode="auto">
            <a:xfrm flipH="1">
              <a:off x="4725821" y="5093681"/>
              <a:ext cx="337026" cy="372650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60"/>
            <p:cNvCxnSpPr>
              <a:stCxn id="246" idx="1"/>
              <a:endCxn id="227" idx="3"/>
            </p:cNvCxnSpPr>
            <p:nvPr/>
          </p:nvCxnSpPr>
          <p:spPr bwMode="auto">
            <a:xfrm flipH="1" flipV="1">
              <a:off x="4725448" y="5171532"/>
              <a:ext cx="377145" cy="270522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61"/>
            <p:cNvCxnSpPr>
              <a:stCxn id="246" idx="1"/>
              <a:endCxn id="225" idx="3"/>
            </p:cNvCxnSpPr>
            <p:nvPr/>
          </p:nvCxnSpPr>
          <p:spPr bwMode="auto">
            <a:xfrm flipH="1">
              <a:off x="4725821" y="5442055"/>
              <a:ext cx="376772" cy="24277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62"/>
            <p:cNvCxnSpPr>
              <a:stCxn id="225" idx="1"/>
            </p:cNvCxnSpPr>
            <p:nvPr/>
          </p:nvCxnSpPr>
          <p:spPr bwMode="auto">
            <a:xfrm flipH="1" flipV="1">
              <a:off x="4212672" y="5131965"/>
              <a:ext cx="321870" cy="334366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63"/>
            <p:cNvCxnSpPr>
              <a:stCxn id="226" idx="3"/>
              <a:endCxn id="241" idx="1"/>
            </p:cNvCxnSpPr>
            <p:nvPr/>
          </p:nvCxnSpPr>
          <p:spPr bwMode="auto">
            <a:xfrm flipV="1">
              <a:off x="4169986" y="4841447"/>
              <a:ext cx="355856" cy="694877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8" name="Straight Connector 264"/>
            <p:cNvCxnSpPr>
              <a:stCxn id="227" idx="1"/>
              <a:endCxn id="242" idx="3"/>
            </p:cNvCxnSpPr>
            <p:nvPr/>
          </p:nvCxnSpPr>
          <p:spPr bwMode="auto">
            <a:xfrm flipH="1" flipV="1">
              <a:off x="4186131" y="4806376"/>
              <a:ext cx="348038" cy="365157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9" name="Rounded Rectangle 266"/>
            <p:cNvSpPr/>
            <p:nvPr/>
          </p:nvSpPr>
          <p:spPr>
            <a:xfrm>
              <a:off x="3631623" y="5106956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40" name="Rounded Rectangle 267"/>
            <p:cNvSpPr/>
            <p:nvPr/>
          </p:nvSpPr>
          <p:spPr>
            <a:xfrm>
              <a:off x="3625360" y="5408385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41" name="Rounded Rectangle 268"/>
            <p:cNvSpPr/>
            <p:nvPr/>
          </p:nvSpPr>
          <p:spPr>
            <a:xfrm>
              <a:off x="4525843" y="4713952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42" name="Rounded Rectangle 269"/>
            <p:cNvSpPr/>
            <p:nvPr/>
          </p:nvSpPr>
          <p:spPr>
            <a:xfrm>
              <a:off x="3994852" y="4678881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43" name="Rounded Rectangle 270"/>
            <p:cNvSpPr/>
            <p:nvPr/>
          </p:nvSpPr>
          <p:spPr>
            <a:xfrm>
              <a:off x="3985099" y="5054399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44" name="Rectangle 273"/>
            <p:cNvSpPr/>
            <p:nvPr/>
          </p:nvSpPr>
          <p:spPr>
            <a:xfrm>
              <a:off x="3655383" y="5642708"/>
              <a:ext cx="2015787" cy="337005"/>
            </a:xfrm>
            <a:prstGeom prst="rect">
              <a:avLst/>
            </a:prstGeom>
          </p:spPr>
          <p:txBody>
            <a:bodyPr wrap="square" lIns="121935" tIns="60968" rIns="121935" bIns="60968">
              <a:spAutoFit/>
            </a:bodyPr>
            <a:lstStyle/>
            <a:p>
              <a:r>
                <a:rPr lang="en-US" altLang="zh-CN" sz="700" b="1" kern="0" dirty="0" smtClean="0">
                  <a:solidFill>
                    <a:srgbClr val="FFFFFF">
                      <a:lumMod val="50000"/>
                    </a:srgbClr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ETH Backhaul Network </a:t>
              </a:r>
              <a:endParaRPr lang="en-US" sz="800" dirty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6"/>
            <p:cNvSpPr>
              <a:spLocks/>
            </p:cNvSpPr>
            <p:nvPr/>
          </p:nvSpPr>
          <p:spPr bwMode="auto">
            <a:xfrm>
              <a:off x="3326642" y="4441827"/>
              <a:ext cx="2344528" cy="1540152"/>
            </a:xfrm>
            <a:custGeom>
              <a:avLst/>
              <a:gdLst>
                <a:gd name="T0" fmla="*/ 637 w 754"/>
                <a:gd name="T1" fmla="*/ 407 h 415"/>
                <a:gd name="T2" fmla="*/ 92 w 754"/>
                <a:gd name="T3" fmla="*/ 403 h 415"/>
                <a:gd name="T4" fmla="*/ 15 w 754"/>
                <a:gd name="T5" fmla="*/ 290 h 415"/>
                <a:gd name="T6" fmla="*/ 139 w 754"/>
                <a:gd name="T7" fmla="*/ 204 h 415"/>
                <a:gd name="T8" fmla="*/ 287 w 754"/>
                <a:gd name="T9" fmla="*/ 26 h 415"/>
                <a:gd name="T10" fmla="*/ 504 w 754"/>
                <a:gd name="T11" fmla="*/ 122 h 415"/>
                <a:gd name="T12" fmla="*/ 650 w 754"/>
                <a:gd name="T13" fmla="*/ 119 h 415"/>
                <a:gd name="T14" fmla="*/ 678 w 754"/>
                <a:gd name="T15" fmla="*/ 244 h 415"/>
                <a:gd name="T16" fmla="*/ 742 w 754"/>
                <a:gd name="T17" fmla="*/ 336 h 415"/>
                <a:gd name="T18" fmla="*/ 637 w 754"/>
                <a:gd name="T19" fmla="*/ 407 h 415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470 w 10000"/>
                <a:gd name="connsiteY3" fmla="*/ 4211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8992 w 10000"/>
                <a:gd name="connsiteY7" fmla="*/ 5880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470 w 10000"/>
                <a:gd name="connsiteY3" fmla="*/ 4211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9353 w 10000"/>
                <a:gd name="connsiteY7" fmla="*/ 5815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638 w 10000"/>
                <a:gd name="connsiteY3" fmla="*/ 4336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9353 w 10000"/>
                <a:gd name="connsiteY7" fmla="*/ 5815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  <a:gd name="connsiteX0" fmla="*/ 8448 w 10000"/>
                <a:gd name="connsiteY0" fmla="*/ 9807 h 10000"/>
                <a:gd name="connsiteX1" fmla="*/ 1220 w 10000"/>
                <a:gd name="connsiteY1" fmla="*/ 9711 h 10000"/>
                <a:gd name="connsiteX2" fmla="*/ 199 w 10000"/>
                <a:gd name="connsiteY2" fmla="*/ 6988 h 10000"/>
                <a:gd name="connsiteX3" fmla="*/ 1638 w 10000"/>
                <a:gd name="connsiteY3" fmla="*/ 4336 h 10000"/>
                <a:gd name="connsiteX4" fmla="*/ 3806 w 10000"/>
                <a:gd name="connsiteY4" fmla="*/ 627 h 10000"/>
                <a:gd name="connsiteX5" fmla="*/ 6684 w 10000"/>
                <a:gd name="connsiteY5" fmla="*/ 2940 h 10000"/>
                <a:gd name="connsiteX6" fmla="*/ 8621 w 10000"/>
                <a:gd name="connsiteY6" fmla="*/ 2867 h 10000"/>
                <a:gd name="connsiteX7" fmla="*/ 9054 w 10000"/>
                <a:gd name="connsiteY7" fmla="*/ 5692 h 10000"/>
                <a:gd name="connsiteX8" fmla="*/ 9841 w 10000"/>
                <a:gd name="connsiteY8" fmla="*/ 8096 h 10000"/>
                <a:gd name="connsiteX9" fmla="*/ 8448 w 10000"/>
                <a:gd name="connsiteY9" fmla="*/ 980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000">
                  <a:moveTo>
                    <a:pt x="8448" y="9807"/>
                  </a:moveTo>
                  <a:lnTo>
                    <a:pt x="1220" y="9711"/>
                  </a:lnTo>
                  <a:cubicBezTo>
                    <a:pt x="1220" y="9711"/>
                    <a:pt x="0" y="9253"/>
                    <a:pt x="199" y="6988"/>
                  </a:cubicBezTo>
                  <a:cubicBezTo>
                    <a:pt x="424" y="4530"/>
                    <a:pt x="1638" y="4336"/>
                    <a:pt x="1638" y="4336"/>
                  </a:cubicBezTo>
                  <a:cubicBezTo>
                    <a:pt x="1638" y="4336"/>
                    <a:pt x="1711" y="1277"/>
                    <a:pt x="3806" y="627"/>
                  </a:cubicBezTo>
                  <a:cubicBezTo>
                    <a:pt x="5849" y="0"/>
                    <a:pt x="6684" y="2940"/>
                    <a:pt x="6684" y="2940"/>
                  </a:cubicBezTo>
                  <a:cubicBezTo>
                    <a:pt x="6684" y="2940"/>
                    <a:pt x="7732" y="1542"/>
                    <a:pt x="8621" y="2867"/>
                  </a:cubicBezTo>
                  <a:cubicBezTo>
                    <a:pt x="9363" y="3952"/>
                    <a:pt x="9054" y="5692"/>
                    <a:pt x="9054" y="5692"/>
                  </a:cubicBezTo>
                  <a:cubicBezTo>
                    <a:pt x="9054" y="5692"/>
                    <a:pt x="10000" y="6361"/>
                    <a:pt x="9841" y="8096"/>
                  </a:cubicBezTo>
                  <a:cubicBezTo>
                    <a:pt x="9668" y="10000"/>
                    <a:pt x="8448" y="9807"/>
                    <a:pt x="8448" y="9807"/>
                  </a:cubicBezTo>
                  <a:close/>
                </a:path>
              </a:pathLst>
            </a:custGeom>
            <a:noFill/>
            <a:ln w="381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35" tIns="60968" rIns="121935" bIns="60968" numCol="1" anchor="t" anchorCtr="0" compatLnSpc="1">
              <a:prstTxWarp prst="textNoShape">
                <a:avLst/>
              </a:prstTxWarp>
            </a:bodyPr>
            <a:lstStyle/>
            <a:p>
              <a:pPr defTabSz="1625315">
                <a:defRPr/>
              </a:pPr>
              <a:endParaRPr lang="zh-CN" altLang="en-US" sz="105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6" name="Rounded Rectangle 150"/>
            <p:cNvSpPr/>
            <p:nvPr/>
          </p:nvSpPr>
          <p:spPr>
            <a:xfrm>
              <a:off x="5102593" y="5314560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47" name="Rounded Rectangle 151"/>
            <p:cNvSpPr/>
            <p:nvPr/>
          </p:nvSpPr>
          <p:spPr>
            <a:xfrm>
              <a:off x="5062847" y="4966187"/>
              <a:ext cx="191279" cy="25498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cxnSp>
          <p:nvCxnSpPr>
            <p:cNvPr id="248" name="直接连接符 45"/>
            <p:cNvCxnSpPr/>
            <p:nvPr/>
          </p:nvCxnSpPr>
          <p:spPr bwMode="auto">
            <a:xfrm flipV="1">
              <a:off x="4303018" y="2887144"/>
              <a:ext cx="0" cy="165360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9" name="TextBox 248"/>
            <p:cNvSpPr txBox="1"/>
            <p:nvPr/>
          </p:nvSpPr>
          <p:spPr>
            <a:xfrm>
              <a:off x="4275143" y="4051918"/>
              <a:ext cx="1448124" cy="381727"/>
            </a:xfrm>
            <a:prstGeom prst="rect">
              <a:avLst/>
            </a:prstGeom>
            <a:noFill/>
          </p:spPr>
          <p:txBody>
            <a:bodyPr wrap="none" lIns="121786" tIns="60897" rIns="121786" bIns="60897">
              <a:spAutoFit/>
            </a:bodyPr>
            <a:lstStyle/>
            <a:p>
              <a:pPr defTabSz="1219195" eaLnBrk="0" hangingPunct="0">
                <a:defRPr/>
              </a:pPr>
              <a:r>
                <a:rPr lang="en-US" altLang="zh-CN" sz="900" kern="0" dirty="0" smtClean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Direct Control</a:t>
              </a:r>
              <a:endParaRPr lang="en-US" altLang="zh-CN" sz="900" kern="0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cxnSp>
          <p:nvCxnSpPr>
            <p:cNvPr id="250" name="Straight Connector 281"/>
            <p:cNvCxnSpPr>
              <a:stCxn id="215" idx="1"/>
            </p:cNvCxnSpPr>
            <p:nvPr/>
          </p:nvCxnSpPr>
          <p:spPr bwMode="auto">
            <a:xfrm flipH="1" flipV="1">
              <a:off x="5311131" y="5483726"/>
              <a:ext cx="894128" cy="76719"/>
            </a:xfrm>
            <a:prstGeom prst="line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81"/>
            <p:cNvCxnSpPr>
              <a:stCxn id="214" idx="1"/>
            </p:cNvCxnSpPr>
            <p:nvPr/>
          </p:nvCxnSpPr>
          <p:spPr bwMode="auto">
            <a:xfrm flipH="1" flipV="1">
              <a:off x="5239122" y="5113760"/>
              <a:ext cx="972400" cy="145256"/>
            </a:xfrm>
            <a:prstGeom prst="line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2" name="Rectangle 203"/>
            <p:cNvSpPr/>
            <p:nvPr/>
          </p:nvSpPr>
          <p:spPr bwMode="auto">
            <a:xfrm>
              <a:off x="259854" y="1568356"/>
              <a:ext cx="8120686" cy="5697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5613" tIns="52807" rIns="105613" bIns="52807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069051" fontAlgn="base">
                <a:spcBef>
                  <a:spcPct val="0"/>
                </a:spcBef>
                <a:spcAft>
                  <a:spcPct val="0"/>
                </a:spcAft>
              </a:pPr>
              <a:endParaRPr lang="en-US" sz="1050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210423" y="1830432"/>
              <a:ext cx="1838565" cy="381727"/>
            </a:xfrm>
            <a:prstGeom prst="rect">
              <a:avLst/>
            </a:prstGeom>
            <a:noFill/>
          </p:spPr>
          <p:txBody>
            <a:bodyPr wrap="none" lIns="121786" tIns="60897" rIns="121786" bIns="60897">
              <a:spAutoFit/>
            </a:bodyPr>
            <a:lstStyle/>
            <a:p>
              <a:pPr defTabSz="1219195" eaLnBrk="0" hangingPunct="0">
                <a:defRPr/>
              </a:pPr>
              <a:r>
                <a:rPr lang="en-US" altLang="zh-CN" sz="9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Application plane</a:t>
              </a:r>
              <a:endParaRPr lang="en-US" altLang="zh-CN" sz="9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254" name="圆角矩形 131"/>
            <p:cNvSpPr/>
            <p:nvPr/>
          </p:nvSpPr>
          <p:spPr bwMode="auto">
            <a:xfrm>
              <a:off x="3581400" y="1600200"/>
              <a:ext cx="1431224" cy="26207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9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Application</a:t>
              </a:r>
              <a:endParaRPr lang="zh-CN" altLang="en-US" sz="9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cxnSp>
          <p:nvCxnSpPr>
            <p:cNvPr id="255" name="直接连接符 45"/>
            <p:cNvCxnSpPr/>
            <p:nvPr/>
          </p:nvCxnSpPr>
          <p:spPr bwMode="auto">
            <a:xfrm flipV="1">
              <a:off x="4303018" y="1801857"/>
              <a:ext cx="0" cy="554490"/>
            </a:xfrm>
            <a:prstGeom prst="lin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807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458200" cy="1143000"/>
          </a:xfrm>
        </p:spPr>
        <p:txBody>
          <a:bodyPr/>
          <a:lstStyle/>
          <a:p>
            <a:r>
              <a:rPr lang="en-US" sz="2800" dirty="0" smtClean="0"/>
              <a:t>Unified Wired/Wireless Access Project</a:t>
            </a:r>
            <a:endParaRPr lang="en-US" dirty="0"/>
          </a:p>
        </p:txBody>
      </p:sp>
      <p:cxnSp>
        <p:nvCxnSpPr>
          <p:cNvPr id="33" name="Straight Connector 32"/>
          <p:cNvCxnSpPr>
            <a:stCxn id="44" idx="0"/>
          </p:cNvCxnSpPr>
          <p:nvPr/>
        </p:nvCxnSpPr>
        <p:spPr bwMode="auto">
          <a:xfrm flipV="1">
            <a:off x="4403370" y="1147292"/>
            <a:ext cx="2203042" cy="42814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43" y="2115456"/>
            <a:ext cx="1139042" cy="918873"/>
          </a:xfrm>
          <a:prstGeom prst="rect">
            <a:avLst/>
          </a:prstGeom>
        </p:spPr>
      </p:pic>
      <p:sp>
        <p:nvSpPr>
          <p:cNvPr id="35" name="Cloud"/>
          <p:cNvSpPr>
            <a:spLocks noChangeAspect="1" noEditPoints="1" noChangeArrowheads="1"/>
          </p:cNvSpPr>
          <p:nvPr/>
        </p:nvSpPr>
        <p:spPr bwMode="auto">
          <a:xfrm>
            <a:off x="2478221" y="3017779"/>
            <a:ext cx="1112695" cy="80253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100" dirty="0"/>
          </a:p>
          <a:p>
            <a:pPr algn="ctr"/>
            <a:r>
              <a:rPr lang="en-US" sz="1400" dirty="0" smtClean="0"/>
              <a:t>VPN</a:t>
            </a:r>
            <a:endParaRPr lang="en-US" sz="14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11" y="3214142"/>
            <a:ext cx="449985" cy="3630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11" y="2291199"/>
            <a:ext cx="557157" cy="4494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46" y="1361541"/>
            <a:ext cx="657778" cy="53063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23" y="1330461"/>
            <a:ext cx="464063" cy="264717"/>
          </a:xfrm>
          <a:prstGeom prst="rect">
            <a:avLst/>
          </a:prstGeom>
        </p:spPr>
      </p:pic>
      <p:pic>
        <p:nvPicPr>
          <p:cNvPr id="40" name="Picture 4" descr="C:\Users\Paul\AppData\Local\Microsoft\Windows\Temporary Internet Files\Content.IE5\16GGVTTY\MC900434888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83" y="3199195"/>
            <a:ext cx="589088" cy="4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Paul\AppData\Local\Microsoft\Windows\Temporary Internet Files\Content.IE5\U5H0140Y\MC900433941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6381" y="2147395"/>
            <a:ext cx="720136" cy="5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Paul\AppData\Local\Microsoft\Windows\Temporary Internet Files\Content.IE5\73YPUVW2\MC900432624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7581" y="1270696"/>
            <a:ext cx="545003" cy="43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C:\Users\Paul\AppData\Local\Microsoft\Windows\Temporary Internet Files\Content.IE5\JZUXWDM9\MC900434845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87" y="856917"/>
            <a:ext cx="668423" cy="53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6877603" y="976307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AAA Server</a:t>
            </a:r>
            <a:endParaRPr lang="en-US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1832220" y="1710354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Wireless User</a:t>
            </a:r>
            <a:endParaRPr lang="en-US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1799913" y="2728335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Wired User</a:t>
            </a: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1712520" y="3700790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Remote User</a:t>
            </a:r>
            <a:endParaRPr lang="en-US" sz="1100" dirty="0"/>
          </a:p>
        </p:txBody>
      </p:sp>
      <p:cxnSp>
        <p:nvCxnSpPr>
          <p:cNvPr id="52" name="Straight Connector 51"/>
          <p:cNvCxnSpPr>
            <a:endCxn id="43" idx="1"/>
          </p:cNvCxnSpPr>
          <p:nvPr/>
        </p:nvCxnSpPr>
        <p:spPr bwMode="auto">
          <a:xfrm>
            <a:off x="3344012" y="1794432"/>
            <a:ext cx="740746" cy="132169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endCxn id="43" idx="1"/>
          </p:cNvCxnSpPr>
          <p:nvPr/>
        </p:nvCxnSpPr>
        <p:spPr bwMode="auto">
          <a:xfrm flipV="1">
            <a:off x="3572034" y="3116123"/>
            <a:ext cx="512724" cy="16650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endCxn id="43" idx="1"/>
          </p:cNvCxnSpPr>
          <p:nvPr/>
        </p:nvCxnSpPr>
        <p:spPr bwMode="auto">
          <a:xfrm>
            <a:off x="3268568" y="2574893"/>
            <a:ext cx="816190" cy="54123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Group 61"/>
          <p:cNvGrpSpPr/>
          <p:nvPr/>
        </p:nvGrpSpPr>
        <p:grpSpPr>
          <a:xfrm>
            <a:off x="4084758" y="1575433"/>
            <a:ext cx="3916242" cy="2005144"/>
            <a:chOff x="4084758" y="1556716"/>
            <a:chExt cx="3232999" cy="2005144"/>
          </a:xfrm>
        </p:grpSpPr>
        <p:sp>
          <p:nvSpPr>
            <p:cNvPr id="43" name="Rectangle 42"/>
            <p:cNvSpPr/>
            <p:nvPr/>
          </p:nvSpPr>
          <p:spPr bwMode="auto">
            <a:xfrm>
              <a:off x="4084758" y="2632951"/>
              <a:ext cx="3232999" cy="92890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latin typeface="Arial" charset="0"/>
                </a:rPr>
                <a:t>SDN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tx1"/>
                  </a:solidFill>
                  <a:latin typeface="Arial" charset="0"/>
                </a:rPr>
                <a:t>Controller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084758" y="1556717"/>
              <a:ext cx="526051" cy="816225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dirty="0" smtClean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dirty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dirty="0" smtClean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solidFill>
                    <a:schemeClr val="tx1"/>
                  </a:solidFill>
                  <a:latin typeface="Arial" charset="0"/>
                </a:rPr>
                <a:t>802.1X authenticator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610809" y="1556717"/>
              <a:ext cx="531251" cy="816225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dirty="0" smtClean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dirty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800" dirty="0" smtClean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solidFill>
                    <a:schemeClr val="tx1"/>
                  </a:solidFill>
                  <a:latin typeface="Arial" charset="0"/>
                </a:rPr>
                <a:t>Access Device </a:t>
              </a:r>
              <a:r>
                <a:rPr lang="en-US" sz="800" dirty="0" err="1" smtClean="0">
                  <a:solidFill>
                    <a:schemeClr val="tx1"/>
                  </a:solidFill>
                  <a:latin typeface="Arial" charset="0"/>
                </a:rPr>
                <a:t>Mgmt</a:t>
              </a:r>
              <a:endParaRPr lang="en-US" sz="800" dirty="0" smtClean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solidFill>
                    <a:schemeClr val="tx1"/>
                  </a:solidFill>
                  <a:latin typeface="Arial" charset="0"/>
                </a:rPr>
                <a:t>CAPWAP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141450" y="1556716"/>
              <a:ext cx="534743" cy="816225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dirty="0" smtClean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dirty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solidFill>
                    <a:schemeClr val="tx1"/>
                  </a:solidFill>
                  <a:latin typeface="Arial" charset="0"/>
                </a:rPr>
                <a:t>Device/users information collector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689392" y="1556716"/>
              <a:ext cx="618441" cy="81807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dirty="0" smtClean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dirty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solidFill>
                    <a:schemeClr val="tx1"/>
                  </a:solidFill>
                  <a:latin typeface="Arial" charset="0"/>
                </a:rPr>
                <a:t>Policy rules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307833" y="1556717"/>
              <a:ext cx="519057" cy="816225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dirty="0" smtClean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dirty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solidFill>
                    <a:schemeClr val="tx1"/>
                  </a:solidFill>
                  <a:latin typeface="Arial" charset="0"/>
                </a:rPr>
                <a:t>Fast Secure Handoff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solidFill>
                    <a:schemeClr val="tx1"/>
                  </a:solidFill>
                  <a:latin typeface="Arial" charset="0"/>
                </a:rPr>
                <a:t>802.11r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826890" y="1560389"/>
              <a:ext cx="490866" cy="812552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dirty="0" smtClean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100" dirty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dirty="0" smtClean="0">
                  <a:solidFill>
                    <a:schemeClr val="tx1"/>
                  </a:solidFill>
                  <a:latin typeface="Arial" charset="0"/>
                </a:rPr>
                <a:t>Rogue detection, etc…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347763" y="1646626"/>
              <a:ext cx="2696400" cy="2616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SDN Applications</a:t>
              </a:r>
              <a:endParaRPr lang="en-US" sz="11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84758" y="2380641"/>
              <a:ext cx="3232999" cy="26161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Unified Access NBI Convergence and Services</a:t>
              </a:r>
              <a:endParaRPr lang="en-US" sz="1100" dirty="0"/>
            </a:p>
          </p:txBody>
        </p:sp>
      </p:grpSp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457200" y="4139581"/>
            <a:ext cx="8229600" cy="3404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Requirements:</a:t>
            </a:r>
          </a:p>
          <a:p>
            <a:r>
              <a:rPr lang="en-US" sz="1600" dirty="0" smtClean="0"/>
              <a:t>Ability </a:t>
            </a:r>
            <a:r>
              <a:rPr lang="en-US" sz="1600" dirty="0"/>
              <a:t>to enforce consistent network access policy based on user/device authentication</a:t>
            </a:r>
            <a:r>
              <a:rPr lang="en-US" sz="1600" dirty="0" smtClean="0"/>
              <a:t>.</a:t>
            </a:r>
            <a:endParaRPr lang="en-US" sz="1050" dirty="0"/>
          </a:p>
          <a:p>
            <a:r>
              <a:rPr lang="en-US" sz="1600" dirty="0"/>
              <a:t>Ability to maintain network policy and meet application requirements in the present of user/device roaming</a:t>
            </a:r>
            <a:r>
              <a:rPr lang="en-US" sz="1600" dirty="0" smtClean="0"/>
              <a:t>.</a:t>
            </a:r>
            <a:endParaRPr lang="en-US" sz="1050" dirty="0"/>
          </a:p>
          <a:p>
            <a:r>
              <a:rPr lang="en-US" sz="1600" dirty="0"/>
              <a:t>Address needs for resilient network access in the presence of network infrastructure failure</a:t>
            </a:r>
            <a:r>
              <a:rPr lang="en-US" sz="1600" dirty="0" smtClean="0"/>
              <a:t>.</a:t>
            </a:r>
            <a:endParaRPr lang="en-US" sz="1050" dirty="0"/>
          </a:p>
          <a:p>
            <a:r>
              <a:rPr lang="en-US" sz="1600" dirty="0"/>
              <a:t>Provide fine grain monitoring for troubleshooting and rogue access device detection.</a:t>
            </a:r>
          </a:p>
        </p:txBody>
      </p:sp>
    </p:spTree>
    <p:extLst>
      <p:ext uri="{BB962C8B-B14F-4D97-AF65-F5344CB8AC3E}">
        <p14:creationId xmlns:p14="http://schemas.microsoft.com/office/powerpoint/2010/main" val="38138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Priority Focus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Unified Access Control</a:t>
            </a:r>
          </a:p>
          <a:p>
            <a:pPr lvl="1"/>
            <a:r>
              <a:rPr lang="en-US" sz="2000" dirty="0" smtClean="0"/>
              <a:t>Enable IEEE 802.1X authenticator with OpenFlow policy enforcement</a:t>
            </a:r>
          </a:p>
          <a:p>
            <a:pPr lvl="1"/>
            <a:r>
              <a:rPr lang="en-US" sz="2000" dirty="0" smtClean="0"/>
              <a:t>Understand OpenFlow policy enforcement in IETF NEA and Trusted Computing TNC architectures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Large Scale Access Management</a:t>
            </a:r>
          </a:p>
          <a:p>
            <a:pPr lvl="1"/>
            <a:r>
              <a:rPr lang="en-US" sz="2000" dirty="0" smtClean="0"/>
              <a:t>OpenFlow enabled data path in CAPWAP environments</a:t>
            </a:r>
          </a:p>
          <a:p>
            <a:pPr lvl="1"/>
            <a:r>
              <a:rPr lang="en-US" sz="2000" dirty="0" smtClean="0"/>
              <a:t>OpenFlow agent and CAPWAP AP resident real-time function interaction</a:t>
            </a:r>
          </a:p>
          <a:p>
            <a:pPr lvl="1"/>
            <a:r>
              <a:rPr lang="en-US" sz="2000" dirty="0" smtClean="0"/>
              <a:t>CAPWAP device configuration and user session management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Other applications…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99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OpenFlow Implications</a:t>
            </a:r>
            <a:br>
              <a:rPr lang="en-US" dirty="0" smtClean="0"/>
            </a:br>
            <a:r>
              <a:rPr lang="en-US" sz="2000" dirty="0" smtClean="0"/>
              <a:t>Unified IEEE 802.1X Authenticator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211" y="1365409"/>
            <a:ext cx="73448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Scenario: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smtClean="0"/>
              <a:t>OpenFlow is used to capture/inject 802.1X/EAPOL messages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smtClean="0"/>
              <a:t>Application on controller performs 802.1X Authenticator/Radius Client 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smtClean="0"/>
              <a:t>Resulting authorization causes controller to deploy user specific rules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smtClean="0"/>
              <a:t>Encryption key material must be installed in the access device (802.11i, </a:t>
            </a:r>
            <a:r>
              <a:rPr lang="en-US" sz="1400" b="0" dirty="0" err="1" smtClean="0"/>
              <a:t>MACSec</a:t>
            </a:r>
            <a:r>
              <a:rPr lang="en-US" sz="1400" b="0" dirty="0" smtClean="0"/>
              <a:t>)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Potential ONF Standardization Needs: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smtClean="0"/>
              <a:t>OpenFlow message extensions for key material distribution.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NOTE: ONF Security WG has similar need for </a:t>
            </a:r>
            <a:r>
              <a:rPr lang="en-US" sz="1400" dirty="0" err="1" smtClean="0"/>
              <a:t>IPSec</a:t>
            </a:r>
            <a:r>
              <a:rPr lang="en-US" sz="1400" dirty="0" smtClean="0"/>
              <a:t> key distribution.</a:t>
            </a:r>
            <a:endParaRPr lang="en-US" sz="1400" b="0" dirty="0" smtClean="0"/>
          </a:p>
        </p:txBody>
      </p:sp>
      <p:cxnSp>
        <p:nvCxnSpPr>
          <p:cNvPr id="5" name="Straight Connector 4"/>
          <p:cNvCxnSpPr>
            <a:stCxn id="21" idx="4"/>
          </p:cNvCxnSpPr>
          <p:nvPr/>
        </p:nvCxnSpPr>
        <p:spPr bwMode="auto">
          <a:xfrm flipV="1">
            <a:off x="5409614" y="4210512"/>
            <a:ext cx="2014812" cy="34856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5063839" y="4385667"/>
            <a:ext cx="385132" cy="40286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75" y="5317227"/>
            <a:ext cx="1382161" cy="1360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89" y="3684719"/>
            <a:ext cx="798175" cy="785676"/>
          </a:xfrm>
          <a:prstGeom prst="rect">
            <a:avLst/>
          </a:prstGeom>
        </p:spPr>
      </p:pic>
      <p:pic>
        <p:nvPicPr>
          <p:cNvPr id="9" name="Picture 6" descr="C:\Users\Paul\AppData\Local\Microsoft\Windows\Temporary Internet Files\Content.IE5\U5H0140Y\MC90043394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516" y="5384272"/>
            <a:ext cx="873843" cy="86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Paul\AppData\Local\Microsoft\Windows\Temporary Internet Files\Content.IE5\73YPUVW2\MC900432624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188" y="3737760"/>
            <a:ext cx="661329" cy="6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800" y="4509448"/>
            <a:ext cx="1093962" cy="248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Wireless User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440859" y="3941440"/>
            <a:ext cx="1008112" cy="443809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Unified Network Access Control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6360" y="394144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RADIUS</a:t>
            </a:r>
          </a:p>
          <a:p>
            <a:pPr algn="ctr"/>
            <a:r>
              <a:rPr lang="en-US" sz="900" dirty="0" smtClean="0"/>
              <a:t>(UDP 1812/1813)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85848" y="6267485"/>
            <a:ext cx="908064" cy="248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Wired User</a:t>
            </a: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93912" y="4077557"/>
            <a:ext cx="542609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693911" y="5868392"/>
            <a:ext cx="542609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42881" y="410106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EAPOL</a:t>
            </a:r>
            <a:br>
              <a:rPr lang="en-US" sz="900" dirty="0" smtClean="0"/>
            </a:br>
            <a:r>
              <a:rPr lang="en-US" sz="900" dirty="0" smtClean="0"/>
              <a:t>(802.1X)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1693912" y="586839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EAPOL</a:t>
            </a:r>
            <a:br>
              <a:rPr lang="en-US" sz="900" dirty="0" smtClean="0"/>
            </a:br>
            <a:r>
              <a:rPr lang="en-US" sz="900" dirty="0" smtClean="0"/>
              <a:t>(802.1X)</a:t>
            </a:r>
            <a:endParaRPr lang="en-US" sz="900" dirty="0"/>
          </a:p>
        </p:txBody>
      </p:sp>
      <p:sp>
        <p:nvSpPr>
          <p:cNvPr id="21" name="5-Point Star 20"/>
          <p:cNvSpPr/>
          <p:nvPr/>
        </p:nvSpPr>
        <p:spPr>
          <a:xfrm>
            <a:off x="5088931" y="4457675"/>
            <a:ext cx="320683" cy="26548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2" name="Rectangle 21"/>
          <p:cNvSpPr/>
          <p:nvPr/>
        </p:nvSpPr>
        <p:spPr>
          <a:xfrm>
            <a:off x="7320373" y="3581400"/>
            <a:ext cx="824672" cy="5289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Radius</a:t>
            </a:r>
          </a:p>
          <a:p>
            <a:pPr algn="ctr"/>
            <a:r>
              <a:rPr lang="en-US" sz="1100" dirty="0" smtClean="0"/>
              <a:t>Server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6461591" y="6158125"/>
            <a:ext cx="174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802.1X Authenticator</a:t>
            </a:r>
          </a:p>
          <a:p>
            <a:r>
              <a:rPr lang="en-US" sz="1400" dirty="0" smtClean="0"/>
              <a:t>Radius Client</a:t>
            </a:r>
            <a:endParaRPr lang="en-US" sz="1400" dirty="0"/>
          </a:p>
        </p:txBody>
      </p:sp>
      <p:sp>
        <p:nvSpPr>
          <p:cNvPr id="24" name="5-Point Star 23"/>
          <p:cNvSpPr/>
          <p:nvPr/>
        </p:nvSpPr>
        <p:spPr>
          <a:xfrm>
            <a:off x="5799302" y="6156582"/>
            <a:ext cx="320683" cy="26548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6177965" y="613361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477000" y="5635823"/>
            <a:ext cx="1399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OpenFlow Agent</a:t>
            </a:r>
            <a:endParaRPr lang="en-US" sz="1400" dirty="0"/>
          </a:p>
        </p:txBody>
      </p:sp>
      <p:sp>
        <p:nvSpPr>
          <p:cNvPr id="27" name="5-Point Star 26"/>
          <p:cNvSpPr/>
          <p:nvPr/>
        </p:nvSpPr>
        <p:spPr>
          <a:xfrm>
            <a:off x="5798368" y="5620170"/>
            <a:ext cx="320683" cy="2654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6177031" y="55626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</a:t>
            </a:r>
            <a:endParaRPr lang="en-US" sz="2000" dirty="0"/>
          </a:p>
        </p:txBody>
      </p:sp>
      <p:sp>
        <p:nvSpPr>
          <p:cNvPr id="29" name="5-Point Star 28"/>
          <p:cNvSpPr/>
          <p:nvPr/>
        </p:nvSpPr>
        <p:spPr>
          <a:xfrm>
            <a:off x="2835421" y="5680929"/>
            <a:ext cx="298651" cy="265486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0" name="5-Point Star 29"/>
          <p:cNvSpPr/>
          <p:nvPr/>
        </p:nvSpPr>
        <p:spPr>
          <a:xfrm>
            <a:off x="2824034" y="4079634"/>
            <a:ext cx="298651" cy="265486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cxnSp>
        <p:nvCxnSpPr>
          <p:cNvPr id="31" name="Straight Connector 30"/>
          <p:cNvCxnSpPr>
            <a:endCxn id="39" idx="1"/>
          </p:cNvCxnSpPr>
          <p:nvPr/>
        </p:nvCxnSpPr>
        <p:spPr bwMode="auto">
          <a:xfrm flipV="1">
            <a:off x="3630834" y="5027441"/>
            <a:ext cx="799382" cy="8409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endCxn id="30" idx="3"/>
          </p:cNvCxnSpPr>
          <p:nvPr/>
        </p:nvCxnSpPr>
        <p:spPr bwMode="auto">
          <a:xfrm flipH="1" flipV="1">
            <a:off x="3065648" y="4345119"/>
            <a:ext cx="1353925" cy="71651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148970" y="4865365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OpenFlow</a:t>
            </a:r>
          </a:p>
          <a:p>
            <a:pPr algn="ctr"/>
            <a:r>
              <a:rPr lang="en-US" sz="900" dirty="0" smtClean="0"/>
              <a:t>(TCP 6633/6634)</a:t>
            </a:r>
            <a:endParaRPr lang="en-US" sz="700" dirty="0"/>
          </a:p>
        </p:txBody>
      </p:sp>
      <p:pic>
        <p:nvPicPr>
          <p:cNvPr id="34" name="Picture 9" descr="C:\Users\Paul\AppData\Local\Microsoft\Windows\Temporary Internet Files\Content.IE5\JZUXWDM9\MC90043484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953" y="3975915"/>
            <a:ext cx="811092" cy="79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4340271" y="3857468"/>
            <a:ext cx="1182037" cy="14597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4419573" y="5901754"/>
            <a:ext cx="883655" cy="510778"/>
          </a:xfrm>
          <a:prstGeom prst="wedgeRoundRectCallout">
            <a:avLst>
              <a:gd name="adj1" fmla="val -76014"/>
              <a:gd name="adj2" fmla="val -135754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New Key Material Distribution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 flipV="1">
            <a:off x="3148970" y="4285729"/>
            <a:ext cx="1353255" cy="741711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3638128" y="5050031"/>
            <a:ext cx="864097" cy="907633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4430216" y="4805536"/>
            <a:ext cx="1008112" cy="443809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OpenFlow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Controller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1000" y="4421444"/>
            <a:ext cx="99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OpenFlow Applications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555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5040283"/>
            <a:ext cx="1382161" cy="1360517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19470"/>
            <a:ext cx="1382161" cy="1360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OpenFlow Implications</a:t>
            </a:r>
            <a:br>
              <a:rPr lang="en-US" dirty="0" smtClean="0"/>
            </a:br>
            <a:r>
              <a:rPr lang="en-US" sz="2000" dirty="0" smtClean="0"/>
              <a:t>Large Scale Access Management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211" y="1428452"/>
            <a:ext cx="734481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Scenario: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Access device supports real-time functions locally</a:t>
            </a:r>
            <a:endParaRPr lang="en-US" sz="14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smtClean="0"/>
              <a:t>OpenFlow agent rules enable distributed device data path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smtClean="0"/>
              <a:t>Access device management provisions and monitors resources (RF channel assignment)</a:t>
            </a:r>
          </a:p>
          <a:p>
            <a:pPr algn="l"/>
            <a:endParaRPr lang="en-US" sz="1100" dirty="0" smtClean="0"/>
          </a:p>
          <a:p>
            <a:pPr algn="l"/>
            <a:r>
              <a:rPr lang="en-US" sz="1800" dirty="0" smtClean="0"/>
              <a:t>Potential ONF Standardization Needs: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 smtClean="0"/>
              <a:t>OpenFlow </a:t>
            </a:r>
            <a:r>
              <a:rPr lang="en-US" sz="1400" dirty="0" smtClean="0"/>
              <a:t>action support for real-time functions (rate adaption, beam forming, learning)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Define </a:t>
            </a:r>
            <a:r>
              <a:rPr lang="en-US" sz="1400" b="0" dirty="0" smtClean="0"/>
              <a:t>WiFi port properties and unique 802.11 frame match fields for OpenFlow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/>
              <a:t>OF-</a:t>
            </a:r>
            <a:r>
              <a:rPr lang="en-US" sz="1400" dirty="0" err="1" smtClean="0"/>
              <a:t>Config</a:t>
            </a:r>
            <a:r>
              <a:rPr lang="en-US" sz="1400" dirty="0" smtClean="0"/>
              <a:t> support for deploying </a:t>
            </a:r>
            <a:r>
              <a:rPr lang="en-US" sz="1400" dirty="0" err="1" smtClean="0"/>
              <a:t>WiFi</a:t>
            </a:r>
            <a:r>
              <a:rPr lang="en-US" sz="1400" dirty="0" smtClean="0"/>
              <a:t> configuration</a:t>
            </a:r>
            <a:endParaRPr lang="en-US" sz="14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707632"/>
            <a:ext cx="1382161" cy="1360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3" y="3744151"/>
            <a:ext cx="798175" cy="785676"/>
          </a:xfrm>
          <a:prstGeom prst="rect">
            <a:avLst/>
          </a:prstGeom>
        </p:spPr>
      </p:pic>
      <p:pic>
        <p:nvPicPr>
          <p:cNvPr id="9" name="Picture 6" descr="C:\Users\Paul\AppData\Local\Microsoft\Windows\Temporary Internet Files\Content.IE5\U5H0140Y\MC90043394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116" y="4731602"/>
            <a:ext cx="873843" cy="86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Paul\AppData\Local\Microsoft\Windows\Temporary Internet Files\Content.IE5\73YPUVW2\MC900432624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788" y="3793581"/>
            <a:ext cx="661329" cy="6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" y="4399221"/>
            <a:ext cx="1093962" cy="248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Wireless User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661879" y="3844769"/>
            <a:ext cx="646784" cy="816987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Unified Network Access Control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448" y="5466021"/>
            <a:ext cx="908064" cy="248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Wired User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698432" y="5769113"/>
            <a:ext cx="1399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OpenFlow Agent</a:t>
            </a:r>
            <a:endParaRPr lang="en-US" sz="1400" dirty="0"/>
          </a:p>
        </p:txBody>
      </p:sp>
      <p:sp>
        <p:nvSpPr>
          <p:cNvPr id="25" name="5-Point Star 24"/>
          <p:cNvSpPr/>
          <p:nvPr/>
        </p:nvSpPr>
        <p:spPr>
          <a:xfrm>
            <a:off x="6019800" y="5753460"/>
            <a:ext cx="320683" cy="2654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6398463" y="56958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</a:t>
            </a:r>
            <a:endParaRPr lang="en-US" sz="2000" dirty="0"/>
          </a:p>
        </p:txBody>
      </p:sp>
      <p:sp>
        <p:nvSpPr>
          <p:cNvPr id="27" name="5-Point Star 26"/>
          <p:cNvSpPr/>
          <p:nvPr/>
        </p:nvSpPr>
        <p:spPr>
          <a:xfrm>
            <a:off x="2478085" y="5031870"/>
            <a:ext cx="298651" cy="265486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8" name="5-Point Star 27"/>
          <p:cNvSpPr/>
          <p:nvPr/>
        </p:nvSpPr>
        <p:spPr>
          <a:xfrm>
            <a:off x="2466698" y="4139066"/>
            <a:ext cx="298651" cy="265486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4596757" y="4797671"/>
            <a:ext cx="0" cy="8409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2730626" y="4373367"/>
            <a:ext cx="1393992" cy="27483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827462" y="4267200"/>
            <a:ext cx="6495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OF-</a:t>
            </a:r>
            <a:r>
              <a:rPr lang="en-US" sz="900" dirty="0" err="1" smtClean="0"/>
              <a:t>Config</a:t>
            </a:r>
            <a:endParaRPr lang="en-US" sz="7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6890217" y="3733800"/>
            <a:ext cx="1491783" cy="152438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Arrow Connector 34"/>
          <p:cNvCxnSpPr>
            <a:endCxn id="28" idx="4"/>
          </p:cNvCxnSpPr>
          <p:nvPr/>
        </p:nvCxnSpPr>
        <p:spPr bwMode="auto">
          <a:xfrm flipH="1" flipV="1">
            <a:off x="2765349" y="4240472"/>
            <a:ext cx="4124868" cy="1279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endCxn id="114" idx="4"/>
          </p:cNvCxnSpPr>
          <p:nvPr/>
        </p:nvCxnSpPr>
        <p:spPr bwMode="auto">
          <a:xfrm flipH="1">
            <a:off x="2765349" y="4253262"/>
            <a:ext cx="4124868" cy="2086783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6973216" y="4687905"/>
            <a:ext cx="1324804" cy="443809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OpenFlow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Controller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973216" y="3844769"/>
            <a:ext cx="646784" cy="8169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Unified Access</a:t>
            </a:r>
            <a:r>
              <a:rPr kumimoji="0" lang="en-US" sz="9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Device </a:t>
            </a:r>
            <a:r>
              <a:rPr kumimoji="0" lang="en-US" sz="9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Mgmt</a:t>
            </a:r>
            <a:endParaRPr kumimoji="0" lang="en-US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53" y="5843724"/>
            <a:ext cx="798175" cy="785676"/>
          </a:xfrm>
          <a:prstGeom prst="rect">
            <a:avLst/>
          </a:prstGeom>
        </p:spPr>
      </p:pic>
      <p:pic>
        <p:nvPicPr>
          <p:cNvPr id="110" name="Picture 7" descr="C:\Users\Paul\AppData\Local\Microsoft\Windows\Temporary Internet Files\Content.IE5\73YPUVW2\MC900432624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788" y="5893154"/>
            <a:ext cx="661329" cy="6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533400" y="6456621"/>
            <a:ext cx="1093962" cy="248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Wireless User</a:t>
            </a:r>
            <a:endParaRPr lang="en-US" sz="1200" dirty="0"/>
          </a:p>
        </p:txBody>
      </p:sp>
      <p:sp>
        <p:nvSpPr>
          <p:cNvPr id="114" name="5-Point Star 113"/>
          <p:cNvSpPr/>
          <p:nvPr/>
        </p:nvSpPr>
        <p:spPr>
          <a:xfrm>
            <a:off x="2466698" y="6238639"/>
            <a:ext cx="298651" cy="265486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18" name="Freeform 117"/>
          <p:cNvSpPr/>
          <p:nvPr/>
        </p:nvSpPr>
        <p:spPr>
          <a:xfrm>
            <a:off x="2207893" y="3962400"/>
            <a:ext cx="235787" cy="210438"/>
          </a:xfrm>
          <a:custGeom>
            <a:avLst/>
            <a:gdLst>
              <a:gd name="connsiteX0" fmla="*/ 117698 w 303509"/>
              <a:gd name="connsiteY0" fmla="*/ 324150 h 324150"/>
              <a:gd name="connsiteX1" fmla="*/ 7166 w 303509"/>
              <a:gd name="connsiteY1" fmla="*/ 82990 h 324150"/>
              <a:gd name="connsiteX2" fmla="*/ 298569 w 303509"/>
              <a:gd name="connsiteY2" fmla="*/ 12651 h 324150"/>
              <a:gd name="connsiteX3" fmla="*/ 198085 w 303509"/>
              <a:gd name="connsiteY3" fmla="*/ 314102 h 324150"/>
              <a:gd name="connsiteX4" fmla="*/ 198085 w 303509"/>
              <a:gd name="connsiteY4" fmla="*/ 314102 h 324150"/>
              <a:gd name="connsiteX0" fmla="*/ 114370 w 242154"/>
              <a:gd name="connsiteY0" fmla="*/ 280258 h 280258"/>
              <a:gd name="connsiteX1" fmla="*/ 3838 w 242154"/>
              <a:gd name="connsiteY1" fmla="*/ 39098 h 280258"/>
              <a:gd name="connsiteX2" fmla="*/ 233328 w 242154"/>
              <a:gd name="connsiteY2" fmla="*/ 23528 h 280258"/>
              <a:gd name="connsiteX3" fmla="*/ 194757 w 242154"/>
              <a:gd name="connsiteY3" fmla="*/ 270210 h 280258"/>
              <a:gd name="connsiteX4" fmla="*/ 194757 w 242154"/>
              <a:gd name="connsiteY4" fmla="*/ 270210 h 280258"/>
              <a:gd name="connsiteX0" fmla="*/ 114370 w 255693"/>
              <a:gd name="connsiteY0" fmla="*/ 301988 h 301988"/>
              <a:gd name="connsiteX1" fmla="*/ 3838 w 255693"/>
              <a:gd name="connsiteY1" fmla="*/ 60828 h 301988"/>
              <a:gd name="connsiteX2" fmla="*/ 233328 w 255693"/>
              <a:gd name="connsiteY2" fmla="*/ 45258 h 301988"/>
              <a:gd name="connsiteX3" fmla="*/ 194757 w 255693"/>
              <a:gd name="connsiteY3" fmla="*/ 291940 h 301988"/>
              <a:gd name="connsiteX4" fmla="*/ 194757 w 255693"/>
              <a:gd name="connsiteY4" fmla="*/ 291940 h 301988"/>
              <a:gd name="connsiteX0" fmla="*/ 92110 w 218401"/>
              <a:gd name="connsiteY0" fmla="*/ 286161 h 286161"/>
              <a:gd name="connsiteX1" fmla="*/ 5390 w 218401"/>
              <a:gd name="connsiteY1" fmla="*/ 33095 h 286161"/>
              <a:gd name="connsiteX2" fmla="*/ 211068 w 218401"/>
              <a:gd name="connsiteY2" fmla="*/ 29431 h 286161"/>
              <a:gd name="connsiteX3" fmla="*/ 172497 w 218401"/>
              <a:gd name="connsiteY3" fmla="*/ 276113 h 286161"/>
              <a:gd name="connsiteX4" fmla="*/ 172497 w 218401"/>
              <a:gd name="connsiteY4" fmla="*/ 276113 h 286161"/>
              <a:gd name="connsiteX0" fmla="*/ 110532 w 236823"/>
              <a:gd name="connsiteY0" fmla="*/ 312308 h 312308"/>
              <a:gd name="connsiteX1" fmla="*/ 23812 w 236823"/>
              <a:gd name="connsiteY1" fmla="*/ 59242 h 312308"/>
              <a:gd name="connsiteX2" fmla="*/ 229490 w 236823"/>
              <a:gd name="connsiteY2" fmla="*/ 55578 h 312308"/>
              <a:gd name="connsiteX3" fmla="*/ 190919 w 236823"/>
              <a:gd name="connsiteY3" fmla="*/ 302260 h 312308"/>
              <a:gd name="connsiteX4" fmla="*/ 190919 w 236823"/>
              <a:gd name="connsiteY4" fmla="*/ 302260 h 312308"/>
              <a:gd name="connsiteX0" fmla="*/ 110532 w 248201"/>
              <a:gd name="connsiteY0" fmla="*/ 325597 h 325597"/>
              <a:gd name="connsiteX1" fmla="*/ 23812 w 248201"/>
              <a:gd name="connsiteY1" fmla="*/ 72531 h 325597"/>
              <a:gd name="connsiteX2" fmla="*/ 229490 w 248201"/>
              <a:gd name="connsiteY2" fmla="*/ 68867 h 325597"/>
              <a:gd name="connsiteX3" fmla="*/ 190919 w 248201"/>
              <a:gd name="connsiteY3" fmla="*/ 315549 h 325597"/>
              <a:gd name="connsiteX4" fmla="*/ 190919 w 248201"/>
              <a:gd name="connsiteY4" fmla="*/ 315549 h 325597"/>
              <a:gd name="connsiteX0" fmla="*/ 61840 w 239991"/>
              <a:gd name="connsiteY0" fmla="*/ 267813 h 291103"/>
              <a:gd name="connsiteX1" fmla="*/ 15602 w 239991"/>
              <a:gd name="connsiteY1" fmla="*/ 48085 h 291103"/>
              <a:gd name="connsiteX2" fmla="*/ 221280 w 239991"/>
              <a:gd name="connsiteY2" fmla="*/ 44421 h 291103"/>
              <a:gd name="connsiteX3" fmla="*/ 182709 w 239991"/>
              <a:gd name="connsiteY3" fmla="*/ 291103 h 291103"/>
              <a:gd name="connsiteX4" fmla="*/ 182709 w 239991"/>
              <a:gd name="connsiteY4" fmla="*/ 291103 h 291103"/>
              <a:gd name="connsiteX0" fmla="*/ 61840 w 246806"/>
              <a:gd name="connsiteY0" fmla="*/ 267813 h 291103"/>
              <a:gd name="connsiteX1" fmla="*/ 15602 w 246806"/>
              <a:gd name="connsiteY1" fmla="*/ 48085 h 291103"/>
              <a:gd name="connsiteX2" fmla="*/ 221280 w 246806"/>
              <a:gd name="connsiteY2" fmla="*/ 44421 h 291103"/>
              <a:gd name="connsiteX3" fmla="*/ 182709 w 246806"/>
              <a:gd name="connsiteY3" fmla="*/ 291103 h 291103"/>
              <a:gd name="connsiteX4" fmla="*/ 182709 w 246806"/>
              <a:gd name="connsiteY4" fmla="*/ 291103 h 291103"/>
              <a:gd name="connsiteX0" fmla="*/ 66456 w 244278"/>
              <a:gd name="connsiteY0" fmla="*/ 297795 h 297795"/>
              <a:gd name="connsiteX1" fmla="*/ 13074 w 244278"/>
              <a:gd name="connsiteY1" fmla="*/ 49492 h 297795"/>
              <a:gd name="connsiteX2" fmla="*/ 218752 w 244278"/>
              <a:gd name="connsiteY2" fmla="*/ 45828 h 297795"/>
              <a:gd name="connsiteX3" fmla="*/ 180181 w 244278"/>
              <a:gd name="connsiteY3" fmla="*/ 292510 h 297795"/>
              <a:gd name="connsiteX4" fmla="*/ 180181 w 244278"/>
              <a:gd name="connsiteY4" fmla="*/ 292510 h 297795"/>
              <a:gd name="connsiteX0" fmla="*/ 52232 w 215788"/>
              <a:gd name="connsiteY0" fmla="*/ 281111 h 281111"/>
              <a:gd name="connsiteX1" fmla="*/ 20281 w 215788"/>
              <a:gd name="connsiteY1" fmla="*/ 32808 h 281111"/>
              <a:gd name="connsiteX2" fmla="*/ 204528 w 215788"/>
              <a:gd name="connsiteY2" fmla="*/ 29144 h 281111"/>
              <a:gd name="connsiteX3" fmla="*/ 165957 w 215788"/>
              <a:gd name="connsiteY3" fmla="*/ 275826 h 281111"/>
              <a:gd name="connsiteX4" fmla="*/ 165957 w 215788"/>
              <a:gd name="connsiteY4" fmla="*/ 275826 h 281111"/>
              <a:gd name="connsiteX0" fmla="*/ 51423 w 198793"/>
              <a:gd name="connsiteY0" fmla="*/ 278403 h 278403"/>
              <a:gd name="connsiteX1" fmla="*/ 19472 w 198793"/>
              <a:gd name="connsiteY1" fmla="*/ 30100 h 278403"/>
              <a:gd name="connsiteX2" fmla="*/ 191813 w 198793"/>
              <a:gd name="connsiteY2" fmla="*/ 31199 h 278403"/>
              <a:gd name="connsiteX3" fmla="*/ 165148 w 198793"/>
              <a:gd name="connsiteY3" fmla="*/ 273118 h 278403"/>
              <a:gd name="connsiteX4" fmla="*/ 165148 w 198793"/>
              <a:gd name="connsiteY4" fmla="*/ 273118 h 278403"/>
              <a:gd name="connsiteX0" fmla="*/ 51423 w 213643"/>
              <a:gd name="connsiteY0" fmla="*/ 296615 h 296615"/>
              <a:gd name="connsiteX1" fmla="*/ 19472 w 213643"/>
              <a:gd name="connsiteY1" fmla="*/ 48312 h 296615"/>
              <a:gd name="connsiteX2" fmla="*/ 191813 w 213643"/>
              <a:gd name="connsiteY2" fmla="*/ 49411 h 296615"/>
              <a:gd name="connsiteX3" fmla="*/ 165148 w 213643"/>
              <a:gd name="connsiteY3" fmla="*/ 291330 h 296615"/>
              <a:gd name="connsiteX4" fmla="*/ 165148 w 213643"/>
              <a:gd name="connsiteY4" fmla="*/ 291330 h 296615"/>
              <a:gd name="connsiteX0" fmla="*/ 57345 w 219565"/>
              <a:gd name="connsiteY0" fmla="*/ 305340 h 305340"/>
              <a:gd name="connsiteX1" fmla="*/ 25394 w 219565"/>
              <a:gd name="connsiteY1" fmla="*/ 57037 h 305340"/>
              <a:gd name="connsiteX2" fmla="*/ 197735 w 219565"/>
              <a:gd name="connsiteY2" fmla="*/ 58136 h 305340"/>
              <a:gd name="connsiteX3" fmla="*/ 171070 w 219565"/>
              <a:gd name="connsiteY3" fmla="*/ 300055 h 305340"/>
              <a:gd name="connsiteX4" fmla="*/ 171070 w 219565"/>
              <a:gd name="connsiteY4" fmla="*/ 300055 h 305340"/>
              <a:gd name="connsiteX0" fmla="*/ 63739 w 225959"/>
              <a:gd name="connsiteY0" fmla="*/ 305340 h 305340"/>
              <a:gd name="connsiteX1" fmla="*/ 31788 w 225959"/>
              <a:gd name="connsiteY1" fmla="*/ 57037 h 305340"/>
              <a:gd name="connsiteX2" fmla="*/ 204129 w 225959"/>
              <a:gd name="connsiteY2" fmla="*/ 58136 h 305340"/>
              <a:gd name="connsiteX3" fmla="*/ 177464 w 225959"/>
              <a:gd name="connsiteY3" fmla="*/ 300055 h 305340"/>
              <a:gd name="connsiteX4" fmla="*/ 177464 w 225959"/>
              <a:gd name="connsiteY4" fmla="*/ 300055 h 305340"/>
              <a:gd name="connsiteX0" fmla="*/ 63739 w 235787"/>
              <a:gd name="connsiteY0" fmla="*/ 305340 h 305340"/>
              <a:gd name="connsiteX1" fmla="*/ 31788 w 235787"/>
              <a:gd name="connsiteY1" fmla="*/ 57037 h 305340"/>
              <a:gd name="connsiteX2" fmla="*/ 204129 w 235787"/>
              <a:gd name="connsiteY2" fmla="*/ 58136 h 305340"/>
              <a:gd name="connsiteX3" fmla="*/ 177464 w 235787"/>
              <a:gd name="connsiteY3" fmla="*/ 300055 h 305340"/>
              <a:gd name="connsiteX4" fmla="*/ 177464 w 235787"/>
              <a:gd name="connsiteY4" fmla="*/ 300055 h 30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87" h="305340">
                <a:moveTo>
                  <a:pt x="63739" y="305340"/>
                </a:moveTo>
                <a:cubicBezTo>
                  <a:pt x="-25650" y="246437"/>
                  <a:pt x="-5898" y="124432"/>
                  <a:pt x="31788" y="57037"/>
                </a:cubicBezTo>
                <a:cubicBezTo>
                  <a:pt x="69474" y="-10358"/>
                  <a:pt x="144132" y="-27611"/>
                  <a:pt x="204129" y="58136"/>
                </a:cubicBezTo>
                <a:cubicBezTo>
                  <a:pt x="264126" y="143883"/>
                  <a:pt x="229533" y="278785"/>
                  <a:pt x="177464" y="300055"/>
                </a:cubicBezTo>
                <a:lnTo>
                  <a:pt x="177464" y="300055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2133600" y="4984658"/>
            <a:ext cx="235787" cy="210438"/>
          </a:xfrm>
          <a:custGeom>
            <a:avLst/>
            <a:gdLst>
              <a:gd name="connsiteX0" fmla="*/ 117698 w 303509"/>
              <a:gd name="connsiteY0" fmla="*/ 324150 h 324150"/>
              <a:gd name="connsiteX1" fmla="*/ 7166 w 303509"/>
              <a:gd name="connsiteY1" fmla="*/ 82990 h 324150"/>
              <a:gd name="connsiteX2" fmla="*/ 298569 w 303509"/>
              <a:gd name="connsiteY2" fmla="*/ 12651 h 324150"/>
              <a:gd name="connsiteX3" fmla="*/ 198085 w 303509"/>
              <a:gd name="connsiteY3" fmla="*/ 314102 h 324150"/>
              <a:gd name="connsiteX4" fmla="*/ 198085 w 303509"/>
              <a:gd name="connsiteY4" fmla="*/ 314102 h 324150"/>
              <a:gd name="connsiteX0" fmla="*/ 114370 w 242154"/>
              <a:gd name="connsiteY0" fmla="*/ 280258 h 280258"/>
              <a:gd name="connsiteX1" fmla="*/ 3838 w 242154"/>
              <a:gd name="connsiteY1" fmla="*/ 39098 h 280258"/>
              <a:gd name="connsiteX2" fmla="*/ 233328 w 242154"/>
              <a:gd name="connsiteY2" fmla="*/ 23528 h 280258"/>
              <a:gd name="connsiteX3" fmla="*/ 194757 w 242154"/>
              <a:gd name="connsiteY3" fmla="*/ 270210 h 280258"/>
              <a:gd name="connsiteX4" fmla="*/ 194757 w 242154"/>
              <a:gd name="connsiteY4" fmla="*/ 270210 h 280258"/>
              <a:gd name="connsiteX0" fmla="*/ 114370 w 255693"/>
              <a:gd name="connsiteY0" fmla="*/ 301988 h 301988"/>
              <a:gd name="connsiteX1" fmla="*/ 3838 w 255693"/>
              <a:gd name="connsiteY1" fmla="*/ 60828 h 301988"/>
              <a:gd name="connsiteX2" fmla="*/ 233328 w 255693"/>
              <a:gd name="connsiteY2" fmla="*/ 45258 h 301988"/>
              <a:gd name="connsiteX3" fmla="*/ 194757 w 255693"/>
              <a:gd name="connsiteY3" fmla="*/ 291940 h 301988"/>
              <a:gd name="connsiteX4" fmla="*/ 194757 w 255693"/>
              <a:gd name="connsiteY4" fmla="*/ 291940 h 301988"/>
              <a:gd name="connsiteX0" fmla="*/ 92110 w 218401"/>
              <a:gd name="connsiteY0" fmla="*/ 286161 h 286161"/>
              <a:gd name="connsiteX1" fmla="*/ 5390 w 218401"/>
              <a:gd name="connsiteY1" fmla="*/ 33095 h 286161"/>
              <a:gd name="connsiteX2" fmla="*/ 211068 w 218401"/>
              <a:gd name="connsiteY2" fmla="*/ 29431 h 286161"/>
              <a:gd name="connsiteX3" fmla="*/ 172497 w 218401"/>
              <a:gd name="connsiteY3" fmla="*/ 276113 h 286161"/>
              <a:gd name="connsiteX4" fmla="*/ 172497 w 218401"/>
              <a:gd name="connsiteY4" fmla="*/ 276113 h 286161"/>
              <a:gd name="connsiteX0" fmla="*/ 110532 w 236823"/>
              <a:gd name="connsiteY0" fmla="*/ 312308 h 312308"/>
              <a:gd name="connsiteX1" fmla="*/ 23812 w 236823"/>
              <a:gd name="connsiteY1" fmla="*/ 59242 h 312308"/>
              <a:gd name="connsiteX2" fmla="*/ 229490 w 236823"/>
              <a:gd name="connsiteY2" fmla="*/ 55578 h 312308"/>
              <a:gd name="connsiteX3" fmla="*/ 190919 w 236823"/>
              <a:gd name="connsiteY3" fmla="*/ 302260 h 312308"/>
              <a:gd name="connsiteX4" fmla="*/ 190919 w 236823"/>
              <a:gd name="connsiteY4" fmla="*/ 302260 h 312308"/>
              <a:gd name="connsiteX0" fmla="*/ 110532 w 248201"/>
              <a:gd name="connsiteY0" fmla="*/ 325597 h 325597"/>
              <a:gd name="connsiteX1" fmla="*/ 23812 w 248201"/>
              <a:gd name="connsiteY1" fmla="*/ 72531 h 325597"/>
              <a:gd name="connsiteX2" fmla="*/ 229490 w 248201"/>
              <a:gd name="connsiteY2" fmla="*/ 68867 h 325597"/>
              <a:gd name="connsiteX3" fmla="*/ 190919 w 248201"/>
              <a:gd name="connsiteY3" fmla="*/ 315549 h 325597"/>
              <a:gd name="connsiteX4" fmla="*/ 190919 w 248201"/>
              <a:gd name="connsiteY4" fmla="*/ 315549 h 325597"/>
              <a:gd name="connsiteX0" fmla="*/ 61840 w 239991"/>
              <a:gd name="connsiteY0" fmla="*/ 267813 h 291103"/>
              <a:gd name="connsiteX1" fmla="*/ 15602 w 239991"/>
              <a:gd name="connsiteY1" fmla="*/ 48085 h 291103"/>
              <a:gd name="connsiteX2" fmla="*/ 221280 w 239991"/>
              <a:gd name="connsiteY2" fmla="*/ 44421 h 291103"/>
              <a:gd name="connsiteX3" fmla="*/ 182709 w 239991"/>
              <a:gd name="connsiteY3" fmla="*/ 291103 h 291103"/>
              <a:gd name="connsiteX4" fmla="*/ 182709 w 239991"/>
              <a:gd name="connsiteY4" fmla="*/ 291103 h 291103"/>
              <a:gd name="connsiteX0" fmla="*/ 61840 w 246806"/>
              <a:gd name="connsiteY0" fmla="*/ 267813 h 291103"/>
              <a:gd name="connsiteX1" fmla="*/ 15602 w 246806"/>
              <a:gd name="connsiteY1" fmla="*/ 48085 h 291103"/>
              <a:gd name="connsiteX2" fmla="*/ 221280 w 246806"/>
              <a:gd name="connsiteY2" fmla="*/ 44421 h 291103"/>
              <a:gd name="connsiteX3" fmla="*/ 182709 w 246806"/>
              <a:gd name="connsiteY3" fmla="*/ 291103 h 291103"/>
              <a:gd name="connsiteX4" fmla="*/ 182709 w 246806"/>
              <a:gd name="connsiteY4" fmla="*/ 291103 h 291103"/>
              <a:gd name="connsiteX0" fmla="*/ 66456 w 244278"/>
              <a:gd name="connsiteY0" fmla="*/ 297795 h 297795"/>
              <a:gd name="connsiteX1" fmla="*/ 13074 w 244278"/>
              <a:gd name="connsiteY1" fmla="*/ 49492 h 297795"/>
              <a:gd name="connsiteX2" fmla="*/ 218752 w 244278"/>
              <a:gd name="connsiteY2" fmla="*/ 45828 h 297795"/>
              <a:gd name="connsiteX3" fmla="*/ 180181 w 244278"/>
              <a:gd name="connsiteY3" fmla="*/ 292510 h 297795"/>
              <a:gd name="connsiteX4" fmla="*/ 180181 w 244278"/>
              <a:gd name="connsiteY4" fmla="*/ 292510 h 297795"/>
              <a:gd name="connsiteX0" fmla="*/ 52232 w 215788"/>
              <a:gd name="connsiteY0" fmla="*/ 281111 h 281111"/>
              <a:gd name="connsiteX1" fmla="*/ 20281 w 215788"/>
              <a:gd name="connsiteY1" fmla="*/ 32808 h 281111"/>
              <a:gd name="connsiteX2" fmla="*/ 204528 w 215788"/>
              <a:gd name="connsiteY2" fmla="*/ 29144 h 281111"/>
              <a:gd name="connsiteX3" fmla="*/ 165957 w 215788"/>
              <a:gd name="connsiteY3" fmla="*/ 275826 h 281111"/>
              <a:gd name="connsiteX4" fmla="*/ 165957 w 215788"/>
              <a:gd name="connsiteY4" fmla="*/ 275826 h 281111"/>
              <a:gd name="connsiteX0" fmla="*/ 51423 w 198793"/>
              <a:gd name="connsiteY0" fmla="*/ 278403 h 278403"/>
              <a:gd name="connsiteX1" fmla="*/ 19472 w 198793"/>
              <a:gd name="connsiteY1" fmla="*/ 30100 h 278403"/>
              <a:gd name="connsiteX2" fmla="*/ 191813 w 198793"/>
              <a:gd name="connsiteY2" fmla="*/ 31199 h 278403"/>
              <a:gd name="connsiteX3" fmla="*/ 165148 w 198793"/>
              <a:gd name="connsiteY3" fmla="*/ 273118 h 278403"/>
              <a:gd name="connsiteX4" fmla="*/ 165148 w 198793"/>
              <a:gd name="connsiteY4" fmla="*/ 273118 h 278403"/>
              <a:gd name="connsiteX0" fmla="*/ 51423 w 213643"/>
              <a:gd name="connsiteY0" fmla="*/ 296615 h 296615"/>
              <a:gd name="connsiteX1" fmla="*/ 19472 w 213643"/>
              <a:gd name="connsiteY1" fmla="*/ 48312 h 296615"/>
              <a:gd name="connsiteX2" fmla="*/ 191813 w 213643"/>
              <a:gd name="connsiteY2" fmla="*/ 49411 h 296615"/>
              <a:gd name="connsiteX3" fmla="*/ 165148 w 213643"/>
              <a:gd name="connsiteY3" fmla="*/ 291330 h 296615"/>
              <a:gd name="connsiteX4" fmla="*/ 165148 w 213643"/>
              <a:gd name="connsiteY4" fmla="*/ 291330 h 296615"/>
              <a:gd name="connsiteX0" fmla="*/ 57345 w 219565"/>
              <a:gd name="connsiteY0" fmla="*/ 305340 h 305340"/>
              <a:gd name="connsiteX1" fmla="*/ 25394 w 219565"/>
              <a:gd name="connsiteY1" fmla="*/ 57037 h 305340"/>
              <a:gd name="connsiteX2" fmla="*/ 197735 w 219565"/>
              <a:gd name="connsiteY2" fmla="*/ 58136 h 305340"/>
              <a:gd name="connsiteX3" fmla="*/ 171070 w 219565"/>
              <a:gd name="connsiteY3" fmla="*/ 300055 h 305340"/>
              <a:gd name="connsiteX4" fmla="*/ 171070 w 219565"/>
              <a:gd name="connsiteY4" fmla="*/ 300055 h 305340"/>
              <a:gd name="connsiteX0" fmla="*/ 63739 w 225959"/>
              <a:gd name="connsiteY0" fmla="*/ 305340 h 305340"/>
              <a:gd name="connsiteX1" fmla="*/ 31788 w 225959"/>
              <a:gd name="connsiteY1" fmla="*/ 57037 h 305340"/>
              <a:gd name="connsiteX2" fmla="*/ 204129 w 225959"/>
              <a:gd name="connsiteY2" fmla="*/ 58136 h 305340"/>
              <a:gd name="connsiteX3" fmla="*/ 177464 w 225959"/>
              <a:gd name="connsiteY3" fmla="*/ 300055 h 305340"/>
              <a:gd name="connsiteX4" fmla="*/ 177464 w 225959"/>
              <a:gd name="connsiteY4" fmla="*/ 300055 h 305340"/>
              <a:gd name="connsiteX0" fmla="*/ 63739 w 235787"/>
              <a:gd name="connsiteY0" fmla="*/ 305340 h 305340"/>
              <a:gd name="connsiteX1" fmla="*/ 31788 w 235787"/>
              <a:gd name="connsiteY1" fmla="*/ 57037 h 305340"/>
              <a:gd name="connsiteX2" fmla="*/ 204129 w 235787"/>
              <a:gd name="connsiteY2" fmla="*/ 58136 h 305340"/>
              <a:gd name="connsiteX3" fmla="*/ 177464 w 235787"/>
              <a:gd name="connsiteY3" fmla="*/ 300055 h 305340"/>
              <a:gd name="connsiteX4" fmla="*/ 177464 w 235787"/>
              <a:gd name="connsiteY4" fmla="*/ 300055 h 30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87" h="305340">
                <a:moveTo>
                  <a:pt x="63739" y="305340"/>
                </a:moveTo>
                <a:cubicBezTo>
                  <a:pt x="-25650" y="246437"/>
                  <a:pt x="-5898" y="124432"/>
                  <a:pt x="31788" y="57037"/>
                </a:cubicBezTo>
                <a:cubicBezTo>
                  <a:pt x="69474" y="-10358"/>
                  <a:pt x="144132" y="-27611"/>
                  <a:pt x="204129" y="58136"/>
                </a:cubicBezTo>
                <a:cubicBezTo>
                  <a:pt x="264126" y="143883"/>
                  <a:pt x="229533" y="278785"/>
                  <a:pt x="177464" y="300055"/>
                </a:cubicBezTo>
                <a:lnTo>
                  <a:pt x="177464" y="300055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2202613" y="6068149"/>
            <a:ext cx="235787" cy="210438"/>
          </a:xfrm>
          <a:custGeom>
            <a:avLst/>
            <a:gdLst>
              <a:gd name="connsiteX0" fmla="*/ 117698 w 303509"/>
              <a:gd name="connsiteY0" fmla="*/ 324150 h 324150"/>
              <a:gd name="connsiteX1" fmla="*/ 7166 w 303509"/>
              <a:gd name="connsiteY1" fmla="*/ 82990 h 324150"/>
              <a:gd name="connsiteX2" fmla="*/ 298569 w 303509"/>
              <a:gd name="connsiteY2" fmla="*/ 12651 h 324150"/>
              <a:gd name="connsiteX3" fmla="*/ 198085 w 303509"/>
              <a:gd name="connsiteY3" fmla="*/ 314102 h 324150"/>
              <a:gd name="connsiteX4" fmla="*/ 198085 w 303509"/>
              <a:gd name="connsiteY4" fmla="*/ 314102 h 324150"/>
              <a:gd name="connsiteX0" fmla="*/ 114370 w 242154"/>
              <a:gd name="connsiteY0" fmla="*/ 280258 h 280258"/>
              <a:gd name="connsiteX1" fmla="*/ 3838 w 242154"/>
              <a:gd name="connsiteY1" fmla="*/ 39098 h 280258"/>
              <a:gd name="connsiteX2" fmla="*/ 233328 w 242154"/>
              <a:gd name="connsiteY2" fmla="*/ 23528 h 280258"/>
              <a:gd name="connsiteX3" fmla="*/ 194757 w 242154"/>
              <a:gd name="connsiteY3" fmla="*/ 270210 h 280258"/>
              <a:gd name="connsiteX4" fmla="*/ 194757 w 242154"/>
              <a:gd name="connsiteY4" fmla="*/ 270210 h 280258"/>
              <a:gd name="connsiteX0" fmla="*/ 114370 w 255693"/>
              <a:gd name="connsiteY0" fmla="*/ 301988 h 301988"/>
              <a:gd name="connsiteX1" fmla="*/ 3838 w 255693"/>
              <a:gd name="connsiteY1" fmla="*/ 60828 h 301988"/>
              <a:gd name="connsiteX2" fmla="*/ 233328 w 255693"/>
              <a:gd name="connsiteY2" fmla="*/ 45258 h 301988"/>
              <a:gd name="connsiteX3" fmla="*/ 194757 w 255693"/>
              <a:gd name="connsiteY3" fmla="*/ 291940 h 301988"/>
              <a:gd name="connsiteX4" fmla="*/ 194757 w 255693"/>
              <a:gd name="connsiteY4" fmla="*/ 291940 h 301988"/>
              <a:gd name="connsiteX0" fmla="*/ 92110 w 218401"/>
              <a:gd name="connsiteY0" fmla="*/ 286161 h 286161"/>
              <a:gd name="connsiteX1" fmla="*/ 5390 w 218401"/>
              <a:gd name="connsiteY1" fmla="*/ 33095 h 286161"/>
              <a:gd name="connsiteX2" fmla="*/ 211068 w 218401"/>
              <a:gd name="connsiteY2" fmla="*/ 29431 h 286161"/>
              <a:gd name="connsiteX3" fmla="*/ 172497 w 218401"/>
              <a:gd name="connsiteY3" fmla="*/ 276113 h 286161"/>
              <a:gd name="connsiteX4" fmla="*/ 172497 w 218401"/>
              <a:gd name="connsiteY4" fmla="*/ 276113 h 286161"/>
              <a:gd name="connsiteX0" fmla="*/ 110532 w 236823"/>
              <a:gd name="connsiteY0" fmla="*/ 312308 h 312308"/>
              <a:gd name="connsiteX1" fmla="*/ 23812 w 236823"/>
              <a:gd name="connsiteY1" fmla="*/ 59242 h 312308"/>
              <a:gd name="connsiteX2" fmla="*/ 229490 w 236823"/>
              <a:gd name="connsiteY2" fmla="*/ 55578 h 312308"/>
              <a:gd name="connsiteX3" fmla="*/ 190919 w 236823"/>
              <a:gd name="connsiteY3" fmla="*/ 302260 h 312308"/>
              <a:gd name="connsiteX4" fmla="*/ 190919 w 236823"/>
              <a:gd name="connsiteY4" fmla="*/ 302260 h 312308"/>
              <a:gd name="connsiteX0" fmla="*/ 110532 w 248201"/>
              <a:gd name="connsiteY0" fmla="*/ 325597 h 325597"/>
              <a:gd name="connsiteX1" fmla="*/ 23812 w 248201"/>
              <a:gd name="connsiteY1" fmla="*/ 72531 h 325597"/>
              <a:gd name="connsiteX2" fmla="*/ 229490 w 248201"/>
              <a:gd name="connsiteY2" fmla="*/ 68867 h 325597"/>
              <a:gd name="connsiteX3" fmla="*/ 190919 w 248201"/>
              <a:gd name="connsiteY3" fmla="*/ 315549 h 325597"/>
              <a:gd name="connsiteX4" fmla="*/ 190919 w 248201"/>
              <a:gd name="connsiteY4" fmla="*/ 315549 h 325597"/>
              <a:gd name="connsiteX0" fmla="*/ 61840 w 239991"/>
              <a:gd name="connsiteY0" fmla="*/ 267813 h 291103"/>
              <a:gd name="connsiteX1" fmla="*/ 15602 w 239991"/>
              <a:gd name="connsiteY1" fmla="*/ 48085 h 291103"/>
              <a:gd name="connsiteX2" fmla="*/ 221280 w 239991"/>
              <a:gd name="connsiteY2" fmla="*/ 44421 h 291103"/>
              <a:gd name="connsiteX3" fmla="*/ 182709 w 239991"/>
              <a:gd name="connsiteY3" fmla="*/ 291103 h 291103"/>
              <a:gd name="connsiteX4" fmla="*/ 182709 w 239991"/>
              <a:gd name="connsiteY4" fmla="*/ 291103 h 291103"/>
              <a:gd name="connsiteX0" fmla="*/ 61840 w 246806"/>
              <a:gd name="connsiteY0" fmla="*/ 267813 h 291103"/>
              <a:gd name="connsiteX1" fmla="*/ 15602 w 246806"/>
              <a:gd name="connsiteY1" fmla="*/ 48085 h 291103"/>
              <a:gd name="connsiteX2" fmla="*/ 221280 w 246806"/>
              <a:gd name="connsiteY2" fmla="*/ 44421 h 291103"/>
              <a:gd name="connsiteX3" fmla="*/ 182709 w 246806"/>
              <a:gd name="connsiteY3" fmla="*/ 291103 h 291103"/>
              <a:gd name="connsiteX4" fmla="*/ 182709 w 246806"/>
              <a:gd name="connsiteY4" fmla="*/ 291103 h 291103"/>
              <a:gd name="connsiteX0" fmla="*/ 66456 w 244278"/>
              <a:gd name="connsiteY0" fmla="*/ 297795 h 297795"/>
              <a:gd name="connsiteX1" fmla="*/ 13074 w 244278"/>
              <a:gd name="connsiteY1" fmla="*/ 49492 h 297795"/>
              <a:gd name="connsiteX2" fmla="*/ 218752 w 244278"/>
              <a:gd name="connsiteY2" fmla="*/ 45828 h 297795"/>
              <a:gd name="connsiteX3" fmla="*/ 180181 w 244278"/>
              <a:gd name="connsiteY3" fmla="*/ 292510 h 297795"/>
              <a:gd name="connsiteX4" fmla="*/ 180181 w 244278"/>
              <a:gd name="connsiteY4" fmla="*/ 292510 h 297795"/>
              <a:gd name="connsiteX0" fmla="*/ 52232 w 215788"/>
              <a:gd name="connsiteY0" fmla="*/ 281111 h 281111"/>
              <a:gd name="connsiteX1" fmla="*/ 20281 w 215788"/>
              <a:gd name="connsiteY1" fmla="*/ 32808 h 281111"/>
              <a:gd name="connsiteX2" fmla="*/ 204528 w 215788"/>
              <a:gd name="connsiteY2" fmla="*/ 29144 h 281111"/>
              <a:gd name="connsiteX3" fmla="*/ 165957 w 215788"/>
              <a:gd name="connsiteY3" fmla="*/ 275826 h 281111"/>
              <a:gd name="connsiteX4" fmla="*/ 165957 w 215788"/>
              <a:gd name="connsiteY4" fmla="*/ 275826 h 281111"/>
              <a:gd name="connsiteX0" fmla="*/ 51423 w 198793"/>
              <a:gd name="connsiteY0" fmla="*/ 278403 h 278403"/>
              <a:gd name="connsiteX1" fmla="*/ 19472 w 198793"/>
              <a:gd name="connsiteY1" fmla="*/ 30100 h 278403"/>
              <a:gd name="connsiteX2" fmla="*/ 191813 w 198793"/>
              <a:gd name="connsiteY2" fmla="*/ 31199 h 278403"/>
              <a:gd name="connsiteX3" fmla="*/ 165148 w 198793"/>
              <a:gd name="connsiteY3" fmla="*/ 273118 h 278403"/>
              <a:gd name="connsiteX4" fmla="*/ 165148 w 198793"/>
              <a:gd name="connsiteY4" fmla="*/ 273118 h 278403"/>
              <a:gd name="connsiteX0" fmla="*/ 51423 w 213643"/>
              <a:gd name="connsiteY0" fmla="*/ 296615 h 296615"/>
              <a:gd name="connsiteX1" fmla="*/ 19472 w 213643"/>
              <a:gd name="connsiteY1" fmla="*/ 48312 h 296615"/>
              <a:gd name="connsiteX2" fmla="*/ 191813 w 213643"/>
              <a:gd name="connsiteY2" fmla="*/ 49411 h 296615"/>
              <a:gd name="connsiteX3" fmla="*/ 165148 w 213643"/>
              <a:gd name="connsiteY3" fmla="*/ 291330 h 296615"/>
              <a:gd name="connsiteX4" fmla="*/ 165148 w 213643"/>
              <a:gd name="connsiteY4" fmla="*/ 291330 h 296615"/>
              <a:gd name="connsiteX0" fmla="*/ 57345 w 219565"/>
              <a:gd name="connsiteY0" fmla="*/ 305340 h 305340"/>
              <a:gd name="connsiteX1" fmla="*/ 25394 w 219565"/>
              <a:gd name="connsiteY1" fmla="*/ 57037 h 305340"/>
              <a:gd name="connsiteX2" fmla="*/ 197735 w 219565"/>
              <a:gd name="connsiteY2" fmla="*/ 58136 h 305340"/>
              <a:gd name="connsiteX3" fmla="*/ 171070 w 219565"/>
              <a:gd name="connsiteY3" fmla="*/ 300055 h 305340"/>
              <a:gd name="connsiteX4" fmla="*/ 171070 w 219565"/>
              <a:gd name="connsiteY4" fmla="*/ 300055 h 305340"/>
              <a:gd name="connsiteX0" fmla="*/ 63739 w 225959"/>
              <a:gd name="connsiteY0" fmla="*/ 305340 h 305340"/>
              <a:gd name="connsiteX1" fmla="*/ 31788 w 225959"/>
              <a:gd name="connsiteY1" fmla="*/ 57037 h 305340"/>
              <a:gd name="connsiteX2" fmla="*/ 204129 w 225959"/>
              <a:gd name="connsiteY2" fmla="*/ 58136 h 305340"/>
              <a:gd name="connsiteX3" fmla="*/ 177464 w 225959"/>
              <a:gd name="connsiteY3" fmla="*/ 300055 h 305340"/>
              <a:gd name="connsiteX4" fmla="*/ 177464 w 225959"/>
              <a:gd name="connsiteY4" fmla="*/ 300055 h 305340"/>
              <a:gd name="connsiteX0" fmla="*/ 63739 w 235787"/>
              <a:gd name="connsiteY0" fmla="*/ 305340 h 305340"/>
              <a:gd name="connsiteX1" fmla="*/ 31788 w 235787"/>
              <a:gd name="connsiteY1" fmla="*/ 57037 h 305340"/>
              <a:gd name="connsiteX2" fmla="*/ 204129 w 235787"/>
              <a:gd name="connsiteY2" fmla="*/ 58136 h 305340"/>
              <a:gd name="connsiteX3" fmla="*/ 177464 w 235787"/>
              <a:gd name="connsiteY3" fmla="*/ 300055 h 305340"/>
              <a:gd name="connsiteX4" fmla="*/ 177464 w 235787"/>
              <a:gd name="connsiteY4" fmla="*/ 300055 h 30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87" h="305340">
                <a:moveTo>
                  <a:pt x="63739" y="305340"/>
                </a:moveTo>
                <a:cubicBezTo>
                  <a:pt x="-25650" y="246437"/>
                  <a:pt x="-5898" y="124432"/>
                  <a:pt x="31788" y="57037"/>
                </a:cubicBezTo>
                <a:cubicBezTo>
                  <a:pt x="69474" y="-10358"/>
                  <a:pt x="144132" y="-27611"/>
                  <a:pt x="204129" y="58136"/>
                </a:cubicBezTo>
                <a:cubicBezTo>
                  <a:pt x="264126" y="143883"/>
                  <a:pt x="229533" y="278785"/>
                  <a:pt x="177464" y="300055"/>
                </a:cubicBezTo>
                <a:lnTo>
                  <a:pt x="177464" y="300055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584193" y="3859887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Real-time</a:t>
            </a:r>
          </a:p>
          <a:p>
            <a:pPr algn="ctr"/>
            <a:r>
              <a:rPr lang="en-US" sz="900" dirty="0" smtClean="0"/>
              <a:t>functions</a:t>
            </a:r>
            <a:endParaRPr lang="en-US" sz="900" dirty="0"/>
          </a:p>
        </p:txBody>
      </p:sp>
      <p:sp>
        <p:nvSpPr>
          <p:cNvPr id="122" name="TextBox 121"/>
          <p:cNvSpPr txBox="1"/>
          <p:nvPr/>
        </p:nvSpPr>
        <p:spPr>
          <a:xfrm>
            <a:off x="1571484" y="487680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Real-time</a:t>
            </a:r>
          </a:p>
          <a:p>
            <a:pPr algn="ctr"/>
            <a:r>
              <a:rPr lang="en-US" sz="900" dirty="0" smtClean="0"/>
              <a:t>functions</a:t>
            </a:r>
            <a:endParaRPr lang="en-US" sz="9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571484" y="594360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Real-time</a:t>
            </a:r>
          </a:p>
          <a:p>
            <a:pPr algn="ctr"/>
            <a:r>
              <a:rPr lang="en-US" sz="900" dirty="0" smtClean="0"/>
              <a:t>functions</a:t>
            </a:r>
            <a:endParaRPr lang="en-US" sz="900" dirty="0"/>
          </a:p>
        </p:txBody>
      </p:sp>
      <p:sp>
        <p:nvSpPr>
          <p:cNvPr id="126" name="5-Point Star 125"/>
          <p:cNvSpPr/>
          <p:nvPr/>
        </p:nvSpPr>
        <p:spPr>
          <a:xfrm>
            <a:off x="4781623" y="4410437"/>
            <a:ext cx="298651" cy="265486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27" name="5-Point Star 126"/>
          <p:cNvSpPr/>
          <p:nvPr/>
        </p:nvSpPr>
        <p:spPr>
          <a:xfrm>
            <a:off x="4780505" y="5438294"/>
            <a:ext cx="298651" cy="265486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28" name="Cloud"/>
          <p:cNvSpPr>
            <a:spLocks noChangeAspect="1" noEditPoints="1" noChangeArrowheads="1"/>
          </p:cNvSpPr>
          <p:nvPr/>
        </p:nvSpPr>
        <p:spPr bwMode="auto">
          <a:xfrm>
            <a:off x="5395768" y="3553484"/>
            <a:ext cx="924218" cy="6193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0" name="Straight Connector 129"/>
          <p:cNvCxnSpPr/>
          <p:nvPr/>
        </p:nvCxnSpPr>
        <p:spPr bwMode="auto">
          <a:xfrm flipH="1">
            <a:off x="2765349" y="5789711"/>
            <a:ext cx="1654251" cy="6539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 flipV="1">
            <a:off x="3126723" y="4731602"/>
            <a:ext cx="1216677" cy="57002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>
            <a:off x="3126722" y="5316880"/>
            <a:ext cx="835678" cy="30329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Freeform 138"/>
          <p:cNvSpPr/>
          <p:nvPr/>
        </p:nvSpPr>
        <p:spPr>
          <a:xfrm>
            <a:off x="2754775" y="4089846"/>
            <a:ext cx="2777924" cy="482154"/>
          </a:xfrm>
          <a:custGeom>
            <a:avLst/>
            <a:gdLst>
              <a:gd name="connsiteX0" fmla="*/ 0 w 2777924"/>
              <a:gd name="connsiteY0" fmla="*/ 277792 h 609078"/>
              <a:gd name="connsiteX1" fmla="*/ 1620455 w 2777924"/>
              <a:gd name="connsiteY1" fmla="*/ 601883 h 609078"/>
              <a:gd name="connsiteX2" fmla="*/ 2777924 w 2777924"/>
              <a:gd name="connsiteY2" fmla="*/ 0 h 60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7924" h="609078">
                <a:moveTo>
                  <a:pt x="0" y="277792"/>
                </a:moveTo>
                <a:cubicBezTo>
                  <a:pt x="578734" y="462987"/>
                  <a:pt x="1157468" y="648182"/>
                  <a:pt x="1620455" y="601883"/>
                </a:cubicBezTo>
                <a:cubicBezTo>
                  <a:pt x="2083442" y="555584"/>
                  <a:pt x="2430683" y="277792"/>
                  <a:pt x="2777924" y="0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2731582" y="4437478"/>
            <a:ext cx="1921589" cy="2037160"/>
          </a:xfrm>
          <a:custGeom>
            <a:avLst/>
            <a:gdLst>
              <a:gd name="connsiteX0" fmla="*/ 0 w 2777924"/>
              <a:gd name="connsiteY0" fmla="*/ 277792 h 609078"/>
              <a:gd name="connsiteX1" fmla="*/ 1620455 w 2777924"/>
              <a:gd name="connsiteY1" fmla="*/ 601883 h 609078"/>
              <a:gd name="connsiteX2" fmla="*/ 2777924 w 2777924"/>
              <a:gd name="connsiteY2" fmla="*/ 0 h 609078"/>
              <a:gd name="connsiteX0" fmla="*/ 0 w 1623669"/>
              <a:gd name="connsiteY0" fmla="*/ 0 h 2627640"/>
              <a:gd name="connsiteX1" fmla="*/ 1620455 w 1623669"/>
              <a:gd name="connsiteY1" fmla="*/ 324091 h 2627640"/>
              <a:gd name="connsiteX2" fmla="*/ 497712 w 1623669"/>
              <a:gd name="connsiteY2" fmla="*/ 2602673 h 2627640"/>
              <a:gd name="connsiteX0" fmla="*/ 0 w 1625563"/>
              <a:gd name="connsiteY0" fmla="*/ 0 h 2602673"/>
              <a:gd name="connsiteX1" fmla="*/ 1620455 w 1625563"/>
              <a:gd name="connsiteY1" fmla="*/ 324091 h 2602673"/>
              <a:gd name="connsiteX2" fmla="*/ 497712 w 1625563"/>
              <a:gd name="connsiteY2" fmla="*/ 2602673 h 2602673"/>
              <a:gd name="connsiteX0" fmla="*/ 0 w 1620772"/>
              <a:gd name="connsiteY0" fmla="*/ 0 h 2500321"/>
              <a:gd name="connsiteX1" fmla="*/ 1620455 w 1620772"/>
              <a:gd name="connsiteY1" fmla="*/ 324091 h 2500321"/>
              <a:gd name="connsiteX2" fmla="*/ 138897 w 1620772"/>
              <a:gd name="connsiteY2" fmla="*/ 2500321 h 2500321"/>
              <a:gd name="connsiteX0" fmla="*/ 0 w 1952489"/>
              <a:gd name="connsiteY0" fmla="*/ 0 h 2500321"/>
              <a:gd name="connsiteX1" fmla="*/ 1620455 w 1952489"/>
              <a:gd name="connsiteY1" fmla="*/ 324091 h 2500321"/>
              <a:gd name="connsiteX2" fmla="*/ 1828844 w 1952489"/>
              <a:gd name="connsiteY2" fmla="*/ 1573613 h 2500321"/>
              <a:gd name="connsiteX3" fmla="*/ 138897 w 1952489"/>
              <a:gd name="connsiteY3" fmla="*/ 2500321 h 2500321"/>
              <a:gd name="connsiteX0" fmla="*/ 0 w 1946299"/>
              <a:gd name="connsiteY0" fmla="*/ 0 h 2500321"/>
              <a:gd name="connsiteX1" fmla="*/ 1597306 w 1946299"/>
              <a:gd name="connsiteY1" fmla="*/ 426443 h 2500321"/>
              <a:gd name="connsiteX2" fmla="*/ 1828844 w 1946299"/>
              <a:gd name="connsiteY2" fmla="*/ 1573613 h 2500321"/>
              <a:gd name="connsiteX3" fmla="*/ 138897 w 1946299"/>
              <a:gd name="connsiteY3" fmla="*/ 2500321 h 2500321"/>
              <a:gd name="connsiteX0" fmla="*/ 0 w 1962835"/>
              <a:gd name="connsiteY0" fmla="*/ 0 h 2500321"/>
              <a:gd name="connsiteX1" fmla="*/ 1597306 w 1962835"/>
              <a:gd name="connsiteY1" fmla="*/ 426443 h 2500321"/>
              <a:gd name="connsiteX2" fmla="*/ 1828844 w 1962835"/>
              <a:gd name="connsiteY2" fmla="*/ 1573613 h 2500321"/>
              <a:gd name="connsiteX3" fmla="*/ 138897 w 1962835"/>
              <a:gd name="connsiteY3" fmla="*/ 2500321 h 2500321"/>
              <a:gd name="connsiteX0" fmla="*/ 0 w 1838381"/>
              <a:gd name="connsiteY0" fmla="*/ 0 h 2500321"/>
              <a:gd name="connsiteX1" fmla="*/ 1493134 w 1838381"/>
              <a:gd name="connsiteY1" fmla="*/ 426443 h 2500321"/>
              <a:gd name="connsiteX2" fmla="*/ 1724672 w 1838381"/>
              <a:gd name="connsiteY2" fmla="*/ 1573613 h 2500321"/>
              <a:gd name="connsiteX3" fmla="*/ 34725 w 1838381"/>
              <a:gd name="connsiteY3" fmla="*/ 2500321 h 2500321"/>
              <a:gd name="connsiteX0" fmla="*/ 0 w 1907824"/>
              <a:gd name="connsiteY0" fmla="*/ 0 h 2500321"/>
              <a:gd name="connsiteX1" fmla="*/ 1689904 w 1907824"/>
              <a:gd name="connsiteY1" fmla="*/ 543417 h 2500321"/>
              <a:gd name="connsiteX2" fmla="*/ 1724672 w 1907824"/>
              <a:gd name="connsiteY2" fmla="*/ 1573613 h 2500321"/>
              <a:gd name="connsiteX3" fmla="*/ 34725 w 1907824"/>
              <a:gd name="connsiteY3" fmla="*/ 2500321 h 2500321"/>
              <a:gd name="connsiteX0" fmla="*/ 0 w 1921589"/>
              <a:gd name="connsiteY0" fmla="*/ 0 h 2500321"/>
              <a:gd name="connsiteX1" fmla="*/ 1689904 w 1921589"/>
              <a:gd name="connsiteY1" fmla="*/ 543417 h 2500321"/>
              <a:gd name="connsiteX2" fmla="*/ 1747822 w 1921589"/>
              <a:gd name="connsiteY2" fmla="*/ 1617478 h 2500321"/>
              <a:gd name="connsiteX3" fmla="*/ 34725 w 1921589"/>
              <a:gd name="connsiteY3" fmla="*/ 2500321 h 2500321"/>
              <a:gd name="connsiteX0" fmla="*/ 0 w 1921589"/>
              <a:gd name="connsiteY0" fmla="*/ 0 h 2573429"/>
              <a:gd name="connsiteX1" fmla="*/ 1689904 w 1921589"/>
              <a:gd name="connsiteY1" fmla="*/ 543417 h 2573429"/>
              <a:gd name="connsiteX2" fmla="*/ 1747822 w 1921589"/>
              <a:gd name="connsiteY2" fmla="*/ 1617478 h 2573429"/>
              <a:gd name="connsiteX3" fmla="*/ 57874 w 1921589"/>
              <a:gd name="connsiteY3" fmla="*/ 2573429 h 2573429"/>
              <a:gd name="connsiteX0" fmla="*/ 0 w 1921589"/>
              <a:gd name="connsiteY0" fmla="*/ 0 h 2573429"/>
              <a:gd name="connsiteX1" fmla="*/ 1689904 w 1921589"/>
              <a:gd name="connsiteY1" fmla="*/ 543417 h 2573429"/>
              <a:gd name="connsiteX2" fmla="*/ 1747822 w 1921589"/>
              <a:gd name="connsiteY2" fmla="*/ 1617478 h 2573429"/>
              <a:gd name="connsiteX3" fmla="*/ 57874 w 1921589"/>
              <a:gd name="connsiteY3" fmla="*/ 2573429 h 257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589" h="2573429">
                <a:moveTo>
                  <a:pt x="0" y="0"/>
                </a:moveTo>
                <a:cubicBezTo>
                  <a:pt x="578734" y="185195"/>
                  <a:pt x="1398600" y="273837"/>
                  <a:pt x="1689904" y="543417"/>
                </a:cubicBezTo>
                <a:cubicBezTo>
                  <a:pt x="1981208" y="812997"/>
                  <a:pt x="1994748" y="1254773"/>
                  <a:pt x="1747822" y="1617478"/>
                </a:cubicBezTo>
                <a:cubicBezTo>
                  <a:pt x="1500896" y="1980183"/>
                  <a:pt x="493861" y="2372674"/>
                  <a:pt x="57874" y="2573429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743200" y="4271809"/>
            <a:ext cx="54051" cy="1015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2728962" y="4391496"/>
            <a:ext cx="54051" cy="1015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2776736" y="6409591"/>
            <a:ext cx="54051" cy="1015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 flipH="1">
            <a:off x="5505673" y="4044553"/>
            <a:ext cx="54051" cy="1015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4600363" y="385406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Data path</a:t>
            </a:r>
          </a:p>
          <a:p>
            <a:pPr algn="ctr"/>
            <a:r>
              <a:rPr lang="en-US" sz="900" dirty="0" smtClean="0"/>
              <a:t>management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505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2015 Goals for WMWG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9037"/>
            <a:ext cx="8382000" cy="536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1Q 2015 Goals</a:t>
            </a:r>
          </a:p>
          <a:p>
            <a:pPr marL="400050" lvl="1" indent="0">
              <a:buNone/>
            </a:pPr>
            <a:r>
              <a:rPr lang="en-US" sz="1800" dirty="0" smtClean="0"/>
              <a:t>For </a:t>
            </a:r>
            <a:r>
              <a:rPr lang="en-US" sz="1800" dirty="0"/>
              <a:t>each Project Team, </a:t>
            </a:r>
            <a:r>
              <a:rPr lang="en-US" sz="1800" dirty="0" smtClean="0"/>
              <a:t>complete Ref </a:t>
            </a:r>
            <a:r>
              <a:rPr lang="en-US" sz="1800" dirty="0"/>
              <a:t>Architecture and </a:t>
            </a:r>
            <a:r>
              <a:rPr lang="en-US" sz="1800" dirty="0" smtClean="0"/>
              <a:t>OpenFlow Study. Update with progress at next </a:t>
            </a:r>
            <a:r>
              <a:rPr lang="en-US" sz="1800" dirty="0"/>
              <a:t>Member Workday. complete Information Model</a:t>
            </a:r>
            <a:r>
              <a:rPr lang="en-US" sz="1800" i="1" dirty="0"/>
              <a:t>.</a:t>
            </a:r>
            <a:endParaRPr lang="en-US" sz="1800" dirty="0"/>
          </a:p>
          <a:p>
            <a:pPr marL="857250" lvl="1" indent="-457200"/>
            <a:r>
              <a:rPr lang="en-US" sz="1800" dirty="0" smtClean="0"/>
              <a:t>These </a:t>
            </a:r>
            <a:r>
              <a:rPr lang="en-US" sz="1800" dirty="0"/>
              <a:t>documents will contain illustrative architectures, </a:t>
            </a:r>
            <a:r>
              <a:rPr lang="en-US" sz="1800" dirty="0" smtClean="0"/>
              <a:t>information models, determination </a:t>
            </a:r>
            <a:r>
              <a:rPr lang="en-US" sz="1800" dirty="0"/>
              <a:t>of </a:t>
            </a:r>
            <a:r>
              <a:rPr lang="en-US" sz="1800" dirty="0" smtClean="0"/>
              <a:t>architectural </a:t>
            </a:r>
            <a:r>
              <a:rPr lang="en-US" sz="1800" dirty="0"/>
              <a:t>or OpenFlow family protocol specific issues and suggestions for OpenFlow family extensions or enhancements</a:t>
            </a:r>
            <a:r>
              <a:rPr lang="en-US" sz="1800" dirty="0" smtClean="0"/>
              <a:t>.</a:t>
            </a:r>
          </a:p>
          <a:p>
            <a:pPr marL="857250" lvl="1" indent="-457200"/>
            <a:r>
              <a:rPr lang="en-US" sz="1800" dirty="0" smtClean="0"/>
              <a:t>Start </a:t>
            </a:r>
            <a:r>
              <a:rPr lang="en-US" sz="1800" dirty="0"/>
              <a:t>new project in Enterprise for UAPC</a:t>
            </a:r>
          </a:p>
          <a:p>
            <a:pPr marL="40005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2Q-4Q 2015</a:t>
            </a:r>
            <a:r>
              <a:rPr lang="en-US" sz="2400" dirty="0"/>
              <a:t>  </a:t>
            </a:r>
            <a:r>
              <a:rPr lang="en-US" sz="2400" dirty="0" smtClean="0"/>
              <a:t>Goals</a:t>
            </a:r>
          </a:p>
          <a:p>
            <a:pPr marL="400050" lvl="1" indent="0">
              <a:buNone/>
            </a:pPr>
            <a:r>
              <a:rPr lang="en-US" sz="1800" i="1" dirty="0" smtClean="0"/>
              <a:t>Focus </a:t>
            </a:r>
            <a:r>
              <a:rPr lang="en-US" sz="1800" i="1" dirty="0"/>
              <a:t>on </a:t>
            </a:r>
            <a:r>
              <a:rPr lang="en-US" sz="1800" i="1" dirty="0" smtClean="0"/>
              <a:t>deployment </a:t>
            </a:r>
            <a:r>
              <a:rPr lang="en-US" sz="1800" i="1" dirty="0"/>
              <a:t>issues.</a:t>
            </a:r>
            <a:r>
              <a:rPr lang="en-US" sz="1800" dirty="0"/>
              <a:t> </a:t>
            </a:r>
            <a:r>
              <a:rPr lang="en-US" sz="1800" dirty="0" smtClean="0"/>
              <a:t>Proof of Concept demonstrations. Open Source</a:t>
            </a:r>
          </a:p>
          <a:p>
            <a:pPr marL="857250" lvl="1" indent="-457200"/>
            <a:r>
              <a:rPr lang="en-US" sz="1800" dirty="0" smtClean="0"/>
              <a:t>Explore interactions with other groups.</a:t>
            </a:r>
          </a:p>
          <a:p>
            <a:pPr marL="857250" lvl="1" indent="-457200"/>
            <a:r>
              <a:rPr lang="en-US" sz="1800" dirty="0"/>
              <a:t>Move towards </a:t>
            </a:r>
            <a:r>
              <a:rPr lang="en-US" sz="1800" dirty="0" smtClean="0"/>
              <a:t>PoC</a:t>
            </a:r>
          </a:p>
          <a:p>
            <a:pPr marL="857250" lvl="1" indent="-457200"/>
            <a:r>
              <a:rPr lang="en-US" sz="1800" dirty="0" smtClean="0"/>
              <a:t>Show implementation feasibility for </a:t>
            </a:r>
            <a:r>
              <a:rPr lang="en-US" sz="1800" dirty="0"/>
              <a:t>OpenFlow family extensions or enhancements to ONF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2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SDN Architecture Overview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20470"/>
            <a:ext cx="7315200" cy="5332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3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ONF Wireless &amp; Mobile Working Group Status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Charlie Perkins</a:t>
            </a:r>
          </a:p>
          <a:p>
            <a:r>
              <a:rPr lang="en-US" dirty="0" smtClean="0"/>
              <a:t>March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4446984" y="6509742"/>
            <a:ext cx="241102" cy="2589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410A78-FCD3-504F-A7CA-129367DF0A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4487" descr="图片3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607" y="1867785"/>
            <a:ext cx="7810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657" y="1937635"/>
            <a:ext cx="3889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同侧圆角矩形 7"/>
          <p:cNvSpPr/>
          <p:nvPr/>
        </p:nvSpPr>
        <p:spPr bwMode="auto">
          <a:xfrm>
            <a:off x="825595" y="1883660"/>
            <a:ext cx="581025" cy="598487"/>
          </a:xfrm>
          <a:prstGeom prst="round2Same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4281" rIns="0" bIns="34281" anchor="ctr"/>
          <a:lstStyle/>
          <a:p>
            <a:pPr algn="ctr" eaLnBrk="0" hangingPunct="0">
              <a:buSzPct val="100000"/>
              <a:defRPr/>
            </a:pPr>
            <a:r>
              <a:rPr lang="en-US" altLang="zh-CN" sz="1000" b="1" smtClean="0">
                <a:solidFill>
                  <a:srgbClr val="000000"/>
                </a:solidFill>
                <a:latin typeface="Arial"/>
                <a:ea typeface="微软雅黑" pitchFamily="34" charset="-122"/>
                <a:cs typeface="Arial" pitchFamily="34" charset="0"/>
                <a:sym typeface="Calibri" pitchFamily="34" charset="0"/>
              </a:rPr>
              <a:t>Who</a:t>
            </a:r>
            <a:endParaRPr lang="en-US" altLang="zh-CN" sz="1000" b="1">
              <a:solidFill>
                <a:srgbClr val="000000"/>
              </a:solidFill>
              <a:latin typeface="Arial"/>
              <a:ea typeface="微软雅黑" pitchFamily="34" charset="-122"/>
              <a:cs typeface="Arial" pitchFamily="34" charset="0"/>
              <a:sym typeface="Calibri" pitchFamily="34" charset="0"/>
            </a:endParaRPr>
          </a:p>
        </p:txBody>
      </p:sp>
      <p:sp>
        <p:nvSpPr>
          <p:cNvPr id="9" name="Text Box 375"/>
          <p:cNvSpPr txBox="1">
            <a:spLocks noChangeArrowheads="1"/>
          </p:cNvSpPr>
          <p:nvPr/>
        </p:nvSpPr>
        <p:spPr bwMode="auto">
          <a:xfrm>
            <a:off x="2321020" y="1945572"/>
            <a:ext cx="740232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SzPct val="100000"/>
            </a:pPr>
            <a:r>
              <a:rPr lang="en-US" altLang="zh-CN" sz="1000" b="1" dirty="0" smtClean="0">
                <a:solidFill>
                  <a:srgbClr val="FF0000"/>
                </a:solidFill>
                <a:latin typeface="Arial"/>
                <a:ea typeface="微软雅黑" pitchFamily="34" charset="-122"/>
                <a:sym typeface="Calibri" pitchFamily="34" charset="0"/>
              </a:rPr>
              <a:t>PC users</a:t>
            </a:r>
            <a:endParaRPr lang="en-US" altLang="zh-CN" sz="1000" b="1" dirty="0">
              <a:solidFill>
                <a:srgbClr val="FF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10" name="Text Box 375"/>
          <p:cNvSpPr txBox="1">
            <a:spLocks noChangeArrowheads="1"/>
          </p:cNvSpPr>
          <p:nvPr/>
        </p:nvSpPr>
        <p:spPr bwMode="auto">
          <a:xfrm>
            <a:off x="6535823" y="1994420"/>
            <a:ext cx="1088074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eaLnBrk="0" hangingPunct="0">
              <a:spcBef>
                <a:spcPct val="50000"/>
              </a:spcBef>
              <a:buSzPct val="100000"/>
            </a:pPr>
            <a:r>
              <a:rPr lang="en-US" altLang="zh-CN" sz="1000" b="1" dirty="0" smtClean="0">
                <a:solidFill>
                  <a:srgbClr val="FF0000"/>
                </a:solidFill>
                <a:latin typeface="Arial"/>
                <a:ea typeface="微软雅黑" pitchFamily="34" charset="-122"/>
                <a:sym typeface="Calibri" pitchFamily="34" charset="0"/>
              </a:rPr>
              <a:t>BYOD users</a:t>
            </a:r>
            <a:endParaRPr lang="en-US" altLang="zh-CN" sz="1000" b="1" dirty="0">
              <a:solidFill>
                <a:srgbClr val="FF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11" name="Text Box 375"/>
          <p:cNvSpPr txBox="1">
            <a:spLocks noChangeArrowheads="1"/>
          </p:cNvSpPr>
          <p:nvPr/>
        </p:nvSpPr>
        <p:spPr bwMode="auto">
          <a:xfrm>
            <a:off x="4403632" y="1863022"/>
            <a:ext cx="1356636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eaLnBrk="0" hangingPunct="0">
              <a:spcBef>
                <a:spcPct val="50000"/>
              </a:spcBef>
              <a:buSzPct val="100000"/>
            </a:pPr>
            <a:r>
              <a:rPr lang="en-US" altLang="zh-CN" sz="1000" b="1" dirty="0" smtClean="0">
                <a:solidFill>
                  <a:srgbClr val="FF0000"/>
                </a:solidFill>
                <a:latin typeface="Arial"/>
                <a:ea typeface="微软雅黑" pitchFamily="34" charset="-122"/>
                <a:sym typeface="Calibri" pitchFamily="34" charset="0"/>
              </a:rPr>
              <a:t>     Users with company's standard Pads </a:t>
            </a:r>
            <a:endParaRPr lang="en-US" altLang="zh-CN" sz="1000" b="1" dirty="0">
              <a:solidFill>
                <a:srgbClr val="FF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3835495" y="1940810"/>
            <a:ext cx="723900" cy="460375"/>
            <a:chOff x="1926236" y="1338924"/>
            <a:chExt cx="5426441" cy="4245465"/>
          </a:xfrm>
        </p:grpSpPr>
        <p:grpSp>
          <p:nvGrpSpPr>
            <p:cNvPr id="3" name="Group 20"/>
            <p:cNvGrpSpPr/>
            <p:nvPr/>
          </p:nvGrpSpPr>
          <p:grpSpPr>
            <a:xfrm>
              <a:off x="1926237" y="3567659"/>
              <a:ext cx="5426440" cy="2016730"/>
              <a:chOff x="2009634" y="3480052"/>
              <a:chExt cx="5178151" cy="1924453"/>
            </a:xfrm>
            <a:effectLst>
              <a:reflection blurRad="6350" stA="52000" endA="300" endPos="35000" dir="5400000" sy="-100000" algn="bl" rotWithShape="0"/>
            </a:effectLst>
          </p:grpSpPr>
          <p:pic>
            <p:nvPicPr>
              <p:cNvPr id="17" name="Picture 4" descr="\\.psf\Host\Users\eric\Graphic Tank\iPad Large.tif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rot="16200000">
                <a:off x="3636484" y="1853204"/>
                <a:ext cx="1924451" cy="5178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5" descr="\\.psf\Host\Users\eric\Graphic Tank\Sybase on iPad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 rot="16200000">
                <a:off x="3888932" y="2139764"/>
                <a:ext cx="1451709" cy="4132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926236" y="1338924"/>
              <a:ext cx="5426440" cy="4245463"/>
              <a:chOff x="2009633" y="1353295"/>
              <a:chExt cx="5178151" cy="4051210"/>
            </a:xfrm>
          </p:grpSpPr>
          <p:pic>
            <p:nvPicPr>
              <p:cNvPr id="15" name="Picture 4" descr="\\.psf\Host\Users\eric\Graphic Tank\iPad Large.t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-5400000">
                <a:off x="2573104" y="789824"/>
                <a:ext cx="4051210" cy="5178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5" descr="\\.psf\Host\Users\eric\Graphic Tank\Sybase on iPad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5400000">
                <a:off x="3061431" y="1312264"/>
                <a:ext cx="3106711" cy="4132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圆角矩形 18"/>
          <p:cNvSpPr/>
          <p:nvPr/>
        </p:nvSpPr>
        <p:spPr bwMode="auto">
          <a:xfrm>
            <a:off x="1514570" y="4550660"/>
            <a:ext cx="2192337" cy="706262"/>
          </a:xfrm>
          <a:prstGeom prst="roundRect">
            <a:avLst>
              <a:gd name="adj" fmla="val 12281"/>
            </a:avLst>
          </a:prstGeom>
          <a:solidFill>
            <a:schemeClr val="bg1">
              <a:lumMod val="65000"/>
              <a:alpha val="45000"/>
            </a:schemeClr>
          </a:solidFill>
          <a:ln>
            <a:solidFill>
              <a:sysClr val="window" lastClr="FFFFFF">
                <a:lumMod val="75000"/>
              </a:sysClr>
            </a:solidFill>
          </a:ln>
        </p:spPr>
        <p:txBody>
          <a:bodyPr lIns="68562" tIns="34281" rIns="68562" bIns="34281"/>
          <a:lstStyle/>
          <a:p>
            <a:pPr algn="ctr" defTabSz="799013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900" b="1" ker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3881532" y="4544310"/>
            <a:ext cx="2192338" cy="707592"/>
          </a:xfrm>
          <a:prstGeom prst="roundRect">
            <a:avLst>
              <a:gd name="adj" fmla="val 12281"/>
            </a:avLst>
          </a:prstGeom>
          <a:solidFill>
            <a:schemeClr val="bg1">
              <a:lumMod val="65000"/>
              <a:alpha val="45000"/>
            </a:schemeClr>
          </a:solidFill>
          <a:ln>
            <a:solidFill>
              <a:sysClr val="window" lastClr="FFFFFF">
                <a:lumMod val="75000"/>
              </a:sysClr>
            </a:solidFill>
          </a:ln>
        </p:spPr>
        <p:txBody>
          <a:bodyPr lIns="68562" tIns="34281" rIns="68562" bIns="34281"/>
          <a:lstStyle/>
          <a:p>
            <a:pPr algn="ctr" defTabSz="799013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900" b="1" ker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6173882" y="4541135"/>
            <a:ext cx="2341468" cy="706262"/>
          </a:xfrm>
          <a:prstGeom prst="roundRect">
            <a:avLst>
              <a:gd name="adj" fmla="val 12281"/>
            </a:avLst>
          </a:prstGeom>
          <a:solidFill>
            <a:schemeClr val="bg1">
              <a:lumMod val="65000"/>
              <a:alpha val="45000"/>
            </a:schemeClr>
          </a:solidFill>
          <a:ln>
            <a:solidFill>
              <a:sysClr val="window" lastClr="FFFFFF">
                <a:lumMod val="75000"/>
              </a:sysClr>
            </a:solidFill>
          </a:ln>
        </p:spPr>
        <p:txBody>
          <a:bodyPr lIns="68562" tIns="34281" rIns="68562" bIns="34281"/>
          <a:lstStyle/>
          <a:p>
            <a:pPr algn="ctr" defTabSz="799013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900" b="1" ker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2" name="同侧圆角矩形 21"/>
          <p:cNvSpPr/>
          <p:nvPr/>
        </p:nvSpPr>
        <p:spPr bwMode="auto">
          <a:xfrm flipV="1">
            <a:off x="901795" y="4534785"/>
            <a:ext cx="396875" cy="836612"/>
          </a:xfrm>
          <a:prstGeom prst="round2Same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4281" rIns="0" bIns="3428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00" b="1" kern="0">
              <a:latin typeface="Arial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1577500" y="4700523"/>
            <a:ext cx="821081" cy="421703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en-US" altLang="zh-CN" sz="800" dirty="0" smtClean="0">
                <a:latin typeface="Arial"/>
                <a:ea typeface="微软雅黑" pitchFamily="34" charset="-122"/>
                <a:sym typeface="Calibri" pitchFamily="34" charset="0"/>
              </a:rPr>
              <a:t>All company apps</a:t>
            </a:r>
            <a:endParaRPr lang="en-US" altLang="zh-CN" sz="800" strike="sngStrike" dirty="0"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3956146" y="4700523"/>
            <a:ext cx="1022349" cy="421703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en-US" altLang="zh-CN" sz="800" dirty="0" smtClean="0">
                <a:latin typeface="Arial"/>
                <a:ea typeface="微软雅黑" pitchFamily="34" charset="-122"/>
                <a:sym typeface="Calibri" pitchFamily="34" charset="0"/>
              </a:rPr>
              <a:t>Most company apps</a:t>
            </a:r>
            <a:endParaRPr lang="en-US" altLang="zh-CN" sz="800" dirty="0"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6214391" y="4700523"/>
            <a:ext cx="1117415" cy="421703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en-US" altLang="zh-CN" sz="800" dirty="0" smtClean="0">
                <a:latin typeface="Arial"/>
                <a:ea typeface="微软雅黑" pitchFamily="34" charset="-122"/>
                <a:sym typeface="Calibri" pitchFamily="34" charset="0"/>
              </a:rPr>
              <a:t>Restricted company apps</a:t>
            </a:r>
            <a:endParaRPr lang="en-US" altLang="zh-CN" sz="800" dirty="0"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29" name="圆角矩形 28"/>
          <p:cNvSpPr/>
          <p:nvPr/>
        </p:nvSpPr>
        <p:spPr bwMode="auto">
          <a:xfrm>
            <a:off x="1519332" y="3498147"/>
            <a:ext cx="1104900" cy="1011238"/>
          </a:xfrm>
          <a:prstGeom prst="roundRect">
            <a:avLst>
              <a:gd name="adj" fmla="val 11323"/>
            </a:avLst>
          </a:prstGeom>
          <a:solidFill>
            <a:schemeClr val="bg1">
              <a:lumMod val="65000"/>
              <a:alpha val="45000"/>
            </a:schemeClr>
          </a:solidFill>
          <a:ln>
            <a:solidFill>
              <a:sysClr val="window" lastClr="FFFFFF">
                <a:lumMod val="75000"/>
              </a:sysClr>
            </a:solidFill>
          </a:ln>
        </p:spPr>
        <p:txBody>
          <a:bodyPr lIns="68562" tIns="34281" rIns="68562" bIns="34281"/>
          <a:lstStyle/>
          <a:p>
            <a:pPr algn="ctr" defTabSz="799013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800" b="1" kern="0">
              <a:solidFill>
                <a:schemeClr val="bg1"/>
              </a:solidFill>
              <a:latin typeface="Arial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2660745" y="3499735"/>
            <a:ext cx="1104900" cy="1009650"/>
          </a:xfrm>
          <a:prstGeom prst="roundRect">
            <a:avLst>
              <a:gd name="adj" fmla="val 11323"/>
            </a:avLst>
          </a:prstGeom>
          <a:solidFill>
            <a:schemeClr val="bg1">
              <a:lumMod val="65000"/>
              <a:alpha val="45000"/>
            </a:schemeClr>
          </a:solidFill>
          <a:ln>
            <a:solidFill>
              <a:sysClr val="window" lastClr="FFFFFF">
                <a:lumMod val="75000"/>
              </a:sysClr>
            </a:solidFill>
          </a:ln>
        </p:spPr>
        <p:txBody>
          <a:bodyPr lIns="68562" tIns="34281" rIns="68562" bIns="34281"/>
          <a:lstStyle/>
          <a:p>
            <a:pPr algn="ctr" defTabSz="799013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800" b="1" kern="0">
              <a:solidFill>
                <a:schemeClr val="bg1"/>
              </a:solidFill>
              <a:latin typeface="Arial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3851370" y="3488622"/>
            <a:ext cx="1103312" cy="1009650"/>
          </a:xfrm>
          <a:prstGeom prst="roundRect">
            <a:avLst>
              <a:gd name="adj" fmla="val 11323"/>
            </a:avLst>
          </a:prstGeom>
          <a:solidFill>
            <a:schemeClr val="bg1">
              <a:lumMod val="65000"/>
              <a:alpha val="45000"/>
            </a:schemeClr>
          </a:solidFill>
          <a:ln>
            <a:solidFill>
              <a:sysClr val="window" lastClr="FFFFFF">
                <a:lumMod val="75000"/>
              </a:sysClr>
            </a:solidFill>
          </a:ln>
        </p:spPr>
        <p:txBody>
          <a:bodyPr lIns="68562" tIns="34281" rIns="68562" bIns="34281"/>
          <a:lstStyle/>
          <a:p>
            <a:pPr algn="ctr" defTabSz="799013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800" b="1" kern="0">
              <a:solidFill>
                <a:schemeClr val="bg1"/>
              </a:solidFill>
              <a:latin typeface="Arial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2" name="圆角矩形 31"/>
          <p:cNvSpPr/>
          <p:nvPr/>
        </p:nvSpPr>
        <p:spPr bwMode="auto">
          <a:xfrm>
            <a:off x="4978495" y="3480685"/>
            <a:ext cx="1104900" cy="1011237"/>
          </a:xfrm>
          <a:prstGeom prst="roundRect">
            <a:avLst>
              <a:gd name="adj" fmla="val 11323"/>
            </a:avLst>
          </a:prstGeom>
          <a:solidFill>
            <a:schemeClr val="bg1">
              <a:lumMod val="65000"/>
              <a:alpha val="45000"/>
            </a:schemeClr>
          </a:solidFill>
          <a:ln>
            <a:solidFill>
              <a:sysClr val="window" lastClr="FFFFFF">
                <a:lumMod val="75000"/>
              </a:sysClr>
            </a:solidFill>
          </a:ln>
        </p:spPr>
        <p:txBody>
          <a:bodyPr lIns="68562" tIns="34281" rIns="68562" bIns="34281"/>
          <a:lstStyle/>
          <a:p>
            <a:pPr algn="ctr" defTabSz="799013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800" b="1" kern="0">
              <a:solidFill>
                <a:schemeClr val="bg1"/>
              </a:solidFill>
              <a:latin typeface="Arial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3" name="圆角矩形 32"/>
          <p:cNvSpPr/>
          <p:nvPr/>
        </p:nvSpPr>
        <p:spPr bwMode="auto">
          <a:xfrm>
            <a:off x="7286720" y="3448935"/>
            <a:ext cx="1104900" cy="1011237"/>
          </a:xfrm>
          <a:prstGeom prst="roundRect">
            <a:avLst>
              <a:gd name="adj" fmla="val 11323"/>
            </a:avLst>
          </a:prstGeom>
          <a:solidFill>
            <a:schemeClr val="bg1">
              <a:lumMod val="65000"/>
              <a:alpha val="45000"/>
            </a:schemeClr>
          </a:solidFill>
          <a:ln>
            <a:solidFill>
              <a:sysClr val="window" lastClr="FFFFFF">
                <a:lumMod val="75000"/>
              </a:sysClr>
            </a:solidFill>
          </a:ln>
        </p:spPr>
        <p:txBody>
          <a:bodyPr lIns="68562" tIns="34281" rIns="68562" bIns="34281"/>
          <a:lstStyle/>
          <a:p>
            <a:pPr algn="ctr" defTabSz="799013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800" b="1" kern="0">
              <a:solidFill>
                <a:schemeClr val="bg1"/>
              </a:solidFill>
              <a:latin typeface="Arial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4" name="圆角矩形 33"/>
          <p:cNvSpPr/>
          <p:nvPr/>
        </p:nvSpPr>
        <p:spPr bwMode="auto">
          <a:xfrm>
            <a:off x="6162770" y="3458460"/>
            <a:ext cx="1104900" cy="1011237"/>
          </a:xfrm>
          <a:prstGeom prst="roundRect">
            <a:avLst>
              <a:gd name="adj" fmla="val 11323"/>
            </a:avLst>
          </a:prstGeom>
          <a:solidFill>
            <a:schemeClr val="bg1">
              <a:lumMod val="65000"/>
              <a:alpha val="45000"/>
            </a:schemeClr>
          </a:solidFill>
          <a:ln>
            <a:solidFill>
              <a:sysClr val="window" lastClr="FFFFFF">
                <a:lumMod val="75000"/>
              </a:sysClr>
            </a:solidFill>
          </a:ln>
        </p:spPr>
        <p:txBody>
          <a:bodyPr lIns="68562" tIns="34281" rIns="68562" bIns="34281"/>
          <a:lstStyle/>
          <a:p>
            <a:pPr algn="ctr" defTabSz="799013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800" b="1" kern="0">
              <a:solidFill>
                <a:schemeClr val="bg1"/>
              </a:solidFill>
              <a:latin typeface="Arial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" name="TextBox 18"/>
          <p:cNvSpPr txBox="1">
            <a:spLocks noChangeArrowheads="1"/>
          </p:cNvSpPr>
          <p:nvPr/>
        </p:nvSpPr>
        <p:spPr bwMode="auto">
          <a:xfrm>
            <a:off x="1619345" y="3531485"/>
            <a:ext cx="1020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n-US" altLang="zh-CN" sz="800" dirty="0" smtClean="0">
                <a:solidFill>
                  <a:srgbClr val="000000"/>
                </a:solidFill>
                <a:latin typeface="Arial"/>
                <a:ea typeface="微软雅黑" pitchFamily="34" charset="-122"/>
                <a:sym typeface="Calibri" pitchFamily="34" charset="0"/>
              </a:rPr>
              <a:t>In the company</a:t>
            </a:r>
            <a:endParaRPr lang="en-US" altLang="zh-CN" sz="800" dirty="0">
              <a:solidFill>
                <a:srgbClr val="00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36" name="TextBox 19"/>
          <p:cNvSpPr txBox="1">
            <a:spLocks noChangeArrowheads="1"/>
          </p:cNvSpPr>
          <p:nvPr/>
        </p:nvSpPr>
        <p:spPr bwMode="auto">
          <a:xfrm>
            <a:off x="2554274" y="3541010"/>
            <a:ext cx="1362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n-US" altLang="zh-CN" sz="800" dirty="0" smtClean="0">
                <a:solidFill>
                  <a:srgbClr val="000000"/>
                </a:solidFill>
                <a:latin typeface="Arial"/>
                <a:ea typeface="微软雅黑" pitchFamily="34" charset="-122"/>
                <a:sym typeface="Calibri" pitchFamily="34" charset="0"/>
              </a:rPr>
              <a:t>Outside the company</a:t>
            </a:r>
            <a:endParaRPr lang="en-US" altLang="zh-CN" sz="800" dirty="0">
              <a:solidFill>
                <a:srgbClr val="00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3819620" y="3525135"/>
            <a:ext cx="10969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n-US" altLang="zh-CN" sz="800" smtClean="0">
                <a:solidFill>
                  <a:srgbClr val="000000"/>
                </a:solidFill>
                <a:latin typeface="Arial"/>
                <a:ea typeface="微软雅黑" pitchFamily="34" charset="-122"/>
                <a:sym typeface="Calibri" pitchFamily="34" charset="0"/>
              </a:rPr>
              <a:t>In the company</a:t>
            </a:r>
            <a:endParaRPr lang="en-US" altLang="zh-CN" sz="800">
              <a:solidFill>
                <a:srgbClr val="00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38" name="TextBox 21"/>
          <p:cNvSpPr txBox="1">
            <a:spLocks noChangeArrowheads="1"/>
          </p:cNvSpPr>
          <p:nvPr/>
        </p:nvSpPr>
        <p:spPr bwMode="auto">
          <a:xfrm>
            <a:off x="4816313" y="3517197"/>
            <a:ext cx="1422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n-US" altLang="zh-CN" sz="800" dirty="0" smtClean="0">
                <a:solidFill>
                  <a:srgbClr val="000000"/>
                </a:solidFill>
                <a:latin typeface="Arial"/>
                <a:ea typeface="微软雅黑" pitchFamily="34" charset="-122"/>
                <a:sym typeface="Calibri" pitchFamily="34" charset="0"/>
              </a:rPr>
              <a:t>Outside the company</a:t>
            </a:r>
            <a:endParaRPr lang="en-US" altLang="zh-CN" sz="800" dirty="0">
              <a:solidFill>
                <a:srgbClr val="00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39" name="TextBox 22"/>
          <p:cNvSpPr txBox="1">
            <a:spLocks noChangeArrowheads="1"/>
          </p:cNvSpPr>
          <p:nvPr/>
        </p:nvSpPr>
        <p:spPr bwMode="auto">
          <a:xfrm>
            <a:off x="6169120" y="3517197"/>
            <a:ext cx="1009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n-US" altLang="zh-CN" sz="800" smtClean="0">
                <a:solidFill>
                  <a:srgbClr val="000000"/>
                </a:solidFill>
                <a:latin typeface="Arial"/>
                <a:ea typeface="微软雅黑" pitchFamily="34" charset="-122"/>
                <a:sym typeface="Calibri" pitchFamily="34" charset="0"/>
              </a:rPr>
              <a:t>In the company</a:t>
            </a:r>
            <a:endParaRPr lang="en-US" altLang="zh-CN" sz="800">
              <a:solidFill>
                <a:srgbClr val="00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7211999" y="3509260"/>
            <a:ext cx="12477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n-US" altLang="zh-CN" sz="800" dirty="0" smtClean="0">
                <a:solidFill>
                  <a:srgbClr val="000000"/>
                </a:solidFill>
                <a:latin typeface="Arial"/>
                <a:ea typeface="微软雅黑" pitchFamily="34" charset="-122"/>
                <a:sym typeface="Calibri" pitchFamily="34" charset="0"/>
              </a:rPr>
              <a:t>Outside the company</a:t>
            </a:r>
            <a:endParaRPr lang="en-US" altLang="zh-CN" sz="800" dirty="0">
              <a:solidFill>
                <a:srgbClr val="00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1657652" y="3944516"/>
            <a:ext cx="435297" cy="357605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800" smtClean="0">
                <a:solidFill>
                  <a:srgbClr val="000000"/>
                </a:solidFill>
                <a:latin typeface="Arial"/>
                <a:ea typeface="微软雅黑" pitchFamily="34" charset="-122"/>
                <a:sym typeface="Calibri" pitchFamily="34" charset="0"/>
              </a:rPr>
              <a:t>LAN</a:t>
            </a:r>
            <a:endParaRPr lang="en-US" altLang="zh-CN" sz="800">
              <a:solidFill>
                <a:srgbClr val="00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2135822" y="3944516"/>
            <a:ext cx="435297" cy="353052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800" dirty="0" smtClean="0">
                <a:solidFill>
                  <a:srgbClr val="000000"/>
                </a:solidFill>
                <a:latin typeface="Arial"/>
                <a:ea typeface="微软雅黑" pitchFamily="34" charset="-122"/>
                <a:sym typeface="Calibri" pitchFamily="34" charset="0"/>
              </a:rPr>
              <a:t>WLAN</a:t>
            </a:r>
            <a:endParaRPr lang="en-US" altLang="zh-CN" sz="800" dirty="0">
              <a:solidFill>
                <a:srgbClr val="00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2724648" y="3935970"/>
            <a:ext cx="883787" cy="326297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800" dirty="0" smtClean="0">
                <a:solidFill>
                  <a:srgbClr val="000000"/>
                </a:solidFill>
                <a:latin typeface="Arial"/>
                <a:ea typeface="微软雅黑" pitchFamily="34" charset="-122"/>
                <a:sym typeface="Calibri" pitchFamily="34" charset="0"/>
              </a:rPr>
              <a:t>VPN</a:t>
            </a:r>
            <a:endParaRPr lang="en-US" altLang="zh-CN" sz="800" dirty="0">
              <a:solidFill>
                <a:srgbClr val="00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908527" y="3778308"/>
            <a:ext cx="2077560" cy="662297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algn="ctr">
              <a:defRPr/>
            </a:pPr>
            <a:endParaRPr lang="en-US" altLang="zh-CN" sz="1050">
              <a:latin typeface="Arial"/>
              <a:ea typeface="微软雅黑" pitchFamily="34" charset="-122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6392659" y="3918874"/>
            <a:ext cx="749619" cy="324324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800" smtClean="0">
                <a:solidFill>
                  <a:srgbClr val="000000"/>
                </a:solidFill>
                <a:latin typeface="Arial"/>
                <a:ea typeface="微软雅黑" pitchFamily="34" charset="-122"/>
                <a:sym typeface="Calibri" pitchFamily="34" charset="0"/>
              </a:rPr>
              <a:t>WLAN</a:t>
            </a:r>
            <a:endParaRPr lang="en-US" altLang="zh-CN" sz="800">
              <a:solidFill>
                <a:srgbClr val="00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5091672" y="3934776"/>
            <a:ext cx="779909" cy="313448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800" smtClean="0">
                <a:solidFill>
                  <a:srgbClr val="000000"/>
                </a:solidFill>
                <a:latin typeface="Arial"/>
                <a:ea typeface="微软雅黑" pitchFamily="34" charset="-122"/>
                <a:sym typeface="Calibri" pitchFamily="34" charset="0"/>
              </a:rPr>
              <a:t>VPN</a:t>
            </a:r>
            <a:endParaRPr lang="en-US" altLang="zh-CN" sz="800">
              <a:solidFill>
                <a:srgbClr val="00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6219502" y="3753875"/>
            <a:ext cx="2077560" cy="662297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algn="ctr">
              <a:defRPr/>
            </a:pPr>
            <a:endParaRPr lang="en-US" altLang="zh-CN" sz="1050">
              <a:latin typeface="Arial"/>
              <a:ea typeface="微软雅黑" pitchFamily="34" charset="-122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7376256" y="3918874"/>
            <a:ext cx="779909" cy="313450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800" smtClean="0">
                <a:solidFill>
                  <a:srgbClr val="000000"/>
                </a:solidFill>
                <a:latin typeface="Arial"/>
                <a:ea typeface="微软雅黑" pitchFamily="34" charset="-122"/>
                <a:sym typeface="Calibri" pitchFamily="34" charset="0"/>
              </a:rPr>
              <a:t>VPN</a:t>
            </a:r>
            <a:endParaRPr lang="en-US" altLang="zh-CN" sz="800">
              <a:solidFill>
                <a:srgbClr val="00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4043915" y="3943323"/>
            <a:ext cx="803542" cy="310339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buSzPct val="100000"/>
              <a:defRPr/>
            </a:pPr>
            <a:r>
              <a:rPr lang="en-US" altLang="zh-CN" sz="800" smtClean="0">
                <a:solidFill>
                  <a:srgbClr val="000000"/>
                </a:solidFill>
                <a:latin typeface="Arial"/>
                <a:ea typeface="微软雅黑" pitchFamily="34" charset="-122"/>
                <a:sym typeface="Calibri" pitchFamily="34" charset="0"/>
              </a:rPr>
              <a:t>WLAN</a:t>
            </a:r>
            <a:endParaRPr lang="en-US" altLang="zh-CN" sz="800">
              <a:solidFill>
                <a:srgbClr val="000000"/>
              </a:solidFill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54" name="下箭头 53"/>
          <p:cNvSpPr/>
          <p:nvPr/>
        </p:nvSpPr>
        <p:spPr bwMode="auto">
          <a:xfrm>
            <a:off x="2590895" y="4498272"/>
            <a:ext cx="106362" cy="131763"/>
          </a:xfrm>
          <a:prstGeom prst="downArrow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B0F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zh-CN" sz="1050">
              <a:latin typeface="Arial"/>
              <a:ea typeface="微软雅黑" pitchFamily="34" charset="-122"/>
            </a:endParaRPr>
          </a:p>
        </p:txBody>
      </p:sp>
      <p:sp>
        <p:nvSpPr>
          <p:cNvPr id="55" name="下箭头 54"/>
          <p:cNvSpPr/>
          <p:nvPr/>
        </p:nvSpPr>
        <p:spPr bwMode="auto">
          <a:xfrm>
            <a:off x="4910232" y="4483985"/>
            <a:ext cx="106363" cy="131762"/>
          </a:xfrm>
          <a:prstGeom prst="downArrow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B0F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zh-CN" sz="1050">
              <a:latin typeface="Arial"/>
              <a:ea typeface="微软雅黑" pitchFamily="34" charset="-122"/>
            </a:endParaRPr>
          </a:p>
        </p:txBody>
      </p:sp>
      <p:sp>
        <p:nvSpPr>
          <p:cNvPr id="56" name="下箭头 55"/>
          <p:cNvSpPr/>
          <p:nvPr/>
        </p:nvSpPr>
        <p:spPr bwMode="auto">
          <a:xfrm>
            <a:off x="7242270" y="4464935"/>
            <a:ext cx="106362" cy="131762"/>
          </a:xfrm>
          <a:prstGeom prst="downArrow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B0F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zh-CN" sz="1050">
              <a:latin typeface="Arial"/>
              <a:ea typeface="微软雅黑" pitchFamily="34" charset="-122"/>
            </a:endParaRPr>
          </a:p>
        </p:txBody>
      </p:sp>
      <p:sp>
        <p:nvSpPr>
          <p:cNvPr id="57" name="圆角矩形 56"/>
          <p:cNvSpPr/>
          <p:nvPr/>
        </p:nvSpPr>
        <p:spPr bwMode="auto">
          <a:xfrm>
            <a:off x="919257" y="3447347"/>
            <a:ext cx="403225" cy="503238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lIns="0" tIns="34281" rIns="0" bIns="3428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endParaRPr lang="en-US" altLang="zh-CN" sz="1000" b="1" kern="0">
              <a:latin typeface="Arial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8" name="圆角矩形 57"/>
          <p:cNvSpPr/>
          <p:nvPr/>
        </p:nvSpPr>
        <p:spPr bwMode="auto">
          <a:xfrm>
            <a:off x="870045" y="3998210"/>
            <a:ext cx="493712" cy="492125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lIns="0" tIns="34281" rIns="0" bIns="34281" anchor="ctr"/>
          <a:lstStyle/>
          <a:p>
            <a:pPr algn="ctr" eaLnBrk="0" hangingPunct="0">
              <a:buSzPct val="100000"/>
              <a:defRPr/>
            </a:pPr>
            <a:r>
              <a:rPr lang="en-US" altLang="zh-CN" sz="1000" b="1" smtClean="0">
                <a:solidFill>
                  <a:srgbClr val="000000"/>
                </a:solidFill>
                <a:latin typeface="Arial"/>
                <a:ea typeface="微软雅黑" pitchFamily="34" charset="-122"/>
                <a:cs typeface="Arial" pitchFamily="34" charset="0"/>
                <a:sym typeface="Calibri" pitchFamily="34" charset="0"/>
              </a:rPr>
              <a:t>How</a:t>
            </a:r>
            <a:endParaRPr lang="en-US" altLang="zh-CN" sz="1000" b="1">
              <a:solidFill>
                <a:srgbClr val="000000"/>
              </a:solidFill>
              <a:latin typeface="Arial"/>
              <a:ea typeface="微软雅黑" pitchFamily="34" charset="-122"/>
              <a:cs typeface="Arial" pitchFamily="34" charset="0"/>
              <a:sym typeface="Calibri" pitchFamily="34" charset="0"/>
            </a:endParaRPr>
          </a:p>
        </p:txBody>
      </p:sp>
      <p:sp>
        <p:nvSpPr>
          <p:cNvPr id="59" name="TextBox 54"/>
          <p:cNvSpPr txBox="1">
            <a:spLocks noChangeArrowheads="1"/>
          </p:cNvSpPr>
          <p:nvPr/>
        </p:nvSpPr>
        <p:spPr bwMode="auto">
          <a:xfrm>
            <a:off x="811307" y="4793547"/>
            <a:ext cx="6651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US" altLang="zh-CN" sz="1000" b="1" smtClean="0">
                <a:solidFill>
                  <a:srgbClr val="000000"/>
                </a:solidFill>
                <a:latin typeface="Arial"/>
                <a:ea typeface="微软雅黑" pitchFamily="34" charset="-122"/>
                <a:cs typeface="Arial" pitchFamily="34" charset="0"/>
                <a:sym typeface="Calibri" pitchFamily="34" charset="0"/>
              </a:rPr>
              <a:t>What</a:t>
            </a:r>
            <a:endParaRPr lang="en-US" altLang="zh-CN" sz="1000" b="1">
              <a:solidFill>
                <a:srgbClr val="000000"/>
              </a:solidFill>
              <a:latin typeface="Arial"/>
              <a:ea typeface="微软雅黑" pitchFamily="34" charset="-122"/>
              <a:cs typeface="Arial" pitchFamily="34" charset="0"/>
              <a:sym typeface="Calibri" pitchFamily="34" charset="0"/>
            </a:endParaRPr>
          </a:p>
        </p:txBody>
      </p:sp>
      <p:sp>
        <p:nvSpPr>
          <p:cNvPr id="60" name="TextBox 55"/>
          <p:cNvSpPr txBox="1">
            <a:spLocks noChangeArrowheads="1"/>
          </p:cNvSpPr>
          <p:nvPr/>
        </p:nvSpPr>
        <p:spPr bwMode="auto">
          <a:xfrm>
            <a:off x="725582" y="3521960"/>
            <a:ext cx="9032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US" altLang="zh-CN" sz="1000" b="1" smtClean="0">
                <a:solidFill>
                  <a:srgbClr val="000000"/>
                </a:solidFill>
                <a:latin typeface="Arial"/>
                <a:ea typeface="微软雅黑" pitchFamily="34" charset="-122"/>
                <a:cs typeface="Arial" pitchFamily="34" charset="0"/>
                <a:sym typeface="Calibri" pitchFamily="34" charset="0"/>
              </a:rPr>
              <a:t>Where</a:t>
            </a:r>
            <a:endParaRPr lang="en-US" altLang="zh-CN" sz="1000" b="1">
              <a:solidFill>
                <a:srgbClr val="000000"/>
              </a:solidFill>
              <a:latin typeface="Arial"/>
              <a:ea typeface="微软雅黑" pitchFamily="34" charset="-122"/>
              <a:cs typeface="Arial" pitchFamily="34" charset="0"/>
              <a:sym typeface="Calibri" pitchFamily="34" charset="0"/>
            </a:endParaRPr>
          </a:p>
        </p:txBody>
      </p:sp>
      <p:sp>
        <p:nvSpPr>
          <p:cNvPr id="61" name="圆角矩形 60"/>
          <p:cNvSpPr>
            <a:spLocks/>
          </p:cNvSpPr>
          <p:nvPr/>
        </p:nvSpPr>
        <p:spPr bwMode="auto">
          <a:xfrm>
            <a:off x="1522507" y="3126672"/>
            <a:ext cx="6904038" cy="28892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427" tIns="11427" rIns="11427" bIns="11427" anchor="ctr"/>
          <a:lstStyle/>
          <a:p>
            <a:pPr algn="ctr" defTabSz="798513" eaLnBrk="0" hangingPunct="0">
              <a:spcAft>
                <a:spcPct val="35000"/>
              </a:spcAft>
              <a:buSzPct val="100000"/>
              <a:defRPr/>
            </a:pPr>
            <a:r>
              <a:rPr lang="en-US" altLang="zh-CN" sz="1000" b="1" dirty="0" smtClean="0">
                <a:solidFill>
                  <a:srgbClr val="FFFFFF"/>
                </a:solidFill>
                <a:latin typeface="Arial"/>
                <a:ea typeface="微软雅黑" pitchFamily="34" charset="-122"/>
                <a:cs typeface="Arial" pitchFamily="34" charset="0"/>
                <a:sym typeface="Calibri" pitchFamily="34" charset="0"/>
              </a:rPr>
              <a:t>Unified Policy Platform</a:t>
            </a:r>
            <a:endParaRPr lang="en-US" altLang="zh-CN" sz="1000" b="1" dirty="0">
              <a:solidFill>
                <a:srgbClr val="FFFFFF"/>
              </a:solidFill>
              <a:latin typeface="Arial"/>
              <a:ea typeface="微软雅黑" pitchFamily="34" charset="-122"/>
              <a:cs typeface="Arial" pitchFamily="34" charset="0"/>
              <a:sym typeface="Calibri" pitchFamily="34" charset="0"/>
            </a:endParaRPr>
          </a:p>
        </p:txBody>
      </p:sp>
      <p:sp>
        <p:nvSpPr>
          <p:cNvPr id="62" name="圆角矩形 61"/>
          <p:cNvSpPr>
            <a:spLocks/>
          </p:cNvSpPr>
          <p:nvPr/>
        </p:nvSpPr>
        <p:spPr bwMode="auto">
          <a:xfrm>
            <a:off x="1554257" y="2658360"/>
            <a:ext cx="2233613" cy="41751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427" tIns="11427" rIns="11427" bIns="11427" anchor="ctr"/>
          <a:lstStyle/>
          <a:p>
            <a:pPr defTabSz="798513" eaLnBrk="0" hangingPunct="0">
              <a:spcAft>
                <a:spcPct val="35000"/>
              </a:spcAft>
              <a:buSzPct val="100000"/>
              <a:defRPr/>
            </a:pPr>
            <a:r>
              <a:rPr lang="en-US" altLang="zh-CN" sz="800" b="1" dirty="0" smtClean="0">
                <a:solidFill>
                  <a:srgbClr val="000000"/>
                </a:solidFill>
                <a:latin typeface="Arial"/>
                <a:ea typeface="微软雅黑" pitchFamily="34" charset="-122"/>
                <a:cs typeface="Arial" pitchFamily="34" charset="0"/>
                <a:sym typeface="Calibri" pitchFamily="34" charset="0"/>
              </a:rPr>
              <a:t>Access all resources in the Intranet</a:t>
            </a:r>
            <a:endParaRPr lang="en-US" altLang="zh-CN" sz="800" b="1" dirty="0">
              <a:solidFill>
                <a:srgbClr val="000000"/>
              </a:solidFill>
              <a:latin typeface="Arial"/>
              <a:ea typeface="微软雅黑" pitchFamily="34" charset="-122"/>
              <a:cs typeface="Arial" pitchFamily="34" charset="0"/>
              <a:sym typeface="Calibri" pitchFamily="34" charset="0"/>
            </a:endParaRPr>
          </a:p>
        </p:txBody>
      </p:sp>
      <p:sp>
        <p:nvSpPr>
          <p:cNvPr id="63" name="圆角矩形 62"/>
          <p:cNvSpPr>
            <a:spLocks/>
          </p:cNvSpPr>
          <p:nvPr/>
        </p:nvSpPr>
        <p:spPr bwMode="auto">
          <a:xfrm>
            <a:off x="3883120" y="2669472"/>
            <a:ext cx="2233612" cy="4159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427" tIns="11427" rIns="11427" bIns="11427" anchor="ctr"/>
          <a:lstStyle/>
          <a:p>
            <a:pPr defTabSz="798513" eaLnBrk="0" hangingPunct="0">
              <a:spcAft>
                <a:spcPct val="35000"/>
              </a:spcAft>
              <a:buSzPct val="100000"/>
              <a:defRPr/>
            </a:pPr>
            <a:r>
              <a:rPr lang="en-US" altLang="zh-CN" sz="800" b="1" dirty="0" smtClean="0">
                <a:solidFill>
                  <a:srgbClr val="000000"/>
                </a:solidFill>
                <a:latin typeface="Arial"/>
                <a:ea typeface="微软雅黑" pitchFamily="34" charset="-122"/>
                <a:cs typeface="Arial" pitchFamily="34" charset="0"/>
                <a:sym typeface="Calibri" pitchFamily="34" charset="0"/>
              </a:rPr>
              <a:t>Access those services configured for use on pads via a mobile VPN</a:t>
            </a:r>
            <a:endParaRPr lang="en-US" altLang="zh-CN" sz="800" b="1" dirty="0">
              <a:solidFill>
                <a:srgbClr val="000000"/>
              </a:solidFill>
              <a:latin typeface="Arial"/>
              <a:ea typeface="微软雅黑" pitchFamily="34" charset="-122"/>
              <a:cs typeface="Arial" pitchFamily="34" charset="0"/>
              <a:sym typeface="Calibri" pitchFamily="34" charset="0"/>
            </a:endParaRPr>
          </a:p>
        </p:txBody>
      </p:sp>
      <p:sp>
        <p:nvSpPr>
          <p:cNvPr id="64" name="圆角矩形 63"/>
          <p:cNvSpPr>
            <a:spLocks/>
          </p:cNvSpPr>
          <p:nvPr/>
        </p:nvSpPr>
        <p:spPr bwMode="auto">
          <a:xfrm>
            <a:off x="6223095" y="2658360"/>
            <a:ext cx="2189162" cy="41751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427" tIns="11427" rIns="11427" bIns="11427" anchor="ctr"/>
          <a:lstStyle/>
          <a:p>
            <a:pPr algn="ctr" defTabSz="798513" eaLnBrk="0" hangingPunct="0">
              <a:spcAft>
                <a:spcPct val="35000"/>
              </a:spcAft>
              <a:buSzPct val="100000"/>
              <a:defRPr/>
            </a:pPr>
            <a:r>
              <a:rPr lang="en-US" altLang="zh-CN" sz="800" b="1" dirty="0" smtClean="0">
                <a:solidFill>
                  <a:srgbClr val="000000"/>
                </a:solidFill>
                <a:latin typeface="Arial"/>
                <a:ea typeface="微软雅黑" pitchFamily="34" charset="-122"/>
                <a:cs typeface="Arial" pitchFamily="34" charset="0"/>
                <a:sym typeface="Calibri" pitchFamily="34" charset="0"/>
              </a:rPr>
              <a:t>Access Intranet resources from mobile devices </a:t>
            </a:r>
            <a:r>
              <a:rPr lang="en-US" altLang="zh-CN" sz="800" b="1" dirty="0" smtClean="0">
                <a:solidFill>
                  <a:schemeClr val="tx1"/>
                </a:solidFill>
                <a:latin typeface="Arial"/>
                <a:ea typeface="微软雅黑" pitchFamily="34" charset="-122"/>
                <a:cs typeface="Arial" pitchFamily="34" charset="0"/>
                <a:sym typeface="Calibri" pitchFamily="34" charset="0"/>
              </a:rPr>
              <a:t>via a VPN</a:t>
            </a:r>
            <a:endParaRPr lang="en-US" altLang="zh-CN" sz="800" b="1" dirty="0">
              <a:solidFill>
                <a:srgbClr val="000000"/>
              </a:solidFill>
              <a:latin typeface="Arial"/>
              <a:ea typeface="微软雅黑" pitchFamily="34" charset="-122"/>
              <a:cs typeface="Arial" pitchFamily="34" charset="0"/>
              <a:sym typeface="Calibri" pitchFamily="34" charset="0"/>
            </a:endParaRPr>
          </a:p>
        </p:txBody>
      </p:sp>
      <p:sp>
        <p:nvSpPr>
          <p:cNvPr id="65" name="同侧圆角矩形 64"/>
          <p:cNvSpPr/>
          <p:nvPr/>
        </p:nvSpPr>
        <p:spPr bwMode="auto">
          <a:xfrm>
            <a:off x="868457" y="2596447"/>
            <a:ext cx="579438" cy="598488"/>
          </a:xfrm>
          <a:prstGeom prst="round2Same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34281" rIns="0" bIns="34281" anchor="ctr"/>
          <a:lstStyle/>
          <a:p>
            <a:pPr algn="ctr" eaLnBrk="0" hangingPunct="0">
              <a:buSzPct val="100000"/>
              <a:defRPr/>
            </a:pPr>
            <a:r>
              <a:rPr lang="en-US" altLang="zh-CN" sz="1000" b="1" smtClean="0">
                <a:solidFill>
                  <a:srgbClr val="C00000"/>
                </a:solidFill>
                <a:latin typeface="Arial"/>
                <a:ea typeface="微软雅黑" pitchFamily="34" charset="-122"/>
                <a:cs typeface="Arial" pitchFamily="34" charset="0"/>
                <a:sym typeface="Calibri" pitchFamily="34" charset="0"/>
              </a:rPr>
              <a:t>Policy</a:t>
            </a:r>
            <a:endParaRPr lang="en-US" altLang="zh-CN" sz="1000" b="1">
              <a:solidFill>
                <a:srgbClr val="C00000"/>
              </a:solidFill>
              <a:latin typeface="Arial"/>
              <a:ea typeface="微软雅黑" pitchFamily="34" charset="-122"/>
              <a:cs typeface="Arial" pitchFamily="34" charset="0"/>
              <a:sym typeface="Calibri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77218" y="541210"/>
            <a:ext cx="5958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42BECD"/>
                </a:solidFill>
                <a:latin typeface="+mj-lt"/>
                <a:ea typeface="+mj-ea"/>
                <a:cs typeface="+mj-cs"/>
                <a:sym typeface="Arial"/>
              </a:rPr>
              <a:t>Unified Policies for BYOD:</a:t>
            </a:r>
          </a:p>
          <a:p>
            <a:pPr algn="l"/>
            <a:r>
              <a:rPr lang="en-US" altLang="zh-CN" sz="2800" dirty="0" smtClean="0">
                <a:solidFill>
                  <a:srgbClr val="42BECD"/>
                </a:solidFill>
                <a:sym typeface="Calibri" pitchFamily="34" charset="0"/>
              </a:rPr>
              <a:t>Authentication and Authorization</a:t>
            </a:r>
            <a:endParaRPr lang="zh-CN" altLang="en-US" sz="2800" dirty="0" smtClean="0">
              <a:solidFill>
                <a:srgbClr val="42BECD"/>
              </a:solidFill>
              <a:sym typeface="Arial"/>
            </a:endParaRPr>
          </a:p>
          <a:p>
            <a:pPr algn="l"/>
            <a:endParaRPr lang="zh-CN" altLang="en-US" sz="2800" dirty="0" smtClean="0">
              <a:solidFill>
                <a:srgbClr val="42BECD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71" name="矩形 70"/>
          <p:cNvSpPr/>
          <p:nvPr/>
        </p:nvSpPr>
        <p:spPr bwMode="auto">
          <a:xfrm>
            <a:off x="1577500" y="3768022"/>
            <a:ext cx="2121455" cy="662297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pPr algn="ctr">
              <a:defRPr/>
            </a:pPr>
            <a:endParaRPr lang="en-US" altLang="zh-CN" sz="1050">
              <a:latin typeface="Arial"/>
              <a:ea typeface="微软雅黑" pitchFamily="34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2570257" y="4700523"/>
            <a:ext cx="1038178" cy="421703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en-US" altLang="zh-CN" sz="800" dirty="0" smtClean="0">
                <a:latin typeface="Arial"/>
                <a:ea typeface="微软雅黑" pitchFamily="34" charset="-122"/>
                <a:sym typeface="Calibri" pitchFamily="34" charset="0"/>
              </a:rPr>
              <a:t>VPN-PC allowed apps</a:t>
            </a:r>
            <a:endParaRPr lang="en-US" altLang="zh-CN" sz="800" strike="sngStrike" dirty="0"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67" name="矩形 66"/>
          <p:cNvSpPr/>
          <p:nvPr/>
        </p:nvSpPr>
        <p:spPr bwMode="auto">
          <a:xfrm>
            <a:off x="5003942" y="4700523"/>
            <a:ext cx="1038178" cy="421703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en-US" altLang="zh-CN" sz="800" smtClean="0">
                <a:latin typeface="Arial"/>
                <a:ea typeface="微软雅黑" pitchFamily="34" charset="-122"/>
                <a:sym typeface="Calibri" pitchFamily="34" charset="0"/>
              </a:rPr>
              <a:t>VPN-PAD allowed </a:t>
            </a:r>
            <a:r>
              <a:rPr lang="en-US" altLang="zh-CN" sz="800" dirty="0" smtClean="0">
                <a:latin typeface="Arial"/>
                <a:ea typeface="微软雅黑" pitchFamily="34" charset="-122"/>
                <a:sym typeface="Calibri" pitchFamily="34" charset="0"/>
              </a:rPr>
              <a:t>apps</a:t>
            </a:r>
            <a:endParaRPr lang="en-US" altLang="zh-CN" sz="800" strike="sngStrike" dirty="0">
              <a:latin typeface="Arial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377146" y="4700523"/>
            <a:ext cx="1144554" cy="421703"/>
          </a:xfrm>
          <a:prstGeom prst="rect">
            <a:avLst/>
          </a:prstGeom>
          <a:solidFill>
            <a:srgbClr val="0F4587">
              <a:alpha val="16078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txBody>
          <a:bodyPr wrap="none" anchor="ctr"/>
          <a:lstStyle/>
          <a:p>
            <a:pPr eaLnBrk="0" hangingPunct="0">
              <a:buSzPct val="100000"/>
            </a:pPr>
            <a:r>
              <a:rPr lang="en-US" altLang="zh-CN" sz="800" dirty="0" smtClean="0">
                <a:latin typeface="Arial"/>
                <a:ea typeface="微软雅黑" pitchFamily="34" charset="-122"/>
                <a:sym typeface="Calibri" pitchFamily="34" charset="0"/>
              </a:rPr>
              <a:t>VPN-BYOD allowed apps</a:t>
            </a:r>
            <a:endParaRPr lang="en-US" altLang="zh-CN" sz="800" strike="sngStrike" dirty="0">
              <a:latin typeface="Arial"/>
              <a:ea typeface="微软雅黑" pitchFamily="34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31"/>
          <p:cNvSpPr txBox="1">
            <a:spLocks noChangeArrowheads="1"/>
          </p:cNvSpPr>
          <p:nvPr/>
        </p:nvSpPr>
        <p:spPr bwMode="auto">
          <a:xfrm>
            <a:off x="4144154" y="4676041"/>
            <a:ext cx="12454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en-US" altLang="zh-CN" sz="900" dirty="0" smtClean="0">
                <a:solidFill>
                  <a:srgbClr val="000000"/>
                </a:solidFill>
                <a:latin typeface="Arial"/>
                <a:ea typeface="微软雅黑" pitchFamily="34" charset="-122"/>
              </a:rPr>
              <a:t>User using an unregistered device</a:t>
            </a:r>
            <a:endParaRPr lang="en-US" altLang="zh-CN" sz="900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7" name="7b3c2d13-cfdd-4d13-89f0-bdc5b14f5a34"/>
          <p:cNvSpPr txBox="1">
            <a:spLocks noChangeArrowheads="1"/>
          </p:cNvSpPr>
          <p:nvPr/>
        </p:nvSpPr>
        <p:spPr bwMode="auto">
          <a:xfrm>
            <a:off x="8325769" y="3522228"/>
            <a:ext cx="6210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en-US" altLang="zh-CN" sz="900" dirty="0" smtClean="0">
                <a:solidFill>
                  <a:srgbClr val="000000"/>
                </a:solidFill>
                <a:latin typeface="Arial"/>
                <a:ea typeface="微软雅黑" pitchFamily="34" charset="-122"/>
              </a:rPr>
              <a:t>Executive</a:t>
            </a:r>
            <a:endParaRPr lang="en-US" altLang="zh-CN" sz="900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3876196" y="2094619"/>
            <a:ext cx="4433040" cy="2330868"/>
          </a:xfrm>
          <a:prstGeom prst="ellipse">
            <a:avLst/>
          </a:prstGeom>
          <a:solidFill>
            <a:srgbClr val="99CCFF">
              <a:alpha val="20000"/>
            </a:srgb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ctr"/>
            <a:endParaRPr lang="en-US" altLang="zh-CN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9" name="04a20906-4770-4205-bcbe-47cc35aebd41"/>
          <p:cNvSpPr>
            <a:spLocks noChangeArrowheads="1"/>
          </p:cNvSpPr>
          <p:nvPr/>
        </p:nvSpPr>
        <p:spPr bwMode="auto">
          <a:xfrm>
            <a:off x="4203843" y="2324562"/>
            <a:ext cx="3787310" cy="1889557"/>
          </a:xfrm>
          <a:prstGeom prst="ellipse">
            <a:avLst/>
          </a:prstGeom>
          <a:solidFill>
            <a:srgbClr val="CCFFFF">
              <a:alpha val="50000"/>
            </a:srgbClr>
          </a:solidFill>
          <a:ln w="1905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ctr"/>
            <a:endParaRPr lang="en-US" altLang="zh-CN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10" name="37bb45e7-43b4-46ef-bfb5-8f1fb2942585"/>
          <p:cNvSpPr/>
          <p:nvPr/>
        </p:nvSpPr>
        <p:spPr bwMode="auto">
          <a:xfrm>
            <a:off x="6017666" y="2933696"/>
            <a:ext cx="217661" cy="19268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ctr">
              <a:buClr>
                <a:srgbClr val="CC9900"/>
              </a:buClr>
              <a:buFont typeface="Wingdings" pitchFamily="2" charset="2"/>
              <a:buChar char="n"/>
            </a:pPr>
            <a:endParaRPr lang="en-US" altLang="zh-CN" dirty="0" smtClean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11" name="4856736a-feeb-403f-8e84-7cdba61ae4f2"/>
          <p:cNvSpPr txBox="1">
            <a:spLocks noChangeArrowheads="1"/>
          </p:cNvSpPr>
          <p:nvPr/>
        </p:nvSpPr>
        <p:spPr bwMode="auto">
          <a:xfrm>
            <a:off x="5397218" y="2385910"/>
            <a:ext cx="116586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en-US" altLang="zh-CN" sz="800" dirty="0" smtClean="0">
                <a:solidFill>
                  <a:srgbClr val="000000"/>
                </a:solidFill>
                <a:latin typeface="Arial"/>
                <a:ea typeface="微软雅黑" pitchFamily="34" charset="-122"/>
              </a:rPr>
              <a:t>Demilitarized zone (DMZ)</a:t>
            </a:r>
            <a:endParaRPr lang="en-US" altLang="zh-CN" sz="800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grpSp>
        <p:nvGrpSpPr>
          <p:cNvPr id="2" name="组合 554"/>
          <p:cNvGrpSpPr/>
          <p:nvPr/>
        </p:nvGrpSpPr>
        <p:grpSpPr>
          <a:xfrm>
            <a:off x="4465022" y="2542109"/>
            <a:ext cx="3264923" cy="1454462"/>
            <a:chOff x="1273582" y="1126671"/>
            <a:chExt cx="608546" cy="377090"/>
          </a:xfrm>
        </p:grpSpPr>
        <p:sp>
          <p:nvSpPr>
            <p:cNvPr id="13" name="椭圆 12"/>
            <p:cNvSpPr/>
            <p:nvPr/>
          </p:nvSpPr>
          <p:spPr bwMode="auto">
            <a:xfrm>
              <a:off x="1273582" y="1126671"/>
              <a:ext cx="608546" cy="377090"/>
            </a:xfrm>
            <a:prstGeom prst="ellipse">
              <a:avLst/>
            </a:pr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dirty="0" smtClean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14" name="Text Box 531"/>
            <p:cNvSpPr txBox="1">
              <a:spLocks noChangeArrowheads="1"/>
            </p:cNvSpPr>
            <p:nvPr/>
          </p:nvSpPr>
          <p:spPr bwMode="auto">
            <a:xfrm>
              <a:off x="1486326" y="1138953"/>
              <a:ext cx="150423" cy="3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/>
                  <a:ea typeface="微软雅黑" pitchFamily="34" charset="-122"/>
                </a:rPr>
                <a:t>General service</a:t>
              </a:r>
              <a:endParaRPr lang="en-US" altLang="zh-CN" sz="800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</p:grpSp>
      <p:grpSp>
        <p:nvGrpSpPr>
          <p:cNvPr id="3" name="组合 561"/>
          <p:cNvGrpSpPr/>
          <p:nvPr/>
        </p:nvGrpSpPr>
        <p:grpSpPr>
          <a:xfrm>
            <a:off x="4890244" y="2751246"/>
            <a:ext cx="2418216" cy="1052639"/>
            <a:chOff x="1274999" y="1126669"/>
            <a:chExt cx="529538" cy="386844"/>
          </a:xfrm>
        </p:grpSpPr>
        <p:sp>
          <p:nvSpPr>
            <p:cNvPr id="16" name="椭圆 15"/>
            <p:cNvSpPr/>
            <p:nvPr/>
          </p:nvSpPr>
          <p:spPr bwMode="auto">
            <a:xfrm>
              <a:off x="1274999" y="1126669"/>
              <a:ext cx="529538" cy="38684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dirty="0" smtClean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17" name="Text Box 531"/>
            <p:cNvSpPr txBox="1">
              <a:spLocks noChangeArrowheads="1"/>
            </p:cNvSpPr>
            <p:nvPr/>
          </p:nvSpPr>
          <p:spPr bwMode="auto">
            <a:xfrm>
              <a:off x="1445176" y="1134358"/>
              <a:ext cx="199164" cy="45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/>
                  <a:ea typeface="微软雅黑" pitchFamily="34" charset="-122"/>
                </a:rPr>
                <a:t>Common service</a:t>
              </a:r>
              <a:endParaRPr lang="en-US" altLang="zh-CN" sz="800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</p:grpSp>
      <p:grpSp>
        <p:nvGrpSpPr>
          <p:cNvPr id="4" name="组合 557"/>
          <p:cNvGrpSpPr/>
          <p:nvPr/>
        </p:nvGrpSpPr>
        <p:grpSpPr>
          <a:xfrm>
            <a:off x="5244467" y="2912856"/>
            <a:ext cx="1708258" cy="736737"/>
            <a:chOff x="1253144" y="1126671"/>
            <a:chExt cx="604157" cy="375557"/>
          </a:xfrm>
        </p:grpSpPr>
        <p:sp>
          <p:nvSpPr>
            <p:cNvPr id="19" name="椭圆 18"/>
            <p:cNvSpPr/>
            <p:nvPr/>
          </p:nvSpPr>
          <p:spPr bwMode="auto">
            <a:xfrm>
              <a:off x="1253144" y="1126671"/>
              <a:ext cx="604157" cy="375557"/>
            </a:xfrm>
            <a:prstGeom prst="ellipse">
              <a:avLst/>
            </a:prstGeom>
            <a:solidFill>
              <a:srgbClr val="0066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dirty="0" smtClean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20" name="Text Box 531"/>
            <p:cNvSpPr txBox="1">
              <a:spLocks noChangeArrowheads="1"/>
            </p:cNvSpPr>
            <p:nvPr/>
          </p:nvSpPr>
          <p:spPr bwMode="auto">
            <a:xfrm>
              <a:off x="1390106" y="1139587"/>
              <a:ext cx="331103" cy="62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/>
                  <a:ea typeface="微软雅黑" pitchFamily="34" charset="-122"/>
                </a:rPr>
                <a:t>Limited service</a:t>
              </a:r>
              <a:endParaRPr lang="en-US" altLang="zh-CN" sz="800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</p:grpSp>
      <p:grpSp>
        <p:nvGrpSpPr>
          <p:cNvPr id="5" name="组合 551"/>
          <p:cNvGrpSpPr/>
          <p:nvPr/>
        </p:nvGrpSpPr>
        <p:grpSpPr>
          <a:xfrm>
            <a:off x="5449144" y="3067325"/>
            <a:ext cx="1290439" cy="448381"/>
            <a:chOff x="1253232" y="1133965"/>
            <a:chExt cx="604157" cy="375557"/>
          </a:xfrm>
        </p:grpSpPr>
        <p:sp>
          <p:nvSpPr>
            <p:cNvPr id="22" name="椭圆 21"/>
            <p:cNvSpPr/>
            <p:nvPr/>
          </p:nvSpPr>
          <p:spPr bwMode="auto">
            <a:xfrm>
              <a:off x="1253232" y="1133965"/>
              <a:ext cx="604157" cy="375557"/>
            </a:xfrm>
            <a:prstGeom prst="ellipse">
              <a:avLst/>
            </a:prstGeom>
            <a:solidFill>
              <a:schemeClr val="accent1">
                <a:lumMod val="50000"/>
                <a:alpha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dirty="0" smtClean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23" name="Text Box 531"/>
            <p:cNvSpPr txBox="1">
              <a:spLocks noChangeArrowheads="1"/>
            </p:cNvSpPr>
            <p:nvPr/>
          </p:nvSpPr>
          <p:spPr bwMode="auto">
            <a:xfrm>
              <a:off x="1319730" y="1137877"/>
              <a:ext cx="467346" cy="10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/>
                  <a:ea typeface="微软雅黑" pitchFamily="34" charset="-122"/>
                </a:rPr>
                <a:t>Important service</a:t>
              </a:r>
              <a:endParaRPr lang="en-US" altLang="zh-CN" sz="800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</p:grpSp>
      <p:sp>
        <p:nvSpPr>
          <p:cNvPr id="24" name="椭圆 23"/>
          <p:cNvSpPr/>
          <p:nvPr/>
        </p:nvSpPr>
        <p:spPr bwMode="auto">
          <a:xfrm>
            <a:off x="5723005" y="3188534"/>
            <a:ext cx="780720" cy="218645"/>
          </a:xfrm>
          <a:prstGeom prst="ellipse">
            <a:avLst/>
          </a:prstGeom>
          <a:solidFill>
            <a:srgbClr val="FF0000">
              <a:alpha val="7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ctr">
              <a:buClr>
                <a:srgbClr val="CC9900"/>
              </a:buClr>
              <a:buFont typeface="Wingdings" pitchFamily="2" charset="2"/>
              <a:buChar char="n"/>
            </a:pPr>
            <a:endParaRPr lang="en-US" altLang="zh-CN" dirty="0" smtClean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25" name="4d60c6c0-5749-49c7-9618-a1d1faefa7f4"/>
          <p:cNvSpPr txBox="1">
            <a:spLocks noChangeArrowheads="1"/>
          </p:cNvSpPr>
          <p:nvPr/>
        </p:nvSpPr>
        <p:spPr bwMode="auto">
          <a:xfrm>
            <a:off x="5758820" y="3228879"/>
            <a:ext cx="6462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en-US" altLang="zh-CN" sz="800" b="1" dirty="0" smtClean="0">
                <a:solidFill>
                  <a:srgbClr val="FFFFFF"/>
                </a:solidFill>
                <a:latin typeface="Arial"/>
                <a:ea typeface="微软雅黑" pitchFamily="34" charset="-122"/>
              </a:rPr>
              <a:t>Core service</a:t>
            </a:r>
            <a:endParaRPr lang="en-US" altLang="zh-CN" sz="800" b="1" dirty="0">
              <a:solidFill>
                <a:srgbClr val="FFFFFF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26" name="d68479a0-d512-4cba-aa7a-d498a2c833e3"/>
          <p:cNvSpPr txBox="1">
            <a:spLocks noChangeArrowheads="1"/>
          </p:cNvSpPr>
          <p:nvPr/>
        </p:nvSpPr>
        <p:spPr bwMode="auto">
          <a:xfrm>
            <a:off x="5339720" y="2162289"/>
            <a:ext cx="128777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en-US" altLang="zh-CN" sz="800" dirty="0" smtClean="0">
                <a:solidFill>
                  <a:srgbClr val="000000"/>
                </a:solidFill>
                <a:latin typeface="Arial"/>
                <a:ea typeface="微软雅黑" pitchFamily="34" charset="-122"/>
              </a:rPr>
              <a:t>Authentication domain</a:t>
            </a:r>
            <a:endParaRPr lang="en-US" altLang="zh-CN" sz="800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27" name="886f3bfe-7d8e-4fb7-9780-f0e1891c3b2b"/>
          <p:cNvSpPr txBox="1">
            <a:spLocks noChangeArrowheads="1"/>
          </p:cNvSpPr>
          <p:nvPr/>
        </p:nvSpPr>
        <p:spPr bwMode="auto">
          <a:xfrm>
            <a:off x="2930417" y="4432778"/>
            <a:ext cx="11014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en-US" altLang="zh-CN" sz="900" dirty="0" smtClean="0">
                <a:solidFill>
                  <a:srgbClr val="000000"/>
                </a:solidFill>
                <a:latin typeface="Arial"/>
                <a:ea typeface="微软雅黑" pitchFamily="34" charset="-122"/>
              </a:rPr>
              <a:t>Unauthorized user</a:t>
            </a:r>
            <a:endParaRPr lang="en-US" altLang="zh-CN" sz="900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28" name="421be295-1475-44d4-b917-cfe0a75eb4b3"/>
          <p:cNvSpPr>
            <a:spLocks noChangeArrowheads="1"/>
          </p:cNvSpPr>
          <p:nvPr/>
        </p:nvSpPr>
        <p:spPr bwMode="gray">
          <a:xfrm rot="20445877">
            <a:off x="3593447" y="4023526"/>
            <a:ext cx="661449" cy="102748"/>
          </a:xfrm>
          <a:prstGeom prst="rightArrow">
            <a:avLst>
              <a:gd name="adj1" fmla="val 35167"/>
              <a:gd name="adj2" fmla="val 111632"/>
            </a:avLst>
          </a:prstGeom>
          <a:gradFill rotWithShape="1">
            <a:gsLst>
              <a:gs pos="0">
                <a:srgbClr val="7E7E7E">
                  <a:alpha val="0"/>
                </a:srgbClr>
              </a:gs>
              <a:gs pos="100000">
                <a:srgbClr val="8E8E8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ctr"/>
            <a:endParaRPr lang="en-US" altLang="zh-CN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pic>
        <p:nvPicPr>
          <p:cNvPr id="29" name="4346122b-eaeb-4b62-92de-9955cfde07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1791" y="4005091"/>
            <a:ext cx="216389" cy="1514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" name="190f5214-5a2e-4fa4-b28f-3ea90e82fc65"/>
          <p:cNvSpPr txBox="1">
            <a:spLocks noChangeArrowheads="1"/>
          </p:cNvSpPr>
          <p:nvPr/>
        </p:nvSpPr>
        <p:spPr bwMode="auto">
          <a:xfrm>
            <a:off x="2916560" y="3498154"/>
            <a:ext cx="77335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en-US" altLang="zh-CN" sz="900" dirty="0" smtClean="0">
                <a:solidFill>
                  <a:srgbClr val="000000"/>
                </a:solidFill>
                <a:latin typeface="Arial"/>
                <a:ea typeface="微软雅黑" pitchFamily="34" charset="-122"/>
              </a:rPr>
              <a:t>Insecure user</a:t>
            </a:r>
            <a:endParaRPr lang="en-US" altLang="zh-CN" sz="900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31" name="72a5118e-ceae-4b2b-b576-03f982622179"/>
          <p:cNvSpPr>
            <a:spLocks noChangeArrowheads="1"/>
          </p:cNvSpPr>
          <p:nvPr/>
        </p:nvSpPr>
        <p:spPr bwMode="gray">
          <a:xfrm>
            <a:off x="3695549" y="3200417"/>
            <a:ext cx="649373" cy="102091"/>
          </a:xfrm>
          <a:prstGeom prst="rightArrow">
            <a:avLst>
              <a:gd name="adj1" fmla="val 35167"/>
              <a:gd name="adj2" fmla="val 111632"/>
            </a:avLst>
          </a:prstGeom>
          <a:gradFill rotWithShape="1">
            <a:gsLst>
              <a:gs pos="0">
                <a:srgbClr val="7E7E7E">
                  <a:alpha val="0"/>
                </a:srgbClr>
              </a:gs>
              <a:gs pos="100000">
                <a:srgbClr val="8E8E8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ctr"/>
            <a:endParaRPr lang="en-US" altLang="zh-CN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32" name="c7887ec4-2b81-480d-b2ac-2d7ba57067f4"/>
          <p:cNvSpPr>
            <a:spLocks noChangeArrowheads="1"/>
          </p:cNvSpPr>
          <p:nvPr/>
        </p:nvSpPr>
        <p:spPr bwMode="gray">
          <a:xfrm rot="6723243">
            <a:off x="6245621" y="2318299"/>
            <a:ext cx="782683" cy="140894"/>
          </a:xfrm>
          <a:prstGeom prst="rightArrow">
            <a:avLst>
              <a:gd name="adj1" fmla="val 35167"/>
              <a:gd name="adj2" fmla="val 111632"/>
            </a:avLst>
          </a:prstGeom>
          <a:gradFill rotWithShape="1">
            <a:gsLst>
              <a:gs pos="0">
                <a:srgbClr val="7E7E7E">
                  <a:alpha val="0"/>
                </a:srgbClr>
              </a:gs>
              <a:gs pos="100000">
                <a:srgbClr val="8E8E8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ctr"/>
            <a:endParaRPr lang="en-US" altLang="zh-CN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33" name="5bf61b79-0a16-4535-8a70-b7fa46aa3d7d"/>
          <p:cNvSpPr>
            <a:spLocks noChangeArrowheads="1"/>
          </p:cNvSpPr>
          <p:nvPr/>
        </p:nvSpPr>
        <p:spPr bwMode="gray">
          <a:xfrm rot="3264862">
            <a:off x="4905471" y="2346248"/>
            <a:ext cx="790258" cy="146398"/>
          </a:xfrm>
          <a:prstGeom prst="rightArrow">
            <a:avLst>
              <a:gd name="adj1" fmla="val 35167"/>
              <a:gd name="adj2" fmla="val 111632"/>
            </a:avLst>
          </a:prstGeom>
          <a:gradFill rotWithShape="1">
            <a:gsLst>
              <a:gs pos="0">
                <a:srgbClr val="7E7E7E">
                  <a:alpha val="0"/>
                </a:srgbClr>
              </a:gs>
              <a:gs pos="100000">
                <a:srgbClr val="8E8E8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ctr"/>
            <a:endParaRPr lang="en-US" altLang="zh-CN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34" name="2ec91856-aac4-4bc7-ae9d-fa48661367c6"/>
          <p:cNvSpPr>
            <a:spLocks noChangeArrowheads="1"/>
          </p:cNvSpPr>
          <p:nvPr/>
        </p:nvSpPr>
        <p:spPr bwMode="gray">
          <a:xfrm rot="1285396">
            <a:off x="4085191" y="2702841"/>
            <a:ext cx="1535314" cy="159706"/>
          </a:xfrm>
          <a:prstGeom prst="rightArrow">
            <a:avLst>
              <a:gd name="adj1" fmla="val 35167"/>
              <a:gd name="adj2" fmla="val 111632"/>
            </a:avLst>
          </a:prstGeom>
          <a:gradFill rotWithShape="1">
            <a:gsLst>
              <a:gs pos="0">
                <a:srgbClr val="7E7E7E">
                  <a:alpha val="0"/>
                </a:srgbClr>
              </a:gs>
              <a:gs pos="100000">
                <a:srgbClr val="8E8E8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ctr"/>
            <a:endParaRPr lang="en-US" altLang="zh-CN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35" name="e1b440b4-e053-49ad-9728-b9b231176b2b"/>
          <p:cNvSpPr txBox="1">
            <a:spLocks noChangeArrowheads="1"/>
          </p:cNvSpPr>
          <p:nvPr/>
        </p:nvSpPr>
        <p:spPr bwMode="auto">
          <a:xfrm>
            <a:off x="4779910" y="2044642"/>
            <a:ext cx="39148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en-US" altLang="zh-CN" sz="900" dirty="0" smtClean="0">
                <a:solidFill>
                  <a:srgbClr val="000000"/>
                </a:solidFill>
                <a:latin typeface="Arial"/>
                <a:ea typeface="微软雅黑" pitchFamily="34" charset="-122"/>
              </a:rPr>
              <a:t>Guest</a:t>
            </a:r>
            <a:endParaRPr lang="en-US" altLang="zh-CN" sz="900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36" name="c8e7b760-f211-42d1-983d-d99ffa082791"/>
          <p:cNvSpPr txBox="1">
            <a:spLocks noChangeArrowheads="1"/>
          </p:cNvSpPr>
          <p:nvPr/>
        </p:nvSpPr>
        <p:spPr bwMode="auto">
          <a:xfrm>
            <a:off x="6215737" y="1974478"/>
            <a:ext cx="114813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en-US" altLang="zh-CN" sz="900" dirty="0" smtClean="0">
                <a:solidFill>
                  <a:srgbClr val="000000"/>
                </a:solidFill>
                <a:latin typeface="Arial"/>
                <a:ea typeface="微软雅黑" pitchFamily="34" charset="-122"/>
              </a:rPr>
              <a:t>Common BYOD user</a:t>
            </a:r>
            <a:endParaRPr lang="en-US" altLang="zh-CN" sz="900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37" name="07e41842-da4b-409a-87ee-c73c5ee3459b"/>
          <p:cNvSpPr>
            <a:spLocks noChangeArrowheads="1"/>
          </p:cNvSpPr>
          <p:nvPr/>
        </p:nvSpPr>
        <p:spPr bwMode="gray">
          <a:xfrm rot="8964065">
            <a:off x="6380332" y="2706801"/>
            <a:ext cx="1495986" cy="140795"/>
          </a:xfrm>
          <a:prstGeom prst="rightArrow">
            <a:avLst>
              <a:gd name="adj1" fmla="val 35167"/>
              <a:gd name="adj2" fmla="val 111632"/>
            </a:avLst>
          </a:prstGeom>
          <a:gradFill rotWithShape="1">
            <a:gsLst>
              <a:gs pos="0">
                <a:srgbClr val="7E7E7E">
                  <a:alpha val="0"/>
                </a:srgbClr>
              </a:gs>
              <a:gs pos="100000">
                <a:srgbClr val="8E8E8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ctr"/>
            <a:endParaRPr lang="en-US" altLang="zh-CN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38" name="8e3ec683-0a7e-4d3d-b7c9-6e746358883b"/>
          <p:cNvSpPr txBox="1">
            <a:spLocks noChangeArrowheads="1"/>
          </p:cNvSpPr>
          <p:nvPr/>
        </p:nvSpPr>
        <p:spPr bwMode="auto">
          <a:xfrm>
            <a:off x="7641845" y="2331422"/>
            <a:ext cx="60880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en-US" altLang="zh-CN" sz="900" dirty="0" smtClean="0">
                <a:solidFill>
                  <a:srgbClr val="000000"/>
                </a:solidFill>
                <a:latin typeface="Arial"/>
                <a:ea typeface="微软雅黑" pitchFamily="34" charset="-122"/>
              </a:rPr>
              <a:t>Partner</a:t>
            </a:r>
            <a:endParaRPr lang="en-US" altLang="zh-CN" sz="900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39" name="c464c711-095d-4679-baa9-6585bb11a3f3"/>
          <p:cNvSpPr>
            <a:spLocks noChangeArrowheads="1"/>
          </p:cNvSpPr>
          <p:nvPr/>
        </p:nvSpPr>
        <p:spPr bwMode="gray">
          <a:xfrm rot="12978605">
            <a:off x="6116380" y="3769852"/>
            <a:ext cx="1475455" cy="175269"/>
          </a:xfrm>
          <a:prstGeom prst="rightArrow">
            <a:avLst>
              <a:gd name="adj1" fmla="val 35167"/>
              <a:gd name="adj2" fmla="val 111632"/>
            </a:avLst>
          </a:prstGeom>
          <a:gradFill rotWithShape="1">
            <a:gsLst>
              <a:gs pos="0">
                <a:srgbClr val="7E7E7E">
                  <a:alpha val="0"/>
                </a:srgbClr>
              </a:gs>
              <a:gs pos="100000">
                <a:srgbClr val="8E8E8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ctr"/>
            <a:endParaRPr lang="en-US" altLang="zh-CN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40" name="5ca6e88a-be07-4177-a620-c8cad2f8fd12"/>
          <p:cNvSpPr>
            <a:spLocks noChangeArrowheads="1"/>
          </p:cNvSpPr>
          <p:nvPr/>
        </p:nvSpPr>
        <p:spPr bwMode="gray">
          <a:xfrm rot="18700056" flipV="1">
            <a:off x="4828050" y="4478914"/>
            <a:ext cx="517983" cy="140193"/>
          </a:xfrm>
          <a:prstGeom prst="rightArrow">
            <a:avLst>
              <a:gd name="adj1" fmla="val 35167"/>
              <a:gd name="adj2" fmla="val 111632"/>
            </a:avLst>
          </a:prstGeom>
          <a:gradFill rotWithShape="1">
            <a:gsLst>
              <a:gs pos="0">
                <a:srgbClr val="7E7E7E">
                  <a:alpha val="0"/>
                </a:srgbClr>
              </a:gs>
              <a:gs pos="100000">
                <a:srgbClr val="8E8E8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ctr"/>
            <a:endParaRPr lang="en-US" altLang="zh-CN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pic>
        <p:nvPicPr>
          <p:cNvPr id="41" name="8aecd705-9fa2-4960-a50f-413cb874a7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139" y="4509854"/>
            <a:ext cx="216389" cy="1514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2" name="0f7b2322-83c7-42c4-bf96-6e804bbc13b4"/>
          <p:cNvSpPr txBox="1">
            <a:spLocks noChangeArrowheads="1"/>
          </p:cNvSpPr>
          <p:nvPr/>
        </p:nvSpPr>
        <p:spPr bwMode="auto">
          <a:xfrm>
            <a:off x="7085274" y="4683208"/>
            <a:ext cx="133154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en-US" altLang="zh-CN" sz="900" dirty="0" smtClean="0">
                <a:solidFill>
                  <a:srgbClr val="000000"/>
                </a:solidFill>
                <a:latin typeface="Arial"/>
                <a:ea typeface="微软雅黑" pitchFamily="34" charset="-122"/>
              </a:rPr>
              <a:t>User at office hours</a:t>
            </a:r>
            <a:endParaRPr lang="en-US" altLang="zh-CN" sz="900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43" name="a5cae8b9-8887-43a4-a536-22198fe5bf11"/>
          <p:cNvSpPr txBox="1">
            <a:spLocks noChangeArrowheads="1"/>
          </p:cNvSpPr>
          <p:nvPr/>
        </p:nvSpPr>
        <p:spPr bwMode="auto">
          <a:xfrm>
            <a:off x="2958126" y="2483152"/>
            <a:ext cx="1317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en-US" altLang="zh-CN" sz="900" dirty="0" smtClean="0">
                <a:solidFill>
                  <a:srgbClr val="000000"/>
                </a:solidFill>
                <a:latin typeface="Arial"/>
                <a:ea typeface="微软雅黑" pitchFamily="34" charset="-122"/>
              </a:rPr>
              <a:t>User at non-office hours</a:t>
            </a:r>
            <a:endParaRPr lang="en-US" altLang="zh-CN" sz="900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44" name="d835bf8d-77eb-4ec5-9b1d-5a2cbf974070"/>
          <p:cNvSpPr>
            <a:spLocks noChangeArrowheads="1"/>
          </p:cNvSpPr>
          <p:nvPr/>
        </p:nvSpPr>
        <p:spPr bwMode="gray">
          <a:xfrm rot="10800000">
            <a:off x="6383660" y="3195484"/>
            <a:ext cx="2102116" cy="179438"/>
          </a:xfrm>
          <a:prstGeom prst="rightArrow">
            <a:avLst>
              <a:gd name="adj1" fmla="val 35167"/>
              <a:gd name="adj2" fmla="val 111632"/>
            </a:avLst>
          </a:prstGeom>
          <a:gradFill rotWithShape="1">
            <a:gsLst>
              <a:gs pos="0">
                <a:srgbClr val="7E7E7E">
                  <a:alpha val="0"/>
                </a:srgbClr>
              </a:gs>
              <a:gs pos="100000">
                <a:srgbClr val="8E8E8E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ctr"/>
            <a:endParaRPr lang="en-US" altLang="zh-CN" dirty="0">
              <a:solidFill>
                <a:srgbClr val="000000"/>
              </a:solidFill>
              <a:latin typeface="Arial"/>
              <a:ea typeface="微软雅黑" pitchFamily="34" charset="-122"/>
            </a:endParaRPr>
          </a:p>
        </p:txBody>
      </p:sp>
      <p:pic>
        <p:nvPicPr>
          <p:cNvPr id="45" name="Picture 3" descr="E:\88-Materials\icons\withoutpic.png"/>
          <p:cNvPicPr>
            <a:picLocks noChangeAspect="1" noChangeArrowheads="1"/>
          </p:cNvPicPr>
          <p:nvPr/>
        </p:nvPicPr>
        <p:blipFill>
          <a:blip r:embed="rId3" cstate="print"/>
          <a:srcRect l="21572" t="13843" r="21664" b="13686"/>
          <a:stretch>
            <a:fillRect/>
          </a:stretch>
        </p:blipFill>
        <p:spPr bwMode="auto">
          <a:xfrm>
            <a:off x="3570108" y="4109357"/>
            <a:ext cx="147973" cy="172970"/>
          </a:xfrm>
          <a:prstGeom prst="rect">
            <a:avLst/>
          </a:prstGeom>
          <a:noFill/>
        </p:spPr>
      </p:pic>
      <p:pic>
        <p:nvPicPr>
          <p:cNvPr id="46" name="09ed0440-f514-4083-b330-27da0361dcbd" descr="E:\88-Materials\icons\IconsLandVistaPeopleIconsDemo\PNG\Occupations\64x64\Waiter_Male_Dark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08460" y="4119503"/>
            <a:ext cx="536160" cy="490902"/>
          </a:xfrm>
          <a:prstGeom prst="rect">
            <a:avLst/>
          </a:prstGeom>
          <a:noFill/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8347" y="1958564"/>
            <a:ext cx="536160" cy="49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4e5f6b32-a4d7-435b-94b3-6c27c6527132" descr="E:\88-Materials\icons\withoutpic.png"/>
          <p:cNvPicPr>
            <a:picLocks noChangeAspect="1" noChangeArrowheads="1"/>
          </p:cNvPicPr>
          <p:nvPr/>
        </p:nvPicPr>
        <p:blipFill>
          <a:blip r:embed="rId3" cstate="print"/>
          <a:srcRect l="21572" t="13843" r="21664" b="13686"/>
          <a:stretch>
            <a:fillRect/>
          </a:stretch>
        </p:blipFill>
        <p:spPr bwMode="auto">
          <a:xfrm>
            <a:off x="4061033" y="2186313"/>
            <a:ext cx="147973" cy="172970"/>
          </a:xfrm>
          <a:prstGeom prst="rect">
            <a:avLst/>
          </a:prstGeom>
          <a:noFill/>
        </p:spPr>
      </p:pic>
      <p:pic>
        <p:nvPicPr>
          <p:cNvPr id="49" name="11f134ab-ad6a-4bdc-9894-d5dc810aa451" descr="E:\02-Mobile_Security\营销上市\AnyOffi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1603" y="2274778"/>
            <a:ext cx="98132" cy="89849"/>
          </a:xfrm>
          <a:prstGeom prst="rect">
            <a:avLst/>
          </a:prstGeom>
          <a:noFill/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0428" y="1504065"/>
            <a:ext cx="536160" cy="49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e7344e12-b9c4-402f-a6e1-aecedf6d83f2" descr="E:\88-Materials\icons\withoutpic.png"/>
          <p:cNvPicPr>
            <a:picLocks noChangeAspect="1" noChangeArrowheads="1"/>
          </p:cNvPicPr>
          <p:nvPr/>
        </p:nvPicPr>
        <p:blipFill>
          <a:blip r:embed="rId3" cstate="print"/>
          <a:srcRect l="21572" t="13843" r="21664" b="13686"/>
          <a:stretch>
            <a:fillRect/>
          </a:stretch>
        </p:blipFill>
        <p:spPr bwMode="auto">
          <a:xfrm>
            <a:off x="5130497" y="1802127"/>
            <a:ext cx="147973" cy="172970"/>
          </a:xfrm>
          <a:prstGeom prst="rect">
            <a:avLst/>
          </a:prstGeom>
          <a:noFill/>
        </p:spPr>
      </p:pic>
      <p:pic>
        <p:nvPicPr>
          <p:cNvPr id="52" name="2ed76790-9230-4b03-8150-8d298063ebaa" descr="E:\02-Mobile_Security\营销上市\AnyOffi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6969" y="1919227"/>
            <a:ext cx="98132" cy="89849"/>
          </a:xfrm>
          <a:prstGeom prst="rect">
            <a:avLst/>
          </a:prstGeom>
          <a:noFill/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644" y="1467561"/>
            <a:ext cx="536160" cy="49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8294d0e1-a67c-4d66-b23e-dd4cee0ece5a" descr="E:\88-Materials\icons\withoutpic.png"/>
          <p:cNvPicPr>
            <a:picLocks noChangeAspect="1" noChangeArrowheads="1"/>
          </p:cNvPicPr>
          <p:nvPr/>
        </p:nvPicPr>
        <p:blipFill>
          <a:blip r:embed="rId3" cstate="print"/>
          <a:srcRect l="21572" t="13843" r="21664" b="13686"/>
          <a:stretch>
            <a:fillRect/>
          </a:stretch>
        </p:blipFill>
        <p:spPr bwMode="auto">
          <a:xfrm>
            <a:off x="6872791" y="1779428"/>
            <a:ext cx="147973" cy="172970"/>
          </a:xfrm>
          <a:prstGeom prst="rect">
            <a:avLst/>
          </a:prstGeom>
          <a:noFill/>
        </p:spPr>
      </p:pic>
      <p:pic>
        <p:nvPicPr>
          <p:cNvPr id="55" name="683b6298-d9ff-4812-88ed-c6ff5f20fe48" descr="E:\02-Mobile_Security\营销上市\AnyOffi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7417" y="1875975"/>
            <a:ext cx="98132" cy="89849"/>
          </a:xfrm>
          <a:prstGeom prst="rect">
            <a:avLst/>
          </a:prstGeom>
          <a:noFill/>
        </p:spPr>
      </p:pic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73610" y="1812798"/>
            <a:ext cx="536160" cy="49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fcd38d84-03f2-4851-b464-d489f8b36cfd" descr="E:\88-Materials\icons\withoutpic.png"/>
          <p:cNvPicPr>
            <a:picLocks noChangeAspect="1" noChangeArrowheads="1"/>
          </p:cNvPicPr>
          <p:nvPr/>
        </p:nvPicPr>
        <p:blipFill>
          <a:blip r:embed="rId3" cstate="print"/>
          <a:srcRect l="21572" t="13843" r="21664" b="13686"/>
          <a:stretch>
            <a:fillRect/>
          </a:stretch>
        </p:blipFill>
        <p:spPr bwMode="auto">
          <a:xfrm>
            <a:off x="8089763" y="2091022"/>
            <a:ext cx="147973" cy="172970"/>
          </a:xfrm>
          <a:prstGeom prst="rect">
            <a:avLst/>
          </a:prstGeom>
          <a:noFill/>
        </p:spPr>
      </p:pic>
      <p:pic>
        <p:nvPicPr>
          <p:cNvPr id="58" name="1b7491a4-0809-4193-a75f-c86ac9ace568" descr="E:\02-Mobile_Security\营销上市\AnyOffi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7363" y="2203189"/>
            <a:ext cx="98132" cy="89849"/>
          </a:xfrm>
          <a:prstGeom prst="rect">
            <a:avLst/>
          </a:prstGeom>
          <a:noFill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5073" y="2965640"/>
            <a:ext cx="536160" cy="49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09988880-403e-434f-8b42-77cd9d703c76" descr="E:\88-Materials\icons\withoutpic.png"/>
          <p:cNvPicPr>
            <a:picLocks noChangeAspect="1" noChangeArrowheads="1"/>
          </p:cNvPicPr>
          <p:nvPr/>
        </p:nvPicPr>
        <p:blipFill>
          <a:blip r:embed="rId3" cstate="print"/>
          <a:srcRect l="21572" t="13843" r="21664" b="13686"/>
          <a:stretch>
            <a:fillRect/>
          </a:stretch>
        </p:blipFill>
        <p:spPr bwMode="auto">
          <a:xfrm>
            <a:off x="8785681" y="3258754"/>
            <a:ext cx="147973" cy="172970"/>
          </a:xfrm>
          <a:prstGeom prst="rect">
            <a:avLst/>
          </a:prstGeom>
          <a:noFill/>
        </p:spPr>
      </p:pic>
      <p:pic>
        <p:nvPicPr>
          <p:cNvPr id="61" name="ff065718-9ec8-4f2d-a855-959e56cd838c" descr="E:\02-Mobile_Security\营销上市\AnyOffi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6999" y="3358589"/>
            <a:ext cx="98132" cy="89849"/>
          </a:xfrm>
          <a:prstGeom prst="rect">
            <a:avLst/>
          </a:prstGeom>
          <a:noFill/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9893" y="3791425"/>
            <a:ext cx="536160" cy="49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b5370e42-aa51-4f5c-9fec-a509843b5ce0" descr="E:\88-Materials\icons\withoutpic.png"/>
          <p:cNvPicPr>
            <a:picLocks noChangeAspect="1" noChangeArrowheads="1"/>
          </p:cNvPicPr>
          <p:nvPr/>
        </p:nvPicPr>
        <p:blipFill>
          <a:blip r:embed="rId3" cstate="print"/>
          <a:srcRect l="21572" t="13843" r="21664" b="13686"/>
          <a:stretch>
            <a:fillRect/>
          </a:stretch>
        </p:blipFill>
        <p:spPr bwMode="auto">
          <a:xfrm>
            <a:off x="7763079" y="4461726"/>
            <a:ext cx="147973" cy="172970"/>
          </a:xfrm>
          <a:prstGeom prst="rect">
            <a:avLst/>
          </a:prstGeom>
          <a:noFill/>
        </p:spPr>
      </p:pic>
      <p:pic>
        <p:nvPicPr>
          <p:cNvPr id="64" name="7a6be938-08ae-40fd-8ba9-deac7c06e85a" descr="E:\02-Mobile_Security\营销上市\AnyOffi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82" y="4580510"/>
            <a:ext cx="98132" cy="89849"/>
          </a:xfrm>
          <a:prstGeom prst="rect">
            <a:avLst/>
          </a:prstGeom>
          <a:noFill/>
        </p:spPr>
      </p:pic>
      <p:pic>
        <p:nvPicPr>
          <p:cNvPr id="65" name="Picture 8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40401" y="2975182"/>
            <a:ext cx="536160" cy="49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e2969f6c-889f-4d8c-8adf-166f0a365d63" descr="E:\88-Materials\icons\withoutpic.png"/>
          <p:cNvPicPr>
            <a:picLocks noChangeAspect="1" noChangeArrowheads="1"/>
          </p:cNvPicPr>
          <p:nvPr/>
        </p:nvPicPr>
        <p:blipFill>
          <a:blip r:embed="rId3" cstate="print"/>
          <a:srcRect l="21572" t="13843" r="21664" b="13686"/>
          <a:stretch>
            <a:fillRect/>
          </a:stretch>
        </p:blipFill>
        <p:spPr bwMode="auto">
          <a:xfrm>
            <a:off x="3590543" y="3183093"/>
            <a:ext cx="147973" cy="172970"/>
          </a:xfrm>
          <a:prstGeom prst="rect">
            <a:avLst/>
          </a:prstGeom>
          <a:noFill/>
        </p:spPr>
      </p:pic>
      <p:pic>
        <p:nvPicPr>
          <p:cNvPr id="67" name="b1afd30e-0fb7-4138-8204-09e6e7bdcf71" descr="E:\02-Mobile_Security\营销上市\AnyOffi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6053" y="3267165"/>
            <a:ext cx="98132" cy="89849"/>
          </a:xfrm>
          <a:prstGeom prst="rect">
            <a:avLst/>
          </a:prstGeom>
          <a:noFill/>
        </p:spPr>
      </p:pic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0853" y="4142368"/>
            <a:ext cx="536160" cy="49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61a02979-01d6-4671-b355-96ff34b6cbe4" descr="E:\88-Materials\icons\withoutpic.png"/>
          <p:cNvPicPr>
            <a:picLocks noChangeAspect="1" noChangeArrowheads="1"/>
          </p:cNvPicPr>
          <p:nvPr/>
        </p:nvPicPr>
        <p:blipFill>
          <a:blip r:embed="rId3" cstate="print"/>
          <a:srcRect l="21572" t="13843" r="21664" b="13686"/>
          <a:stretch>
            <a:fillRect/>
          </a:stretch>
        </p:blipFill>
        <p:spPr bwMode="auto">
          <a:xfrm>
            <a:off x="4819205" y="4544487"/>
            <a:ext cx="147973" cy="172970"/>
          </a:xfrm>
          <a:prstGeom prst="rect">
            <a:avLst/>
          </a:prstGeom>
          <a:noFill/>
        </p:spPr>
      </p:pic>
      <p:sp>
        <p:nvSpPr>
          <p:cNvPr id="70" name="Rectangle 80"/>
          <p:cNvSpPr>
            <a:spLocks noChangeArrowheads="1"/>
          </p:cNvSpPr>
          <p:nvPr/>
        </p:nvSpPr>
        <p:spPr bwMode="auto">
          <a:xfrm>
            <a:off x="101359" y="4821707"/>
            <a:ext cx="4102484" cy="116136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83335" tIns="41667" rIns="83335" bIns="41667">
            <a:spAutoFit/>
          </a:bodyPr>
          <a:lstStyle/>
          <a:p>
            <a:pPr marL="180975" indent="-180975" algn="l" defTabSz="801688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1000" b="1" dirty="0" smtClean="0">
                <a:solidFill>
                  <a:srgbClr val="C00000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Calibri" pitchFamily="34" charset="0"/>
              </a:rPr>
              <a:t>Anyone: </a:t>
            </a:r>
            <a:r>
              <a:rPr lang="en-US" altLang="zh-CN" sz="900" b="1" dirty="0" smtClean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Calibri" pitchFamily="34" charset="0"/>
              </a:rPr>
              <a:t>Roles - managers, employees, partners, visitors, etc.</a:t>
            </a:r>
          </a:p>
          <a:p>
            <a:pPr marL="180975" indent="-180975" algn="l" defTabSz="801688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1000" b="1" dirty="0" smtClean="0">
                <a:solidFill>
                  <a:srgbClr val="C00000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Calibri" pitchFamily="34" charset="0"/>
              </a:rPr>
              <a:t>Any device: </a:t>
            </a:r>
            <a:r>
              <a:rPr lang="en-US" altLang="zh-CN" sz="900" b="1" dirty="0" smtClean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Calibri" pitchFamily="34" charset="0"/>
              </a:rPr>
              <a:t>Terminals - PCs, mobile phones, dumb terminals, etc.</a:t>
            </a:r>
          </a:p>
          <a:p>
            <a:pPr marL="180975" indent="-180975" algn="l" defTabSz="801688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1000" b="1" dirty="0" smtClean="0">
                <a:solidFill>
                  <a:srgbClr val="C00000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Calibri" pitchFamily="34" charset="0"/>
              </a:rPr>
              <a:t>Anywhere: </a:t>
            </a:r>
            <a:r>
              <a:rPr lang="en-US" altLang="zh-CN" sz="900" b="1" dirty="0" smtClean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Calibri" pitchFamily="34" charset="0"/>
              </a:rPr>
              <a:t>Network location - company Intranet, Extranet, etc.</a:t>
            </a:r>
          </a:p>
          <a:p>
            <a:pPr marL="180975" indent="-180975" algn="l" defTabSz="801688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1000" b="1" dirty="0" smtClean="0">
                <a:solidFill>
                  <a:srgbClr val="C00000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Calibri" pitchFamily="34" charset="0"/>
              </a:rPr>
              <a:t>Anytime: </a:t>
            </a:r>
            <a:r>
              <a:rPr lang="en-US" altLang="zh-CN" sz="900" b="1" dirty="0" smtClean="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Calibri" pitchFamily="34" charset="0"/>
              </a:rPr>
              <a:t>Time perception - time to start and finish work</a:t>
            </a:r>
          </a:p>
          <a:p>
            <a:pPr marL="180975" indent="-180975" algn="l" defTabSz="801688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1000" b="1" dirty="0" smtClean="0">
                <a:solidFill>
                  <a:srgbClr val="C00000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Calibri" pitchFamily="34" charset="0"/>
              </a:rPr>
              <a:t>Anything:</a:t>
            </a:r>
            <a:r>
              <a:rPr lang="en-US" altLang="zh-CN" sz="900" b="1" dirty="0" smtClean="0">
                <a:latin typeface="Arial" pitchFamily="34" charset="0"/>
                <a:ea typeface="微软雅黑" pitchFamily="34" charset="-122"/>
                <a:cs typeface="Arial" pitchFamily="34" charset="0"/>
                <a:sym typeface="Calibri" pitchFamily="34" charset="0"/>
              </a:rPr>
              <a:t> Applications – common, limited, etc.</a:t>
            </a:r>
            <a:endParaRPr lang="en-US" altLang="zh-CN" sz="900" b="1" dirty="0">
              <a:solidFill>
                <a:srgbClr val="000000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Calibri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77218" y="541210"/>
            <a:ext cx="5958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42BECD"/>
                </a:solidFill>
                <a:sym typeface="Arial"/>
              </a:rPr>
              <a:t>User Groups for </a:t>
            </a:r>
            <a:r>
              <a:rPr lang="en-US" altLang="zh-CN" sz="2800" dirty="0" smtClean="0">
                <a:solidFill>
                  <a:srgbClr val="42BECD"/>
                </a:solidFill>
                <a:latin typeface="+mj-lt"/>
                <a:ea typeface="+mj-ea"/>
                <a:cs typeface="+mj-cs"/>
                <a:sym typeface="Arial"/>
              </a:rPr>
              <a:t>Access Control</a:t>
            </a:r>
            <a:endParaRPr lang="zh-CN" altLang="en-US" sz="2800" dirty="0" smtClean="0">
              <a:solidFill>
                <a:srgbClr val="42BECD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73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4446984" y="6509742"/>
            <a:ext cx="241102" cy="2589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410A78-FCD3-504F-A7CA-129367DF0A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0910" y="1318832"/>
            <a:ext cx="2607216" cy="1815862"/>
          </a:xfrm>
          <a:prstGeom prst="rect">
            <a:avLst/>
          </a:prstGeom>
          <a:solidFill>
            <a:srgbClr val="C00000"/>
          </a:solidFill>
        </p:spPr>
        <p:txBody>
          <a:bodyPr wrap="square" lIns="91422" tIns="45710" rIns="91422" bIns="45710" rtlCol="0">
            <a:spAutoFit/>
          </a:bodyPr>
          <a:lstStyle/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Arial"/>
                <a:ea typeface="微软雅黑" pitchFamily="34" charset="-122"/>
              </a:rPr>
              <a:t>A user-group based policy decouples the users from IP subnets/ addresses/ VLANs so that unified policy enforcement can be performed dynamically.</a:t>
            </a:r>
          </a:p>
        </p:txBody>
      </p:sp>
    </p:spTree>
    <p:extLst>
      <p:ext uri="{BB962C8B-B14F-4D97-AF65-F5344CB8AC3E}">
        <p14:creationId xmlns:p14="http://schemas.microsoft.com/office/powerpoint/2010/main" val="383117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4446984" y="6509742"/>
            <a:ext cx="241102" cy="2589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410A78-FCD3-504F-A7CA-129367DF0A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流程图: 过程 4"/>
          <p:cNvSpPr/>
          <p:nvPr/>
        </p:nvSpPr>
        <p:spPr bwMode="auto">
          <a:xfrm>
            <a:off x="121536" y="1930297"/>
            <a:ext cx="4896000" cy="1503953"/>
          </a:xfrm>
          <a:prstGeom prst="flowChartProcess">
            <a:avLst/>
          </a:prstGeom>
          <a:solidFill>
            <a:schemeClr val="bg1"/>
          </a:solidFill>
          <a:ln w="28575"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6" name="流程图: 过程 5"/>
          <p:cNvSpPr/>
          <p:nvPr/>
        </p:nvSpPr>
        <p:spPr bwMode="auto">
          <a:xfrm>
            <a:off x="0" y="3946589"/>
            <a:ext cx="4896000" cy="1503953"/>
          </a:xfrm>
          <a:prstGeom prst="flowChartProcess">
            <a:avLst/>
          </a:prstGeom>
          <a:solidFill>
            <a:schemeClr val="bg1"/>
          </a:solidFill>
          <a:ln w="28575"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87461" y="2211628"/>
            <a:ext cx="237559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altLang="zh-CN" sz="900" dirty="0" smtClean="0">
                <a:latin typeface="Arial" pitchFamily="34" charset="0"/>
                <a:cs typeface="Arial" pitchFamily="34" charset="0"/>
              </a:rPr>
              <a:t>Defines user groups, as well as security, bandwidth, and traffic flow direction control policies on the Controller.</a:t>
            </a:r>
            <a:endParaRPr lang="en-US" altLang="zh-CN" sz="900" dirty="0" smtClean="0">
              <a:latin typeface="Arial" pitchFamily="34" charset="0"/>
              <a:ea typeface="微软雅黑"/>
              <a:cs typeface="Arial" pitchFamily="34" charset="0"/>
              <a:sym typeface="Arial"/>
            </a:endParaRPr>
          </a:p>
        </p:txBody>
      </p:sp>
      <p:grpSp>
        <p:nvGrpSpPr>
          <p:cNvPr id="2" name="组合 398"/>
          <p:cNvGrpSpPr/>
          <p:nvPr/>
        </p:nvGrpSpPr>
        <p:grpSpPr>
          <a:xfrm>
            <a:off x="459390" y="2167867"/>
            <a:ext cx="731131" cy="994079"/>
            <a:chOff x="10287403" y="1826574"/>
            <a:chExt cx="2327266" cy="2817813"/>
          </a:xfrm>
          <a:solidFill>
            <a:srgbClr val="C00000"/>
          </a:solidFill>
        </p:grpSpPr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11073215" y="2025012"/>
              <a:ext cx="203200" cy="33338"/>
            </a:xfrm>
            <a:custGeom>
              <a:avLst/>
              <a:gdLst/>
              <a:ahLst/>
              <a:cxnLst>
                <a:cxn ang="0">
                  <a:pos x="1169" y="0"/>
                </a:cxn>
                <a:cxn ang="0">
                  <a:pos x="1190" y="2"/>
                </a:cxn>
                <a:cxn ang="0">
                  <a:pos x="1212" y="9"/>
                </a:cxn>
                <a:cxn ang="0">
                  <a:pos x="1229" y="19"/>
                </a:cxn>
                <a:cxn ang="0">
                  <a:pos x="1246" y="32"/>
                </a:cxn>
                <a:cxn ang="0">
                  <a:pos x="1259" y="49"/>
                </a:cxn>
                <a:cxn ang="0">
                  <a:pos x="1269" y="66"/>
                </a:cxn>
                <a:cxn ang="0">
                  <a:pos x="1276" y="87"/>
                </a:cxn>
                <a:cxn ang="0">
                  <a:pos x="1278" y="110"/>
                </a:cxn>
                <a:cxn ang="0">
                  <a:pos x="1276" y="131"/>
                </a:cxn>
                <a:cxn ang="0">
                  <a:pos x="1269" y="152"/>
                </a:cxn>
                <a:cxn ang="0">
                  <a:pos x="1259" y="170"/>
                </a:cxn>
                <a:cxn ang="0">
                  <a:pos x="1246" y="186"/>
                </a:cxn>
                <a:cxn ang="0">
                  <a:pos x="1229" y="200"/>
                </a:cxn>
                <a:cxn ang="0">
                  <a:pos x="1212" y="210"/>
                </a:cxn>
                <a:cxn ang="0">
                  <a:pos x="1190" y="216"/>
                </a:cxn>
                <a:cxn ang="0">
                  <a:pos x="1169" y="218"/>
                </a:cxn>
                <a:cxn ang="0">
                  <a:pos x="97" y="217"/>
                </a:cxn>
                <a:cxn ang="0">
                  <a:pos x="76" y="213"/>
                </a:cxn>
                <a:cxn ang="0">
                  <a:pos x="56" y="205"/>
                </a:cxn>
                <a:cxn ang="0">
                  <a:pos x="38" y="193"/>
                </a:cxn>
                <a:cxn ang="0">
                  <a:pos x="24" y="178"/>
                </a:cxn>
                <a:cxn ang="0">
                  <a:pos x="12" y="161"/>
                </a:cxn>
                <a:cxn ang="0">
                  <a:pos x="4" y="142"/>
                </a:cxn>
                <a:cxn ang="0">
                  <a:pos x="0" y="121"/>
                </a:cxn>
                <a:cxn ang="0">
                  <a:pos x="0" y="99"/>
                </a:cxn>
                <a:cxn ang="0">
                  <a:pos x="4" y="76"/>
                </a:cxn>
                <a:cxn ang="0">
                  <a:pos x="12" y="58"/>
                </a:cxn>
                <a:cxn ang="0">
                  <a:pos x="24" y="40"/>
                </a:cxn>
                <a:cxn ang="0">
                  <a:pos x="38" y="25"/>
                </a:cxn>
                <a:cxn ang="0">
                  <a:pos x="56" y="13"/>
                </a:cxn>
                <a:cxn ang="0">
                  <a:pos x="76" y="5"/>
                </a:cxn>
                <a:cxn ang="0">
                  <a:pos x="97" y="1"/>
                </a:cxn>
              </a:cxnLst>
              <a:rect l="0" t="0" r="r" b="b"/>
              <a:pathLst>
                <a:path w="1278" h="218">
                  <a:moveTo>
                    <a:pt x="108" y="0"/>
                  </a:moveTo>
                  <a:lnTo>
                    <a:pt x="1169" y="0"/>
                  </a:lnTo>
                  <a:lnTo>
                    <a:pt x="1180" y="1"/>
                  </a:lnTo>
                  <a:lnTo>
                    <a:pt x="1190" y="2"/>
                  </a:lnTo>
                  <a:lnTo>
                    <a:pt x="1202" y="5"/>
                  </a:lnTo>
                  <a:lnTo>
                    <a:pt x="1212" y="9"/>
                  </a:lnTo>
                  <a:lnTo>
                    <a:pt x="1220" y="13"/>
                  </a:lnTo>
                  <a:lnTo>
                    <a:pt x="1229" y="19"/>
                  </a:lnTo>
                  <a:lnTo>
                    <a:pt x="1238" y="25"/>
                  </a:lnTo>
                  <a:lnTo>
                    <a:pt x="1246" y="32"/>
                  </a:lnTo>
                  <a:lnTo>
                    <a:pt x="1253" y="40"/>
                  </a:lnTo>
                  <a:lnTo>
                    <a:pt x="1259" y="49"/>
                  </a:lnTo>
                  <a:lnTo>
                    <a:pt x="1265" y="58"/>
                  </a:lnTo>
                  <a:lnTo>
                    <a:pt x="1269" y="66"/>
                  </a:lnTo>
                  <a:lnTo>
                    <a:pt x="1272" y="76"/>
                  </a:lnTo>
                  <a:lnTo>
                    <a:pt x="1276" y="87"/>
                  </a:lnTo>
                  <a:lnTo>
                    <a:pt x="1277" y="99"/>
                  </a:lnTo>
                  <a:lnTo>
                    <a:pt x="1278" y="110"/>
                  </a:lnTo>
                  <a:lnTo>
                    <a:pt x="1277" y="121"/>
                  </a:lnTo>
                  <a:lnTo>
                    <a:pt x="1276" y="131"/>
                  </a:lnTo>
                  <a:lnTo>
                    <a:pt x="1272" y="142"/>
                  </a:lnTo>
                  <a:lnTo>
                    <a:pt x="1269" y="152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3" y="178"/>
                  </a:lnTo>
                  <a:lnTo>
                    <a:pt x="1246" y="186"/>
                  </a:lnTo>
                  <a:lnTo>
                    <a:pt x="1238" y="193"/>
                  </a:lnTo>
                  <a:lnTo>
                    <a:pt x="1229" y="200"/>
                  </a:lnTo>
                  <a:lnTo>
                    <a:pt x="1220" y="205"/>
                  </a:lnTo>
                  <a:lnTo>
                    <a:pt x="1212" y="210"/>
                  </a:lnTo>
                  <a:lnTo>
                    <a:pt x="1202" y="213"/>
                  </a:lnTo>
                  <a:lnTo>
                    <a:pt x="1190" y="216"/>
                  </a:lnTo>
                  <a:lnTo>
                    <a:pt x="1180" y="217"/>
                  </a:lnTo>
                  <a:lnTo>
                    <a:pt x="1169" y="218"/>
                  </a:lnTo>
                  <a:lnTo>
                    <a:pt x="108" y="218"/>
                  </a:lnTo>
                  <a:lnTo>
                    <a:pt x="97" y="217"/>
                  </a:lnTo>
                  <a:lnTo>
                    <a:pt x="86" y="216"/>
                  </a:lnTo>
                  <a:lnTo>
                    <a:pt x="76" y="213"/>
                  </a:lnTo>
                  <a:lnTo>
                    <a:pt x="66" y="210"/>
                  </a:lnTo>
                  <a:lnTo>
                    <a:pt x="56" y="205"/>
                  </a:lnTo>
                  <a:lnTo>
                    <a:pt x="47" y="200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4" y="178"/>
                  </a:lnTo>
                  <a:lnTo>
                    <a:pt x="17" y="170"/>
                  </a:lnTo>
                  <a:lnTo>
                    <a:pt x="12" y="161"/>
                  </a:lnTo>
                  <a:lnTo>
                    <a:pt x="7" y="152"/>
                  </a:lnTo>
                  <a:lnTo>
                    <a:pt x="4" y="142"/>
                  </a:lnTo>
                  <a:lnTo>
                    <a:pt x="2" y="131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7"/>
                  </a:lnTo>
                  <a:lnTo>
                    <a:pt x="4" y="76"/>
                  </a:lnTo>
                  <a:lnTo>
                    <a:pt x="7" y="66"/>
                  </a:lnTo>
                  <a:lnTo>
                    <a:pt x="12" y="58"/>
                  </a:lnTo>
                  <a:lnTo>
                    <a:pt x="17" y="49"/>
                  </a:lnTo>
                  <a:lnTo>
                    <a:pt x="24" y="40"/>
                  </a:lnTo>
                  <a:lnTo>
                    <a:pt x="31" y="32"/>
                  </a:lnTo>
                  <a:lnTo>
                    <a:pt x="38" y="25"/>
                  </a:lnTo>
                  <a:lnTo>
                    <a:pt x="47" y="19"/>
                  </a:lnTo>
                  <a:lnTo>
                    <a:pt x="56" y="13"/>
                  </a:lnTo>
                  <a:lnTo>
                    <a:pt x="66" y="9"/>
                  </a:lnTo>
                  <a:lnTo>
                    <a:pt x="76" y="5"/>
                  </a:lnTo>
                  <a:lnTo>
                    <a:pt x="86" y="2"/>
                  </a:lnTo>
                  <a:lnTo>
                    <a:pt x="97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10455678" y="2025012"/>
              <a:ext cx="28575" cy="30163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8"/>
                </a:cxn>
                <a:cxn ang="0">
                  <a:pos x="135" y="170"/>
                </a:cxn>
                <a:cxn ang="0">
                  <a:pos x="150" y="162"/>
                </a:cxn>
                <a:cxn ang="0">
                  <a:pos x="162" y="148"/>
                </a:cxn>
                <a:cxn ang="0">
                  <a:pos x="172" y="134"/>
                </a:cxn>
                <a:cxn ang="0">
                  <a:pos x="179" y="117"/>
                </a:cxn>
                <a:cxn ang="0">
                  <a:pos x="182" y="99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2" y="47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3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7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99"/>
                </a:cxn>
                <a:cxn ang="0">
                  <a:pos x="4" y="117"/>
                </a:cxn>
                <a:cxn ang="0">
                  <a:pos x="11" y="134"/>
                </a:cxn>
                <a:cxn ang="0">
                  <a:pos x="21" y="148"/>
                </a:cxn>
                <a:cxn ang="0">
                  <a:pos x="33" y="162"/>
                </a:cxn>
                <a:cxn ang="0">
                  <a:pos x="48" y="170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1" y="182"/>
                  </a:moveTo>
                  <a:lnTo>
                    <a:pt x="101" y="182"/>
                  </a:lnTo>
                  <a:lnTo>
                    <a:pt x="110" y="180"/>
                  </a:lnTo>
                  <a:lnTo>
                    <a:pt x="119" y="178"/>
                  </a:lnTo>
                  <a:lnTo>
                    <a:pt x="126" y="175"/>
                  </a:lnTo>
                  <a:lnTo>
                    <a:pt x="135" y="170"/>
                  </a:lnTo>
                  <a:lnTo>
                    <a:pt x="142" y="166"/>
                  </a:lnTo>
                  <a:lnTo>
                    <a:pt x="150" y="162"/>
                  </a:lnTo>
                  <a:lnTo>
                    <a:pt x="156" y="155"/>
                  </a:lnTo>
                  <a:lnTo>
                    <a:pt x="162" y="148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5" y="126"/>
                  </a:lnTo>
                  <a:lnTo>
                    <a:pt x="179" y="117"/>
                  </a:lnTo>
                  <a:lnTo>
                    <a:pt x="181" y="109"/>
                  </a:lnTo>
                  <a:lnTo>
                    <a:pt x="182" y="99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2"/>
                  </a:lnTo>
                  <a:lnTo>
                    <a:pt x="179" y="64"/>
                  </a:lnTo>
                  <a:lnTo>
                    <a:pt x="175" y="55"/>
                  </a:lnTo>
                  <a:lnTo>
                    <a:pt x="172" y="47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50" y="21"/>
                  </a:lnTo>
                  <a:lnTo>
                    <a:pt x="142" y="15"/>
                  </a:lnTo>
                  <a:lnTo>
                    <a:pt x="135" y="11"/>
                  </a:lnTo>
                  <a:lnTo>
                    <a:pt x="126" y="6"/>
                  </a:lnTo>
                  <a:lnTo>
                    <a:pt x="119" y="3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2" y="109"/>
                  </a:lnTo>
                  <a:lnTo>
                    <a:pt x="4" y="117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48"/>
                  </a:lnTo>
                  <a:lnTo>
                    <a:pt x="27" y="155"/>
                  </a:lnTo>
                  <a:lnTo>
                    <a:pt x="33" y="162"/>
                  </a:lnTo>
                  <a:lnTo>
                    <a:pt x="40" y="166"/>
                  </a:lnTo>
                  <a:lnTo>
                    <a:pt x="48" y="170"/>
                  </a:lnTo>
                  <a:lnTo>
                    <a:pt x="55" y="175"/>
                  </a:lnTo>
                  <a:lnTo>
                    <a:pt x="64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10495365" y="2025012"/>
              <a:ext cx="30163" cy="30163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8"/>
                </a:cxn>
                <a:cxn ang="0">
                  <a:pos x="135" y="170"/>
                </a:cxn>
                <a:cxn ang="0">
                  <a:pos x="150" y="162"/>
                </a:cxn>
                <a:cxn ang="0">
                  <a:pos x="162" y="148"/>
                </a:cxn>
                <a:cxn ang="0">
                  <a:pos x="172" y="134"/>
                </a:cxn>
                <a:cxn ang="0">
                  <a:pos x="178" y="117"/>
                </a:cxn>
                <a:cxn ang="0">
                  <a:pos x="182" y="99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7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3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7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99"/>
                </a:cxn>
                <a:cxn ang="0">
                  <a:pos x="4" y="117"/>
                </a:cxn>
                <a:cxn ang="0">
                  <a:pos x="11" y="134"/>
                </a:cxn>
                <a:cxn ang="0">
                  <a:pos x="21" y="148"/>
                </a:cxn>
                <a:cxn ang="0">
                  <a:pos x="33" y="162"/>
                </a:cxn>
                <a:cxn ang="0">
                  <a:pos x="48" y="170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2" y="182"/>
                  </a:moveTo>
                  <a:lnTo>
                    <a:pt x="101" y="182"/>
                  </a:lnTo>
                  <a:lnTo>
                    <a:pt x="110" y="180"/>
                  </a:lnTo>
                  <a:lnTo>
                    <a:pt x="119" y="178"/>
                  </a:lnTo>
                  <a:lnTo>
                    <a:pt x="127" y="175"/>
                  </a:lnTo>
                  <a:lnTo>
                    <a:pt x="135" y="170"/>
                  </a:lnTo>
                  <a:lnTo>
                    <a:pt x="142" y="166"/>
                  </a:lnTo>
                  <a:lnTo>
                    <a:pt x="150" y="162"/>
                  </a:lnTo>
                  <a:lnTo>
                    <a:pt x="156" y="155"/>
                  </a:lnTo>
                  <a:lnTo>
                    <a:pt x="162" y="148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5" y="126"/>
                  </a:lnTo>
                  <a:lnTo>
                    <a:pt x="178" y="117"/>
                  </a:lnTo>
                  <a:lnTo>
                    <a:pt x="181" y="109"/>
                  </a:lnTo>
                  <a:lnTo>
                    <a:pt x="182" y="99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2"/>
                  </a:lnTo>
                  <a:lnTo>
                    <a:pt x="178" y="64"/>
                  </a:lnTo>
                  <a:lnTo>
                    <a:pt x="175" y="55"/>
                  </a:lnTo>
                  <a:lnTo>
                    <a:pt x="172" y="47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50" y="21"/>
                  </a:lnTo>
                  <a:lnTo>
                    <a:pt x="142" y="15"/>
                  </a:lnTo>
                  <a:lnTo>
                    <a:pt x="135" y="11"/>
                  </a:lnTo>
                  <a:lnTo>
                    <a:pt x="127" y="6"/>
                  </a:lnTo>
                  <a:lnTo>
                    <a:pt x="119" y="3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8" y="55"/>
                  </a:lnTo>
                  <a:lnTo>
                    <a:pt x="4" y="64"/>
                  </a:lnTo>
                  <a:lnTo>
                    <a:pt x="2" y="72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99"/>
                  </a:lnTo>
                  <a:lnTo>
                    <a:pt x="2" y="109"/>
                  </a:lnTo>
                  <a:lnTo>
                    <a:pt x="4" y="117"/>
                  </a:lnTo>
                  <a:lnTo>
                    <a:pt x="8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48"/>
                  </a:lnTo>
                  <a:lnTo>
                    <a:pt x="26" y="155"/>
                  </a:lnTo>
                  <a:lnTo>
                    <a:pt x="33" y="162"/>
                  </a:lnTo>
                  <a:lnTo>
                    <a:pt x="40" y="166"/>
                  </a:lnTo>
                  <a:lnTo>
                    <a:pt x="48" y="170"/>
                  </a:lnTo>
                  <a:lnTo>
                    <a:pt x="55" y="175"/>
                  </a:lnTo>
                  <a:lnTo>
                    <a:pt x="64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10536640" y="2025012"/>
              <a:ext cx="28575" cy="30163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8"/>
                </a:cxn>
                <a:cxn ang="0">
                  <a:pos x="135" y="170"/>
                </a:cxn>
                <a:cxn ang="0">
                  <a:pos x="149" y="162"/>
                </a:cxn>
                <a:cxn ang="0">
                  <a:pos x="162" y="148"/>
                </a:cxn>
                <a:cxn ang="0">
                  <a:pos x="172" y="134"/>
                </a:cxn>
                <a:cxn ang="0">
                  <a:pos x="178" y="117"/>
                </a:cxn>
                <a:cxn ang="0">
                  <a:pos x="183" y="99"/>
                </a:cxn>
                <a:cxn ang="0">
                  <a:pos x="183" y="82"/>
                </a:cxn>
                <a:cxn ang="0">
                  <a:pos x="178" y="64"/>
                </a:cxn>
                <a:cxn ang="0">
                  <a:pos x="172" y="47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3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7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99"/>
                </a:cxn>
                <a:cxn ang="0">
                  <a:pos x="4" y="117"/>
                </a:cxn>
                <a:cxn ang="0">
                  <a:pos x="11" y="134"/>
                </a:cxn>
                <a:cxn ang="0">
                  <a:pos x="21" y="148"/>
                </a:cxn>
                <a:cxn ang="0">
                  <a:pos x="33" y="162"/>
                </a:cxn>
                <a:cxn ang="0">
                  <a:pos x="47" y="170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2" y="182"/>
                  </a:moveTo>
                  <a:lnTo>
                    <a:pt x="101" y="182"/>
                  </a:lnTo>
                  <a:lnTo>
                    <a:pt x="109" y="180"/>
                  </a:lnTo>
                  <a:lnTo>
                    <a:pt x="118" y="178"/>
                  </a:lnTo>
                  <a:lnTo>
                    <a:pt x="127" y="175"/>
                  </a:lnTo>
                  <a:lnTo>
                    <a:pt x="135" y="170"/>
                  </a:lnTo>
                  <a:lnTo>
                    <a:pt x="143" y="166"/>
                  </a:lnTo>
                  <a:lnTo>
                    <a:pt x="149" y="162"/>
                  </a:lnTo>
                  <a:lnTo>
                    <a:pt x="156" y="155"/>
                  </a:lnTo>
                  <a:lnTo>
                    <a:pt x="162" y="148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6" y="126"/>
                  </a:lnTo>
                  <a:lnTo>
                    <a:pt x="178" y="117"/>
                  </a:lnTo>
                  <a:lnTo>
                    <a:pt x="180" y="109"/>
                  </a:lnTo>
                  <a:lnTo>
                    <a:pt x="183" y="99"/>
                  </a:lnTo>
                  <a:lnTo>
                    <a:pt x="183" y="91"/>
                  </a:lnTo>
                  <a:lnTo>
                    <a:pt x="183" y="82"/>
                  </a:lnTo>
                  <a:lnTo>
                    <a:pt x="180" y="72"/>
                  </a:lnTo>
                  <a:lnTo>
                    <a:pt x="178" y="64"/>
                  </a:lnTo>
                  <a:lnTo>
                    <a:pt x="176" y="55"/>
                  </a:lnTo>
                  <a:lnTo>
                    <a:pt x="172" y="47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3" y="15"/>
                  </a:lnTo>
                  <a:lnTo>
                    <a:pt x="135" y="11"/>
                  </a:lnTo>
                  <a:lnTo>
                    <a:pt x="127" y="6"/>
                  </a:lnTo>
                  <a:lnTo>
                    <a:pt x="118" y="3"/>
                  </a:lnTo>
                  <a:lnTo>
                    <a:pt x="109" y="1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6" y="6"/>
                  </a:lnTo>
                  <a:lnTo>
                    <a:pt x="47" y="11"/>
                  </a:lnTo>
                  <a:lnTo>
                    <a:pt x="41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2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99"/>
                  </a:lnTo>
                  <a:lnTo>
                    <a:pt x="2" y="109"/>
                  </a:lnTo>
                  <a:lnTo>
                    <a:pt x="4" y="117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48"/>
                  </a:lnTo>
                  <a:lnTo>
                    <a:pt x="26" y="155"/>
                  </a:lnTo>
                  <a:lnTo>
                    <a:pt x="33" y="162"/>
                  </a:lnTo>
                  <a:lnTo>
                    <a:pt x="41" y="166"/>
                  </a:lnTo>
                  <a:lnTo>
                    <a:pt x="47" y="170"/>
                  </a:lnTo>
                  <a:lnTo>
                    <a:pt x="56" y="175"/>
                  </a:lnTo>
                  <a:lnTo>
                    <a:pt x="64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10576328" y="2025012"/>
              <a:ext cx="28575" cy="30163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8"/>
                </a:cxn>
                <a:cxn ang="0">
                  <a:pos x="135" y="170"/>
                </a:cxn>
                <a:cxn ang="0">
                  <a:pos x="149" y="162"/>
                </a:cxn>
                <a:cxn ang="0">
                  <a:pos x="161" y="148"/>
                </a:cxn>
                <a:cxn ang="0">
                  <a:pos x="171" y="134"/>
                </a:cxn>
                <a:cxn ang="0">
                  <a:pos x="178" y="117"/>
                </a:cxn>
                <a:cxn ang="0">
                  <a:pos x="182" y="99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1" y="47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3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7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99"/>
                </a:cxn>
                <a:cxn ang="0">
                  <a:pos x="4" y="117"/>
                </a:cxn>
                <a:cxn ang="0">
                  <a:pos x="11" y="134"/>
                </a:cxn>
                <a:cxn ang="0">
                  <a:pos x="21" y="148"/>
                </a:cxn>
                <a:cxn ang="0">
                  <a:pos x="33" y="162"/>
                </a:cxn>
                <a:cxn ang="0">
                  <a:pos x="48" y="170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2" h="182">
                  <a:moveTo>
                    <a:pt x="92" y="182"/>
                  </a:moveTo>
                  <a:lnTo>
                    <a:pt x="100" y="182"/>
                  </a:lnTo>
                  <a:lnTo>
                    <a:pt x="109" y="180"/>
                  </a:lnTo>
                  <a:lnTo>
                    <a:pt x="118" y="178"/>
                  </a:lnTo>
                  <a:lnTo>
                    <a:pt x="127" y="175"/>
                  </a:lnTo>
                  <a:lnTo>
                    <a:pt x="135" y="170"/>
                  </a:lnTo>
                  <a:lnTo>
                    <a:pt x="143" y="166"/>
                  </a:lnTo>
                  <a:lnTo>
                    <a:pt x="149" y="162"/>
                  </a:lnTo>
                  <a:lnTo>
                    <a:pt x="156" y="155"/>
                  </a:lnTo>
                  <a:lnTo>
                    <a:pt x="161" y="148"/>
                  </a:lnTo>
                  <a:lnTo>
                    <a:pt x="167" y="142"/>
                  </a:lnTo>
                  <a:lnTo>
                    <a:pt x="171" y="134"/>
                  </a:lnTo>
                  <a:lnTo>
                    <a:pt x="176" y="126"/>
                  </a:lnTo>
                  <a:lnTo>
                    <a:pt x="178" y="117"/>
                  </a:lnTo>
                  <a:lnTo>
                    <a:pt x="180" y="109"/>
                  </a:lnTo>
                  <a:lnTo>
                    <a:pt x="182" y="99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0" y="72"/>
                  </a:lnTo>
                  <a:lnTo>
                    <a:pt x="178" y="64"/>
                  </a:lnTo>
                  <a:lnTo>
                    <a:pt x="176" y="55"/>
                  </a:lnTo>
                  <a:lnTo>
                    <a:pt x="171" y="47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3" y="15"/>
                  </a:lnTo>
                  <a:lnTo>
                    <a:pt x="135" y="11"/>
                  </a:lnTo>
                  <a:lnTo>
                    <a:pt x="127" y="6"/>
                  </a:lnTo>
                  <a:lnTo>
                    <a:pt x="118" y="3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6" y="6"/>
                  </a:lnTo>
                  <a:lnTo>
                    <a:pt x="48" y="11"/>
                  </a:lnTo>
                  <a:lnTo>
                    <a:pt x="41" y="15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2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99"/>
                  </a:lnTo>
                  <a:lnTo>
                    <a:pt x="2" y="109"/>
                  </a:lnTo>
                  <a:lnTo>
                    <a:pt x="4" y="117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48"/>
                  </a:lnTo>
                  <a:lnTo>
                    <a:pt x="27" y="155"/>
                  </a:lnTo>
                  <a:lnTo>
                    <a:pt x="33" y="162"/>
                  </a:lnTo>
                  <a:lnTo>
                    <a:pt x="41" y="166"/>
                  </a:lnTo>
                  <a:lnTo>
                    <a:pt x="48" y="170"/>
                  </a:lnTo>
                  <a:lnTo>
                    <a:pt x="56" y="175"/>
                  </a:lnTo>
                  <a:lnTo>
                    <a:pt x="64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10616015" y="2025012"/>
              <a:ext cx="28575" cy="30163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8"/>
                </a:cxn>
                <a:cxn ang="0">
                  <a:pos x="135" y="170"/>
                </a:cxn>
                <a:cxn ang="0">
                  <a:pos x="149" y="162"/>
                </a:cxn>
                <a:cxn ang="0">
                  <a:pos x="161" y="148"/>
                </a:cxn>
                <a:cxn ang="0">
                  <a:pos x="171" y="134"/>
                </a:cxn>
                <a:cxn ang="0">
                  <a:pos x="179" y="117"/>
                </a:cxn>
                <a:cxn ang="0">
                  <a:pos x="182" y="99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7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3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8" y="11"/>
                </a:cxn>
                <a:cxn ang="0">
                  <a:pos x="34" y="21"/>
                </a:cxn>
                <a:cxn ang="0">
                  <a:pos x="20" y="33"/>
                </a:cxn>
                <a:cxn ang="0">
                  <a:pos x="10" y="47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99"/>
                </a:cxn>
                <a:cxn ang="0">
                  <a:pos x="4" y="117"/>
                </a:cxn>
                <a:cxn ang="0">
                  <a:pos x="10" y="134"/>
                </a:cxn>
                <a:cxn ang="0">
                  <a:pos x="20" y="148"/>
                </a:cxn>
                <a:cxn ang="0">
                  <a:pos x="34" y="162"/>
                </a:cxn>
                <a:cxn ang="0">
                  <a:pos x="48" y="170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2" h="182">
                  <a:moveTo>
                    <a:pt x="91" y="182"/>
                  </a:moveTo>
                  <a:lnTo>
                    <a:pt x="100" y="182"/>
                  </a:lnTo>
                  <a:lnTo>
                    <a:pt x="109" y="180"/>
                  </a:lnTo>
                  <a:lnTo>
                    <a:pt x="118" y="178"/>
                  </a:lnTo>
                  <a:lnTo>
                    <a:pt x="127" y="175"/>
                  </a:lnTo>
                  <a:lnTo>
                    <a:pt x="135" y="170"/>
                  </a:lnTo>
                  <a:lnTo>
                    <a:pt x="142" y="166"/>
                  </a:lnTo>
                  <a:lnTo>
                    <a:pt x="149" y="162"/>
                  </a:lnTo>
                  <a:lnTo>
                    <a:pt x="156" y="155"/>
                  </a:lnTo>
                  <a:lnTo>
                    <a:pt x="161" y="148"/>
                  </a:lnTo>
                  <a:lnTo>
                    <a:pt x="167" y="142"/>
                  </a:lnTo>
                  <a:lnTo>
                    <a:pt x="171" y="134"/>
                  </a:lnTo>
                  <a:lnTo>
                    <a:pt x="176" y="126"/>
                  </a:lnTo>
                  <a:lnTo>
                    <a:pt x="179" y="117"/>
                  </a:lnTo>
                  <a:lnTo>
                    <a:pt x="181" y="109"/>
                  </a:lnTo>
                  <a:lnTo>
                    <a:pt x="182" y="99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2"/>
                  </a:lnTo>
                  <a:lnTo>
                    <a:pt x="179" y="64"/>
                  </a:lnTo>
                  <a:lnTo>
                    <a:pt x="176" y="55"/>
                  </a:lnTo>
                  <a:lnTo>
                    <a:pt x="171" y="47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5" y="11"/>
                  </a:lnTo>
                  <a:lnTo>
                    <a:pt x="127" y="6"/>
                  </a:lnTo>
                  <a:lnTo>
                    <a:pt x="118" y="3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6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4" y="21"/>
                  </a:lnTo>
                  <a:lnTo>
                    <a:pt x="27" y="26"/>
                  </a:lnTo>
                  <a:lnTo>
                    <a:pt x="20" y="33"/>
                  </a:lnTo>
                  <a:lnTo>
                    <a:pt x="16" y="40"/>
                  </a:lnTo>
                  <a:lnTo>
                    <a:pt x="10" y="47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2" y="109"/>
                  </a:lnTo>
                  <a:lnTo>
                    <a:pt x="4" y="117"/>
                  </a:lnTo>
                  <a:lnTo>
                    <a:pt x="7" y="126"/>
                  </a:lnTo>
                  <a:lnTo>
                    <a:pt x="10" y="134"/>
                  </a:lnTo>
                  <a:lnTo>
                    <a:pt x="16" y="142"/>
                  </a:lnTo>
                  <a:lnTo>
                    <a:pt x="20" y="148"/>
                  </a:lnTo>
                  <a:lnTo>
                    <a:pt x="27" y="155"/>
                  </a:lnTo>
                  <a:lnTo>
                    <a:pt x="34" y="162"/>
                  </a:lnTo>
                  <a:lnTo>
                    <a:pt x="40" y="166"/>
                  </a:lnTo>
                  <a:lnTo>
                    <a:pt x="48" y="170"/>
                  </a:lnTo>
                  <a:lnTo>
                    <a:pt x="56" y="175"/>
                  </a:lnTo>
                  <a:lnTo>
                    <a:pt x="64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11073215" y="2212337"/>
              <a:ext cx="203200" cy="34925"/>
            </a:xfrm>
            <a:custGeom>
              <a:avLst/>
              <a:gdLst/>
              <a:ahLst/>
              <a:cxnLst>
                <a:cxn ang="0">
                  <a:pos x="1169" y="0"/>
                </a:cxn>
                <a:cxn ang="0">
                  <a:pos x="1190" y="3"/>
                </a:cxn>
                <a:cxn ang="0">
                  <a:pos x="1212" y="9"/>
                </a:cxn>
                <a:cxn ang="0">
                  <a:pos x="1229" y="19"/>
                </a:cxn>
                <a:cxn ang="0">
                  <a:pos x="1246" y="33"/>
                </a:cxn>
                <a:cxn ang="0">
                  <a:pos x="1259" y="49"/>
                </a:cxn>
                <a:cxn ang="0">
                  <a:pos x="1269" y="67"/>
                </a:cxn>
                <a:cxn ang="0">
                  <a:pos x="1276" y="88"/>
                </a:cxn>
                <a:cxn ang="0">
                  <a:pos x="1278" y="109"/>
                </a:cxn>
                <a:cxn ang="0">
                  <a:pos x="1276" y="131"/>
                </a:cxn>
                <a:cxn ang="0">
                  <a:pos x="1269" y="152"/>
                </a:cxn>
                <a:cxn ang="0">
                  <a:pos x="1259" y="170"/>
                </a:cxn>
                <a:cxn ang="0">
                  <a:pos x="1246" y="187"/>
                </a:cxn>
                <a:cxn ang="0">
                  <a:pos x="1229" y="200"/>
                </a:cxn>
                <a:cxn ang="0">
                  <a:pos x="1212" y="210"/>
                </a:cxn>
                <a:cxn ang="0">
                  <a:pos x="1190" y="217"/>
                </a:cxn>
                <a:cxn ang="0">
                  <a:pos x="1169" y="219"/>
                </a:cxn>
                <a:cxn ang="0">
                  <a:pos x="97" y="218"/>
                </a:cxn>
                <a:cxn ang="0">
                  <a:pos x="76" y="213"/>
                </a:cxn>
                <a:cxn ang="0">
                  <a:pos x="56" y="206"/>
                </a:cxn>
                <a:cxn ang="0">
                  <a:pos x="38" y="193"/>
                </a:cxn>
                <a:cxn ang="0">
                  <a:pos x="24" y="179"/>
                </a:cxn>
                <a:cxn ang="0">
                  <a:pos x="12" y="161"/>
                </a:cxn>
                <a:cxn ang="0">
                  <a:pos x="4" y="142"/>
                </a:cxn>
                <a:cxn ang="0">
                  <a:pos x="0" y="120"/>
                </a:cxn>
                <a:cxn ang="0">
                  <a:pos x="0" y="98"/>
                </a:cxn>
                <a:cxn ang="0">
                  <a:pos x="4" y="77"/>
                </a:cxn>
                <a:cxn ang="0">
                  <a:pos x="12" y="58"/>
                </a:cxn>
                <a:cxn ang="0">
                  <a:pos x="24" y="40"/>
                </a:cxn>
                <a:cxn ang="0">
                  <a:pos x="38" y="26"/>
                </a:cxn>
                <a:cxn ang="0">
                  <a:pos x="56" y="14"/>
                </a:cxn>
                <a:cxn ang="0">
                  <a:pos x="76" y="6"/>
                </a:cxn>
                <a:cxn ang="0">
                  <a:pos x="97" y="2"/>
                </a:cxn>
              </a:cxnLst>
              <a:rect l="0" t="0" r="r" b="b"/>
              <a:pathLst>
                <a:path w="1278" h="219">
                  <a:moveTo>
                    <a:pt x="108" y="0"/>
                  </a:moveTo>
                  <a:lnTo>
                    <a:pt x="1169" y="0"/>
                  </a:lnTo>
                  <a:lnTo>
                    <a:pt x="1180" y="2"/>
                  </a:lnTo>
                  <a:lnTo>
                    <a:pt x="1190" y="3"/>
                  </a:lnTo>
                  <a:lnTo>
                    <a:pt x="1202" y="6"/>
                  </a:lnTo>
                  <a:lnTo>
                    <a:pt x="1212" y="9"/>
                  </a:lnTo>
                  <a:lnTo>
                    <a:pt x="1220" y="14"/>
                  </a:lnTo>
                  <a:lnTo>
                    <a:pt x="1229" y="19"/>
                  </a:lnTo>
                  <a:lnTo>
                    <a:pt x="1238" y="26"/>
                  </a:lnTo>
                  <a:lnTo>
                    <a:pt x="1246" y="33"/>
                  </a:lnTo>
                  <a:lnTo>
                    <a:pt x="1253" y="40"/>
                  </a:lnTo>
                  <a:lnTo>
                    <a:pt x="1259" y="49"/>
                  </a:lnTo>
                  <a:lnTo>
                    <a:pt x="1265" y="58"/>
                  </a:lnTo>
                  <a:lnTo>
                    <a:pt x="1269" y="67"/>
                  </a:lnTo>
                  <a:lnTo>
                    <a:pt x="1272" y="77"/>
                  </a:lnTo>
                  <a:lnTo>
                    <a:pt x="1276" y="88"/>
                  </a:lnTo>
                  <a:lnTo>
                    <a:pt x="1277" y="98"/>
                  </a:lnTo>
                  <a:lnTo>
                    <a:pt x="1278" y="109"/>
                  </a:lnTo>
                  <a:lnTo>
                    <a:pt x="1277" y="120"/>
                  </a:lnTo>
                  <a:lnTo>
                    <a:pt x="1276" y="131"/>
                  </a:lnTo>
                  <a:lnTo>
                    <a:pt x="1272" y="142"/>
                  </a:lnTo>
                  <a:lnTo>
                    <a:pt x="1269" y="152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3" y="179"/>
                  </a:lnTo>
                  <a:lnTo>
                    <a:pt x="1246" y="187"/>
                  </a:lnTo>
                  <a:lnTo>
                    <a:pt x="1238" y="193"/>
                  </a:lnTo>
                  <a:lnTo>
                    <a:pt x="1229" y="200"/>
                  </a:lnTo>
                  <a:lnTo>
                    <a:pt x="1220" y="206"/>
                  </a:lnTo>
                  <a:lnTo>
                    <a:pt x="1212" y="210"/>
                  </a:lnTo>
                  <a:lnTo>
                    <a:pt x="1202" y="213"/>
                  </a:lnTo>
                  <a:lnTo>
                    <a:pt x="1190" y="217"/>
                  </a:lnTo>
                  <a:lnTo>
                    <a:pt x="1180" y="218"/>
                  </a:lnTo>
                  <a:lnTo>
                    <a:pt x="1169" y="219"/>
                  </a:lnTo>
                  <a:lnTo>
                    <a:pt x="108" y="219"/>
                  </a:lnTo>
                  <a:lnTo>
                    <a:pt x="97" y="218"/>
                  </a:lnTo>
                  <a:lnTo>
                    <a:pt x="86" y="217"/>
                  </a:lnTo>
                  <a:lnTo>
                    <a:pt x="76" y="213"/>
                  </a:lnTo>
                  <a:lnTo>
                    <a:pt x="66" y="210"/>
                  </a:lnTo>
                  <a:lnTo>
                    <a:pt x="56" y="206"/>
                  </a:lnTo>
                  <a:lnTo>
                    <a:pt x="47" y="200"/>
                  </a:lnTo>
                  <a:lnTo>
                    <a:pt x="38" y="193"/>
                  </a:lnTo>
                  <a:lnTo>
                    <a:pt x="31" y="187"/>
                  </a:lnTo>
                  <a:lnTo>
                    <a:pt x="24" y="179"/>
                  </a:lnTo>
                  <a:lnTo>
                    <a:pt x="17" y="170"/>
                  </a:lnTo>
                  <a:lnTo>
                    <a:pt x="12" y="161"/>
                  </a:lnTo>
                  <a:lnTo>
                    <a:pt x="7" y="152"/>
                  </a:lnTo>
                  <a:lnTo>
                    <a:pt x="4" y="142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7" y="67"/>
                  </a:lnTo>
                  <a:lnTo>
                    <a:pt x="12" y="58"/>
                  </a:lnTo>
                  <a:lnTo>
                    <a:pt x="17" y="49"/>
                  </a:lnTo>
                  <a:lnTo>
                    <a:pt x="24" y="40"/>
                  </a:lnTo>
                  <a:lnTo>
                    <a:pt x="31" y="33"/>
                  </a:lnTo>
                  <a:lnTo>
                    <a:pt x="38" y="26"/>
                  </a:lnTo>
                  <a:lnTo>
                    <a:pt x="47" y="19"/>
                  </a:lnTo>
                  <a:lnTo>
                    <a:pt x="56" y="14"/>
                  </a:lnTo>
                  <a:lnTo>
                    <a:pt x="66" y="9"/>
                  </a:lnTo>
                  <a:lnTo>
                    <a:pt x="76" y="6"/>
                  </a:lnTo>
                  <a:lnTo>
                    <a:pt x="86" y="3"/>
                  </a:lnTo>
                  <a:lnTo>
                    <a:pt x="97" y="2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10455678" y="2213924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9"/>
                </a:cxn>
                <a:cxn ang="0">
                  <a:pos x="135" y="171"/>
                </a:cxn>
                <a:cxn ang="0">
                  <a:pos x="150" y="161"/>
                </a:cxn>
                <a:cxn ang="0">
                  <a:pos x="162" y="149"/>
                </a:cxn>
                <a:cxn ang="0">
                  <a:pos x="172" y="134"/>
                </a:cxn>
                <a:cxn ang="0">
                  <a:pos x="179" y="118"/>
                </a:cxn>
                <a:cxn ang="0">
                  <a:pos x="182" y="100"/>
                </a:cxn>
                <a:cxn ang="0">
                  <a:pos x="182" y="82"/>
                </a:cxn>
                <a:cxn ang="0">
                  <a:pos x="179" y="63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50" y="20"/>
                </a:cxn>
                <a:cxn ang="0">
                  <a:pos x="135" y="11"/>
                </a:cxn>
                <a:cxn ang="0">
                  <a:pos x="119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0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3"/>
                </a:cxn>
                <a:cxn ang="0">
                  <a:pos x="0" y="82"/>
                </a:cxn>
                <a:cxn ang="0">
                  <a:pos x="0" y="100"/>
                </a:cxn>
                <a:cxn ang="0">
                  <a:pos x="4" y="118"/>
                </a:cxn>
                <a:cxn ang="0">
                  <a:pos x="11" y="134"/>
                </a:cxn>
                <a:cxn ang="0">
                  <a:pos x="21" y="149"/>
                </a:cxn>
                <a:cxn ang="0">
                  <a:pos x="33" y="161"/>
                </a:cxn>
                <a:cxn ang="0">
                  <a:pos x="48" y="171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1" y="182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6" y="175"/>
                  </a:lnTo>
                  <a:lnTo>
                    <a:pt x="135" y="171"/>
                  </a:lnTo>
                  <a:lnTo>
                    <a:pt x="142" y="167"/>
                  </a:lnTo>
                  <a:lnTo>
                    <a:pt x="150" y="161"/>
                  </a:lnTo>
                  <a:lnTo>
                    <a:pt x="156" y="156"/>
                  </a:lnTo>
                  <a:lnTo>
                    <a:pt x="162" y="149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5" y="127"/>
                  </a:lnTo>
                  <a:lnTo>
                    <a:pt x="179" y="118"/>
                  </a:lnTo>
                  <a:lnTo>
                    <a:pt x="181" y="109"/>
                  </a:lnTo>
                  <a:lnTo>
                    <a:pt x="182" y="100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2"/>
                  </a:lnTo>
                  <a:lnTo>
                    <a:pt x="179" y="63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7"/>
                  </a:lnTo>
                  <a:lnTo>
                    <a:pt x="150" y="20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6" y="7"/>
                  </a:lnTo>
                  <a:lnTo>
                    <a:pt x="119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4"/>
                  </a:lnTo>
                  <a:lnTo>
                    <a:pt x="55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0"/>
                  </a:lnTo>
                  <a:lnTo>
                    <a:pt x="27" y="27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2" y="109"/>
                  </a:lnTo>
                  <a:lnTo>
                    <a:pt x="4" y="118"/>
                  </a:lnTo>
                  <a:lnTo>
                    <a:pt x="7" y="127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49"/>
                  </a:lnTo>
                  <a:lnTo>
                    <a:pt x="27" y="156"/>
                  </a:lnTo>
                  <a:lnTo>
                    <a:pt x="33" y="161"/>
                  </a:lnTo>
                  <a:lnTo>
                    <a:pt x="40" y="167"/>
                  </a:lnTo>
                  <a:lnTo>
                    <a:pt x="48" y="171"/>
                  </a:lnTo>
                  <a:lnTo>
                    <a:pt x="55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10495365" y="2213924"/>
              <a:ext cx="30163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9"/>
                </a:cxn>
                <a:cxn ang="0">
                  <a:pos x="135" y="171"/>
                </a:cxn>
                <a:cxn ang="0">
                  <a:pos x="150" y="161"/>
                </a:cxn>
                <a:cxn ang="0">
                  <a:pos x="162" y="149"/>
                </a:cxn>
                <a:cxn ang="0">
                  <a:pos x="172" y="134"/>
                </a:cxn>
                <a:cxn ang="0">
                  <a:pos x="178" y="118"/>
                </a:cxn>
                <a:cxn ang="0">
                  <a:pos x="182" y="100"/>
                </a:cxn>
                <a:cxn ang="0">
                  <a:pos x="182" y="82"/>
                </a:cxn>
                <a:cxn ang="0">
                  <a:pos x="178" y="63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50" y="20"/>
                </a:cxn>
                <a:cxn ang="0">
                  <a:pos x="135" y="11"/>
                </a:cxn>
                <a:cxn ang="0">
                  <a:pos x="119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0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3"/>
                </a:cxn>
                <a:cxn ang="0">
                  <a:pos x="1" y="82"/>
                </a:cxn>
                <a:cxn ang="0">
                  <a:pos x="1" y="100"/>
                </a:cxn>
                <a:cxn ang="0">
                  <a:pos x="4" y="118"/>
                </a:cxn>
                <a:cxn ang="0">
                  <a:pos x="11" y="134"/>
                </a:cxn>
                <a:cxn ang="0">
                  <a:pos x="21" y="149"/>
                </a:cxn>
                <a:cxn ang="0">
                  <a:pos x="33" y="161"/>
                </a:cxn>
                <a:cxn ang="0">
                  <a:pos x="48" y="171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2" y="182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7" y="175"/>
                  </a:lnTo>
                  <a:lnTo>
                    <a:pt x="135" y="171"/>
                  </a:lnTo>
                  <a:lnTo>
                    <a:pt x="142" y="167"/>
                  </a:lnTo>
                  <a:lnTo>
                    <a:pt x="150" y="161"/>
                  </a:lnTo>
                  <a:lnTo>
                    <a:pt x="156" y="156"/>
                  </a:lnTo>
                  <a:lnTo>
                    <a:pt x="162" y="149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5" y="127"/>
                  </a:lnTo>
                  <a:lnTo>
                    <a:pt x="178" y="118"/>
                  </a:lnTo>
                  <a:lnTo>
                    <a:pt x="181" y="109"/>
                  </a:lnTo>
                  <a:lnTo>
                    <a:pt x="182" y="100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2"/>
                  </a:lnTo>
                  <a:lnTo>
                    <a:pt x="178" y="63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7"/>
                  </a:lnTo>
                  <a:lnTo>
                    <a:pt x="150" y="20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7" y="7"/>
                  </a:lnTo>
                  <a:lnTo>
                    <a:pt x="119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4"/>
                  </a:lnTo>
                  <a:lnTo>
                    <a:pt x="55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0"/>
                  </a:lnTo>
                  <a:lnTo>
                    <a:pt x="26" y="27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8" y="56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0"/>
                  </a:lnTo>
                  <a:lnTo>
                    <a:pt x="2" y="109"/>
                  </a:lnTo>
                  <a:lnTo>
                    <a:pt x="4" y="118"/>
                  </a:lnTo>
                  <a:lnTo>
                    <a:pt x="8" y="127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49"/>
                  </a:lnTo>
                  <a:lnTo>
                    <a:pt x="26" y="156"/>
                  </a:lnTo>
                  <a:lnTo>
                    <a:pt x="33" y="161"/>
                  </a:lnTo>
                  <a:lnTo>
                    <a:pt x="40" y="167"/>
                  </a:lnTo>
                  <a:lnTo>
                    <a:pt x="48" y="171"/>
                  </a:lnTo>
                  <a:lnTo>
                    <a:pt x="55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10536640" y="2213924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9"/>
                </a:cxn>
                <a:cxn ang="0">
                  <a:pos x="135" y="171"/>
                </a:cxn>
                <a:cxn ang="0">
                  <a:pos x="149" y="161"/>
                </a:cxn>
                <a:cxn ang="0">
                  <a:pos x="162" y="149"/>
                </a:cxn>
                <a:cxn ang="0">
                  <a:pos x="172" y="134"/>
                </a:cxn>
                <a:cxn ang="0">
                  <a:pos x="178" y="118"/>
                </a:cxn>
                <a:cxn ang="0">
                  <a:pos x="183" y="100"/>
                </a:cxn>
                <a:cxn ang="0">
                  <a:pos x="183" y="82"/>
                </a:cxn>
                <a:cxn ang="0">
                  <a:pos x="178" y="63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49" y="20"/>
                </a:cxn>
                <a:cxn ang="0">
                  <a:pos x="135" y="11"/>
                </a:cxn>
                <a:cxn ang="0">
                  <a:pos x="118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7" y="11"/>
                </a:cxn>
                <a:cxn ang="0">
                  <a:pos x="33" y="20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3"/>
                </a:cxn>
                <a:cxn ang="0">
                  <a:pos x="1" y="82"/>
                </a:cxn>
                <a:cxn ang="0">
                  <a:pos x="1" y="100"/>
                </a:cxn>
                <a:cxn ang="0">
                  <a:pos x="4" y="118"/>
                </a:cxn>
                <a:cxn ang="0">
                  <a:pos x="11" y="134"/>
                </a:cxn>
                <a:cxn ang="0">
                  <a:pos x="21" y="149"/>
                </a:cxn>
                <a:cxn ang="0">
                  <a:pos x="33" y="161"/>
                </a:cxn>
                <a:cxn ang="0">
                  <a:pos x="47" y="171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2" y="182"/>
                  </a:moveTo>
                  <a:lnTo>
                    <a:pt x="101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5"/>
                  </a:lnTo>
                  <a:lnTo>
                    <a:pt x="135" y="171"/>
                  </a:lnTo>
                  <a:lnTo>
                    <a:pt x="143" y="167"/>
                  </a:lnTo>
                  <a:lnTo>
                    <a:pt x="149" y="161"/>
                  </a:lnTo>
                  <a:lnTo>
                    <a:pt x="156" y="156"/>
                  </a:lnTo>
                  <a:lnTo>
                    <a:pt x="162" y="149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6" y="127"/>
                  </a:lnTo>
                  <a:lnTo>
                    <a:pt x="178" y="118"/>
                  </a:lnTo>
                  <a:lnTo>
                    <a:pt x="180" y="109"/>
                  </a:lnTo>
                  <a:lnTo>
                    <a:pt x="183" y="100"/>
                  </a:lnTo>
                  <a:lnTo>
                    <a:pt x="183" y="91"/>
                  </a:lnTo>
                  <a:lnTo>
                    <a:pt x="183" y="82"/>
                  </a:lnTo>
                  <a:lnTo>
                    <a:pt x="180" y="72"/>
                  </a:lnTo>
                  <a:lnTo>
                    <a:pt x="178" y="63"/>
                  </a:lnTo>
                  <a:lnTo>
                    <a:pt x="176" y="56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7"/>
                  </a:lnTo>
                  <a:lnTo>
                    <a:pt x="149" y="20"/>
                  </a:lnTo>
                  <a:lnTo>
                    <a:pt x="143" y="16"/>
                  </a:lnTo>
                  <a:lnTo>
                    <a:pt x="135" y="11"/>
                  </a:lnTo>
                  <a:lnTo>
                    <a:pt x="127" y="7"/>
                  </a:lnTo>
                  <a:lnTo>
                    <a:pt x="118" y="4"/>
                  </a:lnTo>
                  <a:lnTo>
                    <a:pt x="109" y="1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4"/>
                  </a:lnTo>
                  <a:lnTo>
                    <a:pt x="56" y="7"/>
                  </a:lnTo>
                  <a:lnTo>
                    <a:pt x="47" y="11"/>
                  </a:lnTo>
                  <a:lnTo>
                    <a:pt x="41" y="16"/>
                  </a:lnTo>
                  <a:lnTo>
                    <a:pt x="33" y="20"/>
                  </a:lnTo>
                  <a:lnTo>
                    <a:pt x="26" y="27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0"/>
                  </a:lnTo>
                  <a:lnTo>
                    <a:pt x="2" y="109"/>
                  </a:lnTo>
                  <a:lnTo>
                    <a:pt x="4" y="118"/>
                  </a:lnTo>
                  <a:lnTo>
                    <a:pt x="7" y="127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49"/>
                  </a:lnTo>
                  <a:lnTo>
                    <a:pt x="26" y="156"/>
                  </a:lnTo>
                  <a:lnTo>
                    <a:pt x="33" y="161"/>
                  </a:lnTo>
                  <a:lnTo>
                    <a:pt x="41" y="167"/>
                  </a:lnTo>
                  <a:lnTo>
                    <a:pt x="47" y="171"/>
                  </a:lnTo>
                  <a:lnTo>
                    <a:pt x="56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10576328" y="2213924"/>
              <a:ext cx="28575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5" y="171"/>
                </a:cxn>
                <a:cxn ang="0">
                  <a:pos x="149" y="161"/>
                </a:cxn>
                <a:cxn ang="0">
                  <a:pos x="161" y="149"/>
                </a:cxn>
                <a:cxn ang="0">
                  <a:pos x="171" y="134"/>
                </a:cxn>
                <a:cxn ang="0">
                  <a:pos x="178" y="118"/>
                </a:cxn>
                <a:cxn ang="0">
                  <a:pos x="182" y="100"/>
                </a:cxn>
                <a:cxn ang="0">
                  <a:pos x="182" y="82"/>
                </a:cxn>
                <a:cxn ang="0">
                  <a:pos x="178" y="63"/>
                </a:cxn>
                <a:cxn ang="0">
                  <a:pos x="171" y="48"/>
                </a:cxn>
                <a:cxn ang="0">
                  <a:pos x="161" y="33"/>
                </a:cxn>
                <a:cxn ang="0">
                  <a:pos x="149" y="20"/>
                </a:cxn>
                <a:cxn ang="0">
                  <a:pos x="135" y="11"/>
                </a:cxn>
                <a:cxn ang="0">
                  <a:pos x="118" y="4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0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3"/>
                </a:cxn>
                <a:cxn ang="0">
                  <a:pos x="1" y="82"/>
                </a:cxn>
                <a:cxn ang="0">
                  <a:pos x="1" y="100"/>
                </a:cxn>
                <a:cxn ang="0">
                  <a:pos x="4" y="118"/>
                </a:cxn>
                <a:cxn ang="0">
                  <a:pos x="11" y="134"/>
                </a:cxn>
                <a:cxn ang="0">
                  <a:pos x="21" y="149"/>
                </a:cxn>
                <a:cxn ang="0">
                  <a:pos x="33" y="161"/>
                </a:cxn>
                <a:cxn ang="0">
                  <a:pos x="48" y="171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2" h="182">
                  <a:moveTo>
                    <a:pt x="92" y="182"/>
                  </a:moveTo>
                  <a:lnTo>
                    <a:pt x="100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5"/>
                  </a:lnTo>
                  <a:lnTo>
                    <a:pt x="135" y="171"/>
                  </a:lnTo>
                  <a:lnTo>
                    <a:pt x="143" y="167"/>
                  </a:lnTo>
                  <a:lnTo>
                    <a:pt x="149" y="161"/>
                  </a:lnTo>
                  <a:lnTo>
                    <a:pt x="156" y="156"/>
                  </a:lnTo>
                  <a:lnTo>
                    <a:pt x="161" y="149"/>
                  </a:lnTo>
                  <a:lnTo>
                    <a:pt x="167" y="142"/>
                  </a:lnTo>
                  <a:lnTo>
                    <a:pt x="171" y="134"/>
                  </a:lnTo>
                  <a:lnTo>
                    <a:pt x="176" y="127"/>
                  </a:lnTo>
                  <a:lnTo>
                    <a:pt x="178" y="118"/>
                  </a:lnTo>
                  <a:lnTo>
                    <a:pt x="180" y="109"/>
                  </a:lnTo>
                  <a:lnTo>
                    <a:pt x="182" y="100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0" y="72"/>
                  </a:lnTo>
                  <a:lnTo>
                    <a:pt x="178" y="63"/>
                  </a:lnTo>
                  <a:lnTo>
                    <a:pt x="176" y="56"/>
                  </a:lnTo>
                  <a:lnTo>
                    <a:pt x="171" y="48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6" y="27"/>
                  </a:lnTo>
                  <a:lnTo>
                    <a:pt x="149" y="20"/>
                  </a:lnTo>
                  <a:lnTo>
                    <a:pt x="143" y="16"/>
                  </a:lnTo>
                  <a:lnTo>
                    <a:pt x="135" y="11"/>
                  </a:lnTo>
                  <a:lnTo>
                    <a:pt x="127" y="7"/>
                  </a:lnTo>
                  <a:lnTo>
                    <a:pt x="118" y="4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4"/>
                  </a:lnTo>
                  <a:lnTo>
                    <a:pt x="56" y="7"/>
                  </a:lnTo>
                  <a:lnTo>
                    <a:pt x="48" y="11"/>
                  </a:lnTo>
                  <a:lnTo>
                    <a:pt x="41" y="16"/>
                  </a:lnTo>
                  <a:lnTo>
                    <a:pt x="33" y="20"/>
                  </a:lnTo>
                  <a:lnTo>
                    <a:pt x="27" y="27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0"/>
                  </a:lnTo>
                  <a:lnTo>
                    <a:pt x="2" y="109"/>
                  </a:lnTo>
                  <a:lnTo>
                    <a:pt x="4" y="118"/>
                  </a:lnTo>
                  <a:lnTo>
                    <a:pt x="7" y="127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49"/>
                  </a:lnTo>
                  <a:lnTo>
                    <a:pt x="27" y="156"/>
                  </a:lnTo>
                  <a:lnTo>
                    <a:pt x="33" y="161"/>
                  </a:lnTo>
                  <a:lnTo>
                    <a:pt x="41" y="167"/>
                  </a:lnTo>
                  <a:lnTo>
                    <a:pt x="48" y="171"/>
                  </a:lnTo>
                  <a:lnTo>
                    <a:pt x="56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10616015" y="2213924"/>
              <a:ext cx="28575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5" y="171"/>
                </a:cxn>
                <a:cxn ang="0">
                  <a:pos x="149" y="161"/>
                </a:cxn>
                <a:cxn ang="0">
                  <a:pos x="161" y="149"/>
                </a:cxn>
                <a:cxn ang="0">
                  <a:pos x="171" y="134"/>
                </a:cxn>
                <a:cxn ang="0">
                  <a:pos x="179" y="118"/>
                </a:cxn>
                <a:cxn ang="0">
                  <a:pos x="182" y="100"/>
                </a:cxn>
                <a:cxn ang="0">
                  <a:pos x="182" y="82"/>
                </a:cxn>
                <a:cxn ang="0">
                  <a:pos x="179" y="63"/>
                </a:cxn>
                <a:cxn ang="0">
                  <a:pos x="171" y="48"/>
                </a:cxn>
                <a:cxn ang="0">
                  <a:pos x="161" y="33"/>
                </a:cxn>
                <a:cxn ang="0">
                  <a:pos x="149" y="20"/>
                </a:cxn>
                <a:cxn ang="0">
                  <a:pos x="135" y="11"/>
                </a:cxn>
                <a:cxn ang="0">
                  <a:pos x="118" y="4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4" y="20"/>
                </a:cxn>
                <a:cxn ang="0">
                  <a:pos x="20" y="33"/>
                </a:cxn>
                <a:cxn ang="0">
                  <a:pos x="10" y="48"/>
                </a:cxn>
                <a:cxn ang="0">
                  <a:pos x="4" y="63"/>
                </a:cxn>
                <a:cxn ang="0">
                  <a:pos x="0" y="82"/>
                </a:cxn>
                <a:cxn ang="0">
                  <a:pos x="0" y="100"/>
                </a:cxn>
                <a:cxn ang="0">
                  <a:pos x="4" y="118"/>
                </a:cxn>
                <a:cxn ang="0">
                  <a:pos x="10" y="134"/>
                </a:cxn>
                <a:cxn ang="0">
                  <a:pos x="20" y="149"/>
                </a:cxn>
                <a:cxn ang="0">
                  <a:pos x="34" y="161"/>
                </a:cxn>
                <a:cxn ang="0">
                  <a:pos x="48" y="171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2" h="182">
                  <a:moveTo>
                    <a:pt x="91" y="182"/>
                  </a:moveTo>
                  <a:lnTo>
                    <a:pt x="100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5"/>
                  </a:lnTo>
                  <a:lnTo>
                    <a:pt x="135" y="171"/>
                  </a:lnTo>
                  <a:lnTo>
                    <a:pt x="142" y="167"/>
                  </a:lnTo>
                  <a:lnTo>
                    <a:pt x="149" y="161"/>
                  </a:lnTo>
                  <a:lnTo>
                    <a:pt x="156" y="156"/>
                  </a:lnTo>
                  <a:lnTo>
                    <a:pt x="161" y="149"/>
                  </a:lnTo>
                  <a:lnTo>
                    <a:pt x="167" y="142"/>
                  </a:lnTo>
                  <a:lnTo>
                    <a:pt x="171" y="134"/>
                  </a:lnTo>
                  <a:lnTo>
                    <a:pt x="176" y="127"/>
                  </a:lnTo>
                  <a:lnTo>
                    <a:pt x="179" y="118"/>
                  </a:lnTo>
                  <a:lnTo>
                    <a:pt x="181" y="109"/>
                  </a:lnTo>
                  <a:lnTo>
                    <a:pt x="182" y="100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2"/>
                  </a:lnTo>
                  <a:lnTo>
                    <a:pt x="179" y="63"/>
                  </a:lnTo>
                  <a:lnTo>
                    <a:pt x="176" y="56"/>
                  </a:lnTo>
                  <a:lnTo>
                    <a:pt x="171" y="48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6" y="27"/>
                  </a:lnTo>
                  <a:lnTo>
                    <a:pt x="149" y="20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7" y="7"/>
                  </a:lnTo>
                  <a:lnTo>
                    <a:pt x="118" y="4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4"/>
                  </a:lnTo>
                  <a:lnTo>
                    <a:pt x="56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4" y="20"/>
                  </a:lnTo>
                  <a:lnTo>
                    <a:pt x="27" y="27"/>
                  </a:lnTo>
                  <a:lnTo>
                    <a:pt x="20" y="33"/>
                  </a:lnTo>
                  <a:lnTo>
                    <a:pt x="16" y="40"/>
                  </a:lnTo>
                  <a:lnTo>
                    <a:pt x="10" y="48"/>
                  </a:lnTo>
                  <a:lnTo>
                    <a:pt x="7" y="56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2" y="109"/>
                  </a:lnTo>
                  <a:lnTo>
                    <a:pt x="4" y="118"/>
                  </a:lnTo>
                  <a:lnTo>
                    <a:pt x="7" y="127"/>
                  </a:lnTo>
                  <a:lnTo>
                    <a:pt x="10" y="134"/>
                  </a:lnTo>
                  <a:lnTo>
                    <a:pt x="16" y="142"/>
                  </a:lnTo>
                  <a:lnTo>
                    <a:pt x="20" y="149"/>
                  </a:lnTo>
                  <a:lnTo>
                    <a:pt x="27" y="156"/>
                  </a:lnTo>
                  <a:lnTo>
                    <a:pt x="34" y="161"/>
                  </a:lnTo>
                  <a:lnTo>
                    <a:pt x="40" y="167"/>
                  </a:lnTo>
                  <a:lnTo>
                    <a:pt x="48" y="171"/>
                  </a:lnTo>
                  <a:lnTo>
                    <a:pt x="56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11073215" y="2399662"/>
              <a:ext cx="203200" cy="34925"/>
            </a:xfrm>
            <a:custGeom>
              <a:avLst/>
              <a:gdLst/>
              <a:ahLst/>
              <a:cxnLst>
                <a:cxn ang="0">
                  <a:pos x="1169" y="0"/>
                </a:cxn>
                <a:cxn ang="0">
                  <a:pos x="1190" y="2"/>
                </a:cxn>
                <a:cxn ang="0">
                  <a:pos x="1212" y="9"/>
                </a:cxn>
                <a:cxn ang="0">
                  <a:pos x="1229" y="19"/>
                </a:cxn>
                <a:cxn ang="0">
                  <a:pos x="1246" y="32"/>
                </a:cxn>
                <a:cxn ang="0">
                  <a:pos x="1259" y="49"/>
                </a:cxn>
                <a:cxn ang="0">
                  <a:pos x="1269" y="67"/>
                </a:cxn>
                <a:cxn ang="0">
                  <a:pos x="1276" y="88"/>
                </a:cxn>
                <a:cxn ang="0">
                  <a:pos x="1278" y="109"/>
                </a:cxn>
                <a:cxn ang="0">
                  <a:pos x="1276" y="131"/>
                </a:cxn>
                <a:cxn ang="0">
                  <a:pos x="1269" y="151"/>
                </a:cxn>
                <a:cxn ang="0">
                  <a:pos x="1259" y="170"/>
                </a:cxn>
                <a:cxn ang="0">
                  <a:pos x="1246" y="186"/>
                </a:cxn>
                <a:cxn ang="0">
                  <a:pos x="1229" y="200"/>
                </a:cxn>
                <a:cxn ang="0">
                  <a:pos x="1212" y="210"/>
                </a:cxn>
                <a:cxn ang="0">
                  <a:pos x="1190" y="216"/>
                </a:cxn>
                <a:cxn ang="0">
                  <a:pos x="1169" y="219"/>
                </a:cxn>
                <a:cxn ang="0">
                  <a:pos x="97" y="217"/>
                </a:cxn>
                <a:cxn ang="0">
                  <a:pos x="76" y="213"/>
                </a:cxn>
                <a:cxn ang="0">
                  <a:pos x="56" y="205"/>
                </a:cxn>
                <a:cxn ang="0">
                  <a:pos x="38" y="193"/>
                </a:cxn>
                <a:cxn ang="0">
                  <a:pos x="24" y="179"/>
                </a:cxn>
                <a:cxn ang="0">
                  <a:pos x="12" y="161"/>
                </a:cxn>
                <a:cxn ang="0">
                  <a:pos x="4" y="142"/>
                </a:cxn>
                <a:cxn ang="0">
                  <a:pos x="0" y="120"/>
                </a:cxn>
                <a:cxn ang="0">
                  <a:pos x="0" y="98"/>
                </a:cxn>
                <a:cxn ang="0">
                  <a:pos x="4" y="77"/>
                </a:cxn>
                <a:cxn ang="0">
                  <a:pos x="12" y="58"/>
                </a:cxn>
                <a:cxn ang="0">
                  <a:pos x="24" y="40"/>
                </a:cxn>
                <a:cxn ang="0">
                  <a:pos x="38" y="26"/>
                </a:cxn>
                <a:cxn ang="0">
                  <a:pos x="56" y="13"/>
                </a:cxn>
                <a:cxn ang="0">
                  <a:pos x="76" y="6"/>
                </a:cxn>
                <a:cxn ang="0">
                  <a:pos x="97" y="1"/>
                </a:cxn>
              </a:cxnLst>
              <a:rect l="0" t="0" r="r" b="b"/>
              <a:pathLst>
                <a:path w="1278" h="219">
                  <a:moveTo>
                    <a:pt x="108" y="0"/>
                  </a:moveTo>
                  <a:lnTo>
                    <a:pt x="1169" y="0"/>
                  </a:lnTo>
                  <a:lnTo>
                    <a:pt x="1180" y="1"/>
                  </a:lnTo>
                  <a:lnTo>
                    <a:pt x="1190" y="2"/>
                  </a:lnTo>
                  <a:lnTo>
                    <a:pt x="1202" y="6"/>
                  </a:lnTo>
                  <a:lnTo>
                    <a:pt x="1212" y="9"/>
                  </a:lnTo>
                  <a:lnTo>
                    <a:pt x="1220" y="13"/>
                  </a:lnTo>
                  <a:lnTo>
                    <a:pt x="1229" y="19"/>
                  </a:lnTo>
                  <a:lnTo>
                    <a:pt x="1238" y="26"/>
                  </a:lnTo>
                  <a:lnTo>
                    <a:pt x="1246" y="32"/>
                  </a:lnTo>
                  <a:lnTo>
                    <a:pt x="1253" y="40"/>
                  </a:lnTo>
                  <a:lnTo>
                    <a:pt x="1259" y="49"/>
                  </a:lnTo>
                  <a:lnTo>
                    <a:pt x="1265" y="58"/>
                  </a:lnTo>
                  <a:lnTo>
                    <a:pt x="1269" y="67"/>
                  </a:lnTo>
                  <a:lnTo>
                    <a:pt x="1272" y="77"/>
                  </a:lnTo>
                  <a:lnTo>
                    <a:pt x="1276" y="88"/>
                  </a:lnTo>
                  <a:lnTo>
                    <a:pt x="1277" y="98"/>
                  </a:lnTo>
                  <a:lnTo>
                    <a:pt x="1278" y="109"/>
                  </a:lnTo>
                  <a:lnTo>
                    <a:pt x="1277" y="120"/>
                  </a:lnTo>
                  <a:lnTo>
                    <a:pt x="1276" y="131"/>
                  </a:lnTo>
                  <a:lnTo>
                    <a:pt x="1272" y="142"/>
                  </a:lnTo>
                  <a:lnTo>
                    <a:pt x="1269" y="151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3" y="179"/>
                  </a:lnTo>
                  <a:lnTo>
                    <a:pt x="1246" y="186"/>
                  </a:lnTo>
                  <a:lnTo>
                    <a:pt x="1238" y="193"/>
                  </a:lnTo>
                  <a:lnTo>
                    <a:pt x="1229" y="200"/>
                  </a:lnTo>
                  <a:lnTo>
                    <a:pt x="1220" y="205"/>
                  </a:lnTo>
                  <a:lnTo>
                    <a:pt x="1212" y="210"/>
                  </a:lnTo>
                  <a:lnTo>
                    <a:pt x="1202" y="213"/>
                  </a:lnTo>
                  <a:lnTo>
                    <a:pt x="1190" y="216"/>
                  </a:lnTo>
                  <a:lnTo>
                    <a:pt x="1180" y="217"/>
                  </a:lnTo>
                  <a:lnTo>
                    <a:pt x="1169" y="219"/>
                  </a:lnTo>
                  <a:lnTo>
                    <a:pt x="108" y="219"/>
                  </a:lnTo>
                  <a:lnTo>
                    <a:pt x="97" y="217"/>
                  </a:lnTo>
                  <a:lnTo>
                    <a:pt x="86" y="216"/>
                  </a:lnTo>
                  <a:lnTo>
                    <a:pt x="76" y="213"/>
                  </a:lnTo>
                  <a:lnTo>
                    <a:pt x="66" y="210"/>
                  </a:lnTo>
                  <a:lnTo>
                    <a:pt x="56" y="205"/>
                  </a:lnTo>
                  <a:lnTo>
                    <a:pt x="47" y="200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4" y="179"/>
                  </a:lnTo>
                  <a:lnTo>
                    <a:pt x="17" y="170"/>
                  </a:lnTo>
                  <a:lnTo>
                    <a:pt x="12" y="161"/>
                  </a:lnTo>
                  <a:lnTo>
                    <a:pt x="7" y="151"/>
                  </a:lnTo>
                  <a:lnTo>
                    <a:pt x="4" y="142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7" y="67"/>
                  </a:lnTo>
                  <a:lnTo>
                    <a:pt x="12" y="58"/>
                  </a:lnTo>
                  <a:lnTo>
                    <a:pt x="17" y="49"/>
                  </a:lnTo>
                  <a:lnTo>
                    <a:pt x="24" y="40"/>
                  </a:lnTo>
                  <a:lnTo>
                    <a:pt x="31" y="32"/>
                  </a:lnTo>
                  <a:lnTo>
                    <a:pt x="38" y="26"/>
                  </a:lnTo>
                  <a:lnTo>
                    <a:pt x="47" y="19"/>
                  </a:lnTo>
                  <a:lnTo>
                    <a:pt x="56" y="13"/>
                  </a:lnTo>
                  <a:lnTo>
                    <a:pt x="66" y="9"/>
                  </a:lnTo>
                  <a:lnTo>
                    <a:pt x="76" y="6"/>
                  </a:lnTo>
                  <a:lnTo>
                    <a:pt x="86" y="2"/>
                  </a:lnTo>
                  <a:lnTo>
                    <a:pt x="97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10455678" y="2401249"/>
              <a:ext cx="28575" cy="28575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9" y="179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49"/>
                </a:cxn>
                <a:cxn ang="0">
                  <a:pos x="172" y="135"/>
                </a:cxn>
                <a:cxn ang="0">
                  <a:pos x="179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4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8"/>
                </a:cxn>
                <a:cxn ang="0">
                  <a:pos x="11" y="135"/>
                </a:cxn>
                <a:cxn ang="0">
                  <a:pos x="21" y="149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3"/>
                  </a:lnTo>
                  <a:lnTo>
                    <a:pt x="110" y="182"/>
                  </a:lnTo>
                  <a:lnTo>
                    <a:pt x="119" y="179"/>
                  </a:lnTo>
                  <a:lnTo>
                    <a:pt x="126" y="176"/>
                  </a:lnTo>
                  <a:lnTo>
                    <a:pt x="135" y="172"/>
                  </a:lnTo>
                  <a:lnTo>
                    <a:pt x="142" y="167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62" y="149"/>
                  </a:lnTo>
                  <a:lnTo>
                    <a:pt x="167" y="143"/>
                  </a:lnTo>
                  <a:lnTo>
                    <a:pt x="172" y="135"/>
                  </a:lnTo>
                  <a:lnTo>
                    <a:pt x="175" y="127"/>
                  </a:lnTo>
                  <a:lnTo>
                    <a:pt x="179" y="118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1"/>
                  </a:lnTo>
                  <a:lnTo>
                    <a:pt x="162" y="33"/>
                  </a:lnTo>
                  <a:lnTo>
                    <a:pt x="156" y="27"/>
                  </a:lnTo>
                  <a:lnTo>
                    <a:pt x="150" y="21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6" y="7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7" y="27"/>
                  </a:lnTo>
                  <a:lnTo>
                    <a:pt x="21" y="33"/>
                  </a:lnTo>
                  <a:lnTo>
                    <a:pt x="16" y="41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7"/>
                  </a:lnTo>
                  <a:lnTo>
                    <a:pt x="11" y="135"/>
                  </a:lnTo>
                  <a:lnTo>
                    <a:pt x="16" y="143"/>
                  </a:lnTo>
                  <a:lnTo>
                    <a:pt x="21" y="149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9"/>
                  </a:lnTo>
                  <a:lnTo>
                    <a:pt x="73" y="182"/>
                  </a:lnTo>
                  <a:lnTo>
                    <a:pt x="82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10495365" y="2401249"/>
              <a:ext cx="30163" cy="28575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9" y="179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49"/>
                </a:cxn>
                <a:cxn ang="0">
                  <a:pos x="172" y="135"/>
                </a:cxn>
                <a:cxn ang="0">
                  <a:pos x="178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4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8"/>
                </a:cxn>
                <a:cxn ang="0">
                  <a:pos x="11" y="135"/>
                </a:cxn>
                <a:cxn ang="0">
                  <a:pos x="21" y="149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3"/>
                  </a:lnTo>
                  <a:lnTo>
                    <a:pt x="110" y="182"/>
                  </a:lnTo>
                  <a:lnTo>
                    <a:pt x="119" y="179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2" y="167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62" y="149"/>
                  </a:lnTo>
                  <a:lnTo>
                    <a:pt x="167" y="143"/>
                  </a:lnTo>
                  <a:lnTo>
                    <a:pt x="172" y="135"/>
                  </a:lnTo>
                  <a:lnTo>
                    <a:pt x="175" y="127"/>
                  </a:lnTo>
                  <a:lnTo>
                    <a:pt x="178" y="118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8" y="64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1"/>
                  </a:lnTo>
                  <a:lnTo>
                    <a:pt x="162" y="33"/>
                  </a:lnTo>
                  <a:lnTo>
                    <a:pt x="156" y="27"/>
                  </a:lnTo>
                  <a:lnTo>
                    <a:pt x="150" y="21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7" y="7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6" y="27"/>
                  </a:lnTo>
                  <a:lnTo>
                    <a:pt x="21" y="33"/>
                  </a:lnTo>
                  <a:lnTo>
                    <a:pt x="15" y="41"/>
                  </a:lnTo>
                  <a:lnTo>
                    <a:pt x="11" y="48"/>
                  </a:lnTo>
                  <a:lnTo>
                    <a:pt x="8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2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8" y="127"/>
                  </a:lnTo>
                  <a:lnTo>
                    <a:pt x="11" y="135"/>
                  </a:lnTo>
                  <a:lnTo>
                    <a:pt x="15" y="143"/>
                  </a:lnTo>
                  <a:lnTo>
                    <a:pt x="21" y="149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9"/>
                  </a:lnTo>
                  <a:lnTo>
                    <a:pt x="73" y="182"/>
                  </a:lnTo>
                  <a:lnTo>
                    <a:pt x="82" y="183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10536640" y="2401249"/>
              <a:ext cx="28575" cy="28575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8" y="179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2" y="149"/>
                </a:cxn>
                <a:cxn ang="0">
                  <a:pos x="172" y="135"/>
                </a:cxn>
                <a:cxn ang="0">
                  <a:pos x="178" y="118"/>
                </a:cxn>
                <a:cxn ang="0">
                  <a:pos x="183" y="101"/>
                </a:cxn>
                <a:cxn ang="0">
                  <a:pos x="183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4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8"/>
                </a:cxn>
                <a:cxn ang="0">
                  <a:pos x="11" y="135"/>
                </a:cxn>
                <a:cxn ang="0">
                  <a:pos x="21" y="149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3"/>
                  </a:lnTo>
                  <a:lnTo>
                    <a:pt x="109" y="182"/>
                  </a:lnTo>
                  <a:lnTo>
                    <a:pt x="118" y="179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3" y="167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2" y="149"/>
                  </a:lnTo>
                  <a:lnTo>
                    <a:pt x="167" y="143"/>
                  </a:lnTo>
                  <a:lnTo>
                    <a:pt x="172" y="135"/>
                  </a:lnTo>
                  <a:lnTo>
                    <a:pt x="176" y="127"/>
                  </a:lnTo>
                  <a:lnTo>
                    <a:pt x="178" y="118"/>
                  </a:lnTo>
                  <a:lnTo>
                    <a:pt x="180" y="110"/>
                  </a:lnTo>
                  <a:lnTo>
                    <a:pt x="183" y="101"/>
                  </a:lnTo>
                  <a:lnTo>
                    <a:pt x="183" y="92"/>
                  </a:lnTo>
                  <a:lnTo>
                    <a:pt x="183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6" y="56"/>
                  </a:lnTo>
                  <a:lnTo>
                    <a:pt x="172" y="48"/>
                  </a:lnTo>
                  <a:lnTo>
                    <a:pt x="167" y="41"/>
                  </a:lnTo>
                  <a:lnTo>
                    <a:pt x="162" y="33"/>
                  </a:lnTo>
                  <a:lnTo>
                    <a:pt x="156" y="27"/>
                  </a:lnTo>
                  <a:lnTo>
                    <a:pt x="149" y="21"/>
                  </a:lnTo>
                  <a:lnTo>
                    <a:pt x="143" y="16"/>
                  </a:lnTo>
                  <a:lnTo>
                    <a:pt x="135" y="11"/>
                  </a:lnTo>
                  <a:lnTo>
                    <a:pt x="127" y="7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7"/>
                  </a:lnTo>
                  <a:lnTo>
                    <a:pt x="47" y="11"/>
                  </a:lnTo>
                  <a:lnTo>
                    <a:pt x="41" y="16"/>
                  </a:lnTo>
                  <a:lnTo>
                    <a:pt x="33" y="21"/>
                  </a:lnTo>
                  <a:lnTo>
                    <a:pt x="26" y="27"/>
                  </a:lnTo>
                  <a:lnTo>
                    <a:pt x="21" y="33"/>
                  </a:lnTo>
                  <a:lnTo>
                    <a:pt x="15" y="41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2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7"/>
                  </a:lnTo>
                  <a:lnTo>
                    <a:pt x="11" y="135"/>
                  </a:lnTo>
                  <a:lnTo>
                    <a:pt x="15" y="143"/>
                  </a:lnTo>
                  <a:lnTo>
                    <a:pt x="21" y="149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1" y="167"/>
                  </a:lnTo>
                  <a:lnTo>
                    <a:pt x="47" y="172"/>
                  </a:lnTo>
                  <a:lnTo>
                    <a:pt x="56" y="176"/>
                  </a:lnTo>
                  <a:lnTo>
                    <a:pt x="64" y="179"/>
                  </a:lnTo>
                  <a:lnTo>
                    <a:pt x="73" y="182"/>
                  </a:lnTo>
                  <a:lnTo>
                    <a:pt x="82" y="183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10576328" y="2401249"/>
              <a:ext cx="28575" cy="28575"/>
            </a:xfrm>
            <a:custGeom>
              <a:avLst/>
              <a:gdLst/>
              <a:ahLst/>
              <a:cxnLst>
                <a:cxn ang="0">
                  <a:pos x="100" y="183"/>
                </a:cxn>
                <a:cxn ang="0">
                  <a:pos x="118" y="179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49"/>
                </a:cxn>
                <a:cxn ang="0">
                  <a:pos x="171" y="135"/>
                </a:cxn>
                <a:cxn ang="0">
                  <a:pos x="178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1" y="48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4"/>
                </a:cxn>
                <a:cxn ang="0">
                  <a:pos x="100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8"/>
                </a:cxn>
                <a:cxn ang="0">
                  <a:pos x="11" y="135"/>
                </a:cxn>
                <a:cxn ang="0">
                  <a:pos x="21" y="149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2" h="183">
                  <a:moveTo>
                    <a:pt x="92" y="183"/>
                  </a:moveTo>
                  <a:lnTo>
                    <a:pt x="100" y="183"/>
                  </a:lnTo>
                  <a:lnTo>
                    <a:pt x="109" y="182"/>
                  </a:lnTo>
                  <a:lnTo>
                    <a:pt x="118" y="179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3" y="167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1" y="149"/>
                  </a:lnTo>
                  <a:lnTo>
                    <a:pt x="167" y="143"/>
                  </a:lnTo>
                  <a:lnTo>
                    <a:pt x="171" y="135"/>
                  </a:lnTo>
                  <a:lnTo>
                    <a:pt x="176" y="127"/>
                  </a:lnTo>
                  <a:lnTo>
                    <a:pt x="178" y="118"/>
                  </a:lnTo>
                  <a:lnTo>
                    <a:pt x="180" y="110"/>
                  </a:lnTo>
                  <a:lnTo>
                    <a:pt x="182" y="101"/>
                  </a:lnTo>
                  <a:lnTo>
                    <a:pt x="182" y="92"/>
                  </a:lnTo>
                  <a:lnTo>
                    <a:pt x="182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6" y="56"/>
                  </a:lnTo>
                  <a:lnTo>
                    <a:pt x="171" y="48"/>
                  </a:lnTo>
                  <a:lnTo>
                    <a:pt x="167" y="41"/>
                  </a:lnTo>
                  <a:lnTo>
                    <a:pt x="161" y="33"/>
                  </a:lnTo>
                  <a:lnTo>
                    <a:pt x="156" y="27"/>
                  </a:lnTo>
                  <a:lnTo>
                    <a:pt x="149" y="21"/>
                  </a:lnTo>
                  <a:lnTo>
                    <a:pt x="143" y="16"/>
                  </a:lnTo>
                  <a:lnTo>
                    <a:pt x="135" y="11"/>
                  </a:lnTo>
                  <a:lnTo>
                    <a:pt x="127" y="7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0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7"/>
                  </a:lnTo>
                  <a:lnTo>
                    <a:pt x="48" y="11"/>
                  </a:lnTo>
                  <a:lnTo>
                    <a:pt x="41" y="16"/>
                  </a:lnTo>
                  <a:lnTo>
                    <a:pt x="33" y="21"/>
                  </a:lnTo>
                  <a:lnTo>
                    <a:pt x="27" y="27"/>
                  </a:lnTo>
                  <a:lnTo>
                    <a:pt x="21" y="33"/>
                  </a:lnTo>
                  <a:lnTo>
                    <a:pt x="16" y="41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2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7"/>
                  </a:lnTo>
                  <a:lnTo>
                    <a:pt x="11" y="135"/>
                  </a:lnTo>
                  <a:lnTo>
                    <a:pt x="16" y="143"/>
                  </a:lnTo>
                  <a:lnTo>
                    <a:pt x="21" y="149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1" y="167"/>
                  </a:lnTo>
                  <a:lnTo>
                    <a:pt x="48" y="172"/>
                  </a:lnTo>
                  <a:lnTo>
                    <a:pt x="56" y="176"/>
                  </a:lnTo>
                  <a:lnTo>
                    <a:pt x="64" y="179"/>
                  </a:lnTo>
                  <a:lnTo>
                    <a:pt x="73" y="182"/>
                  </a:lnTo>
                  <a:lnTo>
                    <a:pt x="82" y="183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10616015" y="2401249"/>
              <a:ext cx="28575" cy="28575"/>
            </a:xfrm>
            <a:custGeom>
              <a:avLst/>
              <a:gdLst/>
              <a:ahLst/>
              <a:cxnLst>
                <a:cxn ang="0">
                  <a:pos x="100" y="183"/>
                </a:cxn>
                <a:cxn ang="0">
                  <a:pos x="118" y="179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49"/>
                </a:cxn>
                <a:cxn ang="0">
                  <a:pos x="171" y="135"/>
                </a:cxn>
                <a:cxn ang="0">
                  <a:pos x="179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8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4"/>
                </a:cxn>
                <a:cxn ang="0">
                  <a:pos x="100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4" y="21"/>
                </a:cxn>
                <a:cxn ang="0">
                  <a:pos x="20" y="33"/>
                </a:cxn>
                <a:cxn ang="0">
                  <a:pos x="10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8"/>
                </a:cxn>
                <a:cxn ang="0">
                  <a:pos x="10" y="135"/>
                </a:cxn>
                <a:cxn ang="0">
                  <a:pos x="20" y="149"/>
                </a:cxn>
                <a:cxn ang="0">
                  <a:pos x="34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3"/>
                  </a:lnTo>
                  <a:lnTo>
                    <a:pt x="109" y="182"/>
                  </a:lnTo>
                  <a:lnTo>
                    <a:pt x="118" y="179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2" y="167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1" y="149"/>
                  </a:lnTo>
                  <a:lnTo>
                    <a:pt x="167" y="143"/>
                  </a:lnTo>
                  <a:lnTo>
                    <a:pt x="171" y="135"/>
                  </a:lnTo>
                  <a:lnTo>
                    <a:pt x="176" y="127"/>
                  </a:lnTo>
                  <a:lnTo>
                    <a:pt x="179" y="118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6" y="56"/>
                  </a:lnTo>
                  <a:lnTo>
                    <a:pt x="171" y="48"/>
                  </a:lnTo>
                  <a:lnTo>
                    <a:pt x="167" y="41"/>
                  </a:lnTo>
                  <a:lnTo>
                    <a:pt x="161" y="33"/>
                  </a:lnTo>
                  <a:lnTo>
                    <a:pt x="156" y="27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7" y="7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4" y="21"/>
                  </a:lnTo>
                  <a:lnTo>
                    <a:pt x="27" y="27"/>
                  </a:lnTo>
                  <a:lnTo>
                    <a:pt x="20" y="33"/>
                  </a:lnTo>
                  <a:lnTo>
                    <a:pt x="16" y="41"/>
                  </a:lnTo>
                  <a:lnTo>
                    <a:pt x="10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7"/>
                  </a:lnTo>
                  <a:lnTo>
                    <a:pt x="10" y="135"/>
                  </a:lnTo>
                  <a:lnTo>
                    <a:pt x="16" y="143"/>
                  </a:lnTo>
                  <a:lnTo>
                    <a:pt x="20" y="149"/>
                  </a:lnTo>
                  <a:lnTo>
                    <a:pt x="27" y="156"/>
                  </a:lnTo>
                  <a:lnTo>
                    <a:pt x="34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6" y="176"/>
                  </a:lnTo>
                  <a:lnTo>
                    <a:pt x="64" y="179"/>
                  </a:lnTo>
                  <a:lnTo>
                    <a:pt x="73" y="182"/>
                  </a:lnTo>
                  <a:lnTo>
                    <a:pt x="82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11073215" y="3714112"/>
              <a:ext cx="203200" cy="34925"/>
            </a:xfrm>
            <a:custGeom>
              <a:avLst/>
              <a:gdLst/>
              <a:ahLst/>
              <a:cxnLst>
                <a:cxn ang="0">
                  <a:pos x="1169" y="0"/>
                </a:cxn>
                <a:cxn ang="0">
                  <a:pos x="1190" y="2"/>
                </a:cxn>
                <a:cxn ang="0">
                  <a:pos x="1212" y="9"/>
                </a:cxn>
                <a:cxn ang="0">
                  <a:pos x="1229" y="19"/>
                </a:cxn>
                <a:cxn ang="0">
                  <a:pos x="1246" y="32"/>
                </a:cxn>
                <a:cxn ang="0">
                  <a:pos x="1259" y="49"/>
                </a:cxn>
                <a:cxn ang="0">
                  <a:pos x="1269" y="68"/>
                </a:cxn>
                <a:cxn ang="0">
                  <a:pos x="1276" y="88"/>
                </a:cxn>
                <a:cxn ang="0">
                  <a:pos x="1278" y="110"/>
                </a:cxn>
                <a:cxn ang="0">
                  <a:pos x="1276" y="131"/>
                </a:cxn>
                <a:cxn ang="0">
                  <a:pos x="1269" y="152"/>
                </a:cxn>
                <a:cxn ang="0">
                  <a:pos x="1259" y="170"/>
                </a:cxn>
                <a:cxn ang="0">
                  <a:pos x="1246" y="186"/>
                </a:cxn>
                <a:cxn ang="0">
                  <a:pos x="1229" y="200"/>
                </a:cxn>
                <a:cxn ang="0">
                  <a:pos x="1212" y="210"/>
                </a:cxn>
                <a:cxn ang="0">
                  <a:pos x="1190" y="216"/>
                </a:cxn>
                <a:cxn ang="0">
                  <a:pos x="1169" y="219"/>
                </a:cxn>
                <a:cxn ang="0">
                  <a:pos x="97" y="218"/>
                </a:cxn>
                <a:cxn ang="0">
                  <a:pos x="76" y="213"/>
                </a:cxn>
                <a:cxn ang="0">
                  <a:pos x="56" y="205"/>
                </a:cxn>
                <a:cxn ang="0">
                  <a:pos x="38" y="193"/>
                </a:cxn>
                <a:cxn ang="0">
                  <a:pos x="24" y="179"/>
                </a:cxn>
                <a:cxn ang="0">
                  <a:pos x="12" y="161"/>
                </a:cxn>
                <a:cxn ang="0">
                  <a:pos x="4" y="142"/>
                </a:cxn>
                <a:cxn ang="0">
                  <a:pos x="0" y="121"/>
                </a:cxn>
                <a:cxn ang="0">
                  <a:pos x="0" y="99"/>
                </a:cxn>
                <a:cxn ang="0">
                  <a:pos x="4" y="78"/>
                </a:cxn>
                <a:cxn ang="0">
                  <a:pos x="12" y="58"/>
                </a:cxn>
                <a:cxn ang="0">
                  <a:pos x="24" y="40"/>
                </a:cxn>
                <a:cxn ang="0">
                  <a:pos x="38" y="26"/>
                </a:cxn>
                <a:cxn ang="0">
                  <a:pos x="56" y="13"/>
                </a:cxn>
                <a:cxn ang="0">
                  <a:pos x="76" y="6"/>
                </a:cxn>
                <a:cxn ang="0">
                  <a:pos x="97" y="1"/>
                </a:cxn>
              </a:cxnLst>
              <a:rect l="0" t="0" r="r" b="b"/>
              <a:pathLst>
                <a:path w="1278" h="219">
                  <a:moveTo>
                    <a:pt x="108" y="0"/>
                  </a:moveTo>
                  <a:lnTo>
                    <a:pt x="1169" y="0"/>
                  </a:lnTo>
                  <a:lnTo>
                    <a:pt x="1180" y="1"/>
                  </a:lnTo>
                  <a:lnTo>
                    <a:pt x="1190" y="2"/>
                  </a:lnTo>
                  <a:lnTo>
                    <a:pt x="1202" y="6"/>
                  </a:lnTo>
                  <a:lnTo>
                    <a:pt x="1212" y="9"/>
                  </a:lnTo>
                  <a:lnTo>
                    <a:pt x="1220" y="13"/>
                  </a:lnTo>
                  <a:lnTo>
                    <a:pt x="1229" y="19"/>
                  </a:lnTo>
                  <a:lnTo>
                    <a:pt x="1238" y="26"/>
                  </a:lnTo>
                  <a:lnTo>
                    <a:pt x="1246" y="32"/>
                  </a:lnTo>
                  <a:lnTo>
                    <a:pt x="1253" y="40"/>
                  </a:lnTo>
                  <a:lnTo>
                    <a:pt x="1259" y="49"/>
                  </a:lnTo>
                  <a:lnTo>
                    <a:pt x="1265" y="58"/>
                  </a:lnTo>
                  <a:lnTo>
                    <a:pt x="1269" y="68"/>
                  </a:lnTo>
                  <a:lnTo>
                    <a:pt x="1272" y="78"/>
                  </a:lnTo>
                  <a:lnTo>
                    <a:pt x="1276" y="88"/>
                  </a:lnTo>
                  <a:lnTo>
                    <a:pt x="1277" y="99"/>
                  </a:lnTo>
                  <a:lnTo>
                    <a:pt x="1278" y="110"/>
                  </a:lnTo>
                  <a:lnTo>
                    <a:pt x="1277" y="121"/>
                  </a:lnTo>
                  <a:lnTo>
                    <a:pt x="1276" y="131"/>
                  </a:lnTo>
                  <a:lnTo>
                    <a:pt x="1272" y="142"/>
                  </a:lnTo>
                  <a:lnTo>
                    <a:pt x="1269" y="152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3" y="179"/>
                  </a:lnTo>
                  <a:lnTo>
                    <a:pt x="1246" y="186"/>
                  </a:lnTo>
                  <a:lnTo>
                    <a:pt x="1238" y="193"/>
                  </a:lnTo>
                  <a:lnTo>
                    <a:pt x="1229" y="200"/>
                  </a:lnTo>
                  <a:lnTo>
                    <a:pt x="1220" y="205"/>
                  </a:lnTo>
                  <a:lnTo>
                    <a:pt x="1212" y="210"/>
                  </a:lnTo>
                  <a:lnTo>
                    <a:pt x="1202" y="213"/>
                  </a:lnTo>
                  <a:lnTo>
                    <a:pt x="1190" y="216"/>
                  </a:lnTo>
                  <a:lnTo>
                    <a:pt x="1180" y="218"/>
                  </a:lnTo>
                  <a:lnTo>
                    <a:pt x="1169" y="219"/>
                  </a:lnTo>
                  <a:lnTo>
                    <a:pt x="108" y="219"/>
                  </a:lnTo>
                  <a:lnTo>
                    <a:pt x="97" y="218"/>
                  </a:lnTo>
                  <a:lnTo>
                    <a:pt x="86" y="216"/>
                  </a:lnTo>
                  <a:lnTo>
                    <a:pt x="76" y="213"/>
                  </a:lnTo>
                  <a:lnTo>
                    <a:pt x="66" y="210"/>
                  </a:lnTo>
                  <a:lnTo>
                    <a:pt x="56" y="205"/>
                  </a:lnTo>
                  <a:lnTo>
                    <a:pt x="47" y="200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4" y="179"/>
                  </a:lnTo>
                  <a:lnTo>
                    <a:pt x="17" y="170"/>
                  </a:lnTo>
                  <a:lnTo>
                    <a:pt x="12" y="161"/>
                  </a:lnTo>
                  <a:lnTo>
                    <a:pt x="7" y="152"/>
                  </a:lnTo>
                  <a:lnTo>
                    <a:pt x="4" y="142"/>
                  </a:lnTo>
                  <a:lnTo>
                    <a:pt x="2" y="131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8"/>
                  </a:lnTo>
                  <a:lnTo>
                    <a:pt x="7" y="68"/>
                  </a:lnTo>
                  <a:lnTo>
                    <a:pt x="12" y="58"/>
                  </a:lnTo>
                  <a:lnTo>
                    <a:pt x="17" y="49"/>
                  </a:lnTo>
                  <a:lnTo>
                    <a:pt x="24" y="40"/>
                  </a:lnTo>
                  <a:lnTo>
                    <a:pt x="31" y="32"/>
                  </a:lnTo>
                  <a:lnTo>
                    <a:pt x="38" y="26"/>
                  </a:lnTo>
                  <a:lnTo>
                    <a:pt x="47" y="19"/>
                  </a:lnTo>
                  <a:lnTo>
                    <a:pt x="56" y="13"/>
                  </a:lnTo>
                  <a:lnTo>
                    <a:pt x="66" y="9"/>
                  </a:lnTo>
                  <a:lnTo>
                    <a:pt x="76" y="6"/>
                  </a:lnTo>
                  <a:lnTo>
                    <a:pt x="86" y="2"/>
                  </a:lnTo>
                  <a:lnTo>
                    <a:pt x="97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10455678" y="3715699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8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4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3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1" y="134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1" y="182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9" y="178"/>
                  </a:lnTo>
                  <a:lnTo>
                    <a:pt x="126" y="175"/>
                  </a:lnTo>
                  <a:lnTo>
                    <a:pt x="135" y="172"/>
                  </a:lnTo>
                  <a:lnTo>
                    <a:pt x="142" y="166"/>
                  </a:lnTo>
                  <a:lnTo>
                    <a:pt x="150" y="162"/>
                  </a:lnTo>
                  <a:lnTo>
                    <a:pt x="156" y="155"/>
                  </a:lnTo>
                  <a:lnTo>
                    <a:pt x="162" y="150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5" y="126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5" y="55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50" y="21"/>
                  </a:lnTo>
                  <a:lnTo>
                    <a:pt x="142" y="15"/>
                  </a:lnTo>
                  <a:lnTo>
                    <a:pt x="135" y="11"/>
                  </a:lnTo>
                  <a:lnTo>
                    <a:pt x="126" y="6"/>
                  </a:lnTo>
                  <a:lnTo>
                    <a:pt x="119" y="3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50"/>
                  </a:lnTo>
                  <a:lnTo>
                    <a:pt x="27" y="155"/>
                  </a:lnTo>
                  <a:lnTo>
                    <a:pt x="33" y="162"/>
                  </a:lnTo>
                  <a:lnTo>
                    <a:pt x="40" y="166"/>
                  </a:lnTo>
                  <a:lnTo>
                    <a:pt x="48" y="172"/>
                  </a:lnTo>
                  <a:lnTo>
                    <a:pt x="55" y="175"/>
                  </a:lnTo>
                  <a:lnTo>
                    <a:pt x="64" y="178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10495365" y="3715699"/>
              <a:ext cx="30163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8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4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3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4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2" y="182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9" y="178"/>
                  </a:lnTo>
                  <a:lnTo>
                    <a:pt x="127" y="175"/>
                  </a:lnTo>
                  <a:lnTo>
                    <a:pt x="135" y="172"/>
                  </a:lnTo>
                  <a:lnTo>
                    <a:pt x="142" y="166"/>
                  </a:lnTo>
                  <a:lnTo>
                    <a:pt x="150" y="162"/>
                  </a:lnTo>
                  <a:lnTo>
                    <a:pt x="156" y="155"/>
                  </a:lnTo>
                  <a:lnTo>
                    <a:pt x="162" y="150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5" y="126"/>
                  </a:lnTo>
                  <a:lnTo>
                    <a:pt x="178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8" y="64"/>
                  </a:lnTo>
                  <a:lnTo>
                    <a:pt x="175" y="55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50" y="21"/>
                  </a:lnTo>
                  <a:lnTo>
                    <a:pt x="142" y="15"/>
                  </a:lnTo>
                  <a:lnTo>
                    <a:pt x="135" y="11"/>
                  </a:lnTo>
                  <a:lnTo>
                    <a:pt x="127" y="6"/>
                  </a:lnTo>
                  <a:lnTo>
                    <a:pt x="119" y="3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8" y="55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8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50"/>
                  </a:lnTo>
                  <a:lnTo>
                    <a:pt x="26" y="155"/>
                  </a:lnTo>
                  <a:lnTo>
                    <a:pt x="33" y="162"/>
                  </a:lnTo>
                  <a:lnTo>
                    <a:pt x="40" y="166"/>
                  </a:lnTo>
                  <a:lnTo>
                    <a:pt x="48" y="172"/>
                  </a:lnTo>
                  <a:lnTo>
                    <a:pt x="55" y="175"/>
                  </a:lnTo>
                  <a:lnTo>
                    <a:pt x="64" y="178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10536640" y="3715699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8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2" y="134"/>
                </a:cxn>
                <a:cxn ang="0">
                  <a:pos x="178" y="119"/>
                </a:cxn>
                <a:cxn ang="0">
                  <a:pos x="183" y="101"/>
                </a:cxn>
                <a:cxn ang="0">
                  <a:pos x="183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3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4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2" y="182"/>
                  </a:moveTo>
                  <a:lnTo>
                    <a:pt x="101" y="182"/>
                  </a:lnTo>
                  <a:lnTo>
                    <a:pt x="109" y="181"/>
                  </a:lnTo>
                  <a:lnTo>
                    <a:pt x="118" y="178"/>
                  </a:lnTo>
                  <a:lnTo>
                    <a:pt x="127" y="175"/>
                  </a:lnTo>
                  <a:lnTo>
                    <a:pt x="135" y="172"/>
                  </a:lnTo>
                  <a:lnTo>
                    <a:pt x="143" y="166"/>
                  </a:lnTo>
                  <a:lnTo>
                    <a:pt x="149" y="162"/>
                  </a:lnTo>
                  <a:lnTo>
                    <a:pt x="156" y="155"/>
                  </a:lnTo>
                  <a:lnTo>
                    <a:pt x="162" y="150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6" y="126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3" y="101"/>
                  </a:lnTo>
                  <a:lnTo>
                    <a:pt x="183" y="91"/>
                  </a:lnTo>
                  <a:lnTo>
                    <a:pt x="183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6" y="55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3" y="15"/>
                  </a:lnTo>
                  <a:lnTo>
                    <a:pt x="135" y="11"/>
                  </a:lnTo>
                  <a:lnTo>
                    <a:pt x="127" y="6"/>
                  </a:lnTo>
                  <a:lnTo>
                    <a:pt x="118" y="3"/>
                  </a:lnTo>
                  <a:lnTo>
                    <a:pt x="109" y="1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6" y="6"/>
                  </a:lnTo>
                  <a:lnTo>
                    <a:pt x="47" y="11"/>
                  </a:lnTo>
                  <a:lnTo>
                    <a:pt x="41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50"/>
                  </a:lnTo>
                  <a:lnTo>
                    <a:pt x="26" y="155"/>
                  </a:lnTo>
                  <a:lnTo>
                    <a:pt x="33" y="162"/>
                  </a:lnTo>
                  <a:lnTo>
                    <a:pt x="41" y="166"/>
                  </a:lnTo>
                  <a:lnTo>
                    <a:pt x="47" y="172"/>
                  </a:lnTo>
                  <a:lnTo>
                    <a:pt x="56" y="175"/>
                  </a:lnTo>
                  <a:lnTo>
                    <a:pt x="64" y="178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1" name="Freeform 43"/>
            <p:cNvSpPr>
              <a:spLocks/>
            </p:cNvSpPr>
            <p:nvPr/>
          </p:nvSpPr>
          <p:spPr bwMode="auto">
            <a:xfrm>
              <a:off x="10576328" y="3715699"/>
              <a:ext cx="28575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8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4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1" y="48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3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4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2" h="182">
                  <a:moveTo>
                    <a:pt x="92" y="182"/>
                  </a:moveTo>
                  <a:lnTo>
                    <a:pt x="100" y="182"/>
                  </a:lnTo>
                  <a:lnTo>
                    <a:pt x="109" y="181"/>
                  </a:lnTo>
                  <a:lnTo>
                    <a:pt x="118" y="178"/>
                  </a:lnTo>
                  <a:lnTo>
                    <a:pt x="127" y="175"/>
                  </a:lnTo>
                  <a:lnTo>
                    <a:pt x="135" y="172"/>
                  </a:lnTo>
                  <a:lnTo>
                    <a:pt x="143" y="166"/>
                  </a:lnTo>
                  <a:lnTo>
                    <a:pt x="149" y="162"/>
                  </a:lnTo>
                  <a:lnTo>
                    <a:pt x="156" y="155"/>
                  </a:lnTo>
                  <a:lnTo>
                    <a:pt x="161" y="150"/>
                  </a:lnTo>
                  <a:lnTo>
                    <a:pt x="167" y="142"/>
                  </a:lnTo>
                  <a:lnTo>
                    <a:pt x="171" y="134"/>
                  </a:lnTo>
                  <a:lnTo>
                    <a:pt x="176" y="126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6" y="55"/>
                  </a:lnTo>
                  <a:lnTo>
                    <a:pt x="171" y="48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3" y="15"/>
                  </a:lnTo>
                  <a:lnTo>
                    <a:pt x="135" y="11"/>
                  </a:lnTo>
                  <a:lnTo>
                    <a:pt x="127" y="6"/>
                  </a:lnTo>
                  <a:lnTo>
                    <a:pt x="118" y="3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6" y="6"/>
                  </a:lnTo>
                  <a:lnTo>
                    <a:pt x="48" y="11"/>
                  </a:lnTo>
                  <a:lnTo>
                    <a:pt x="41" y="15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50"/>
                  </a:lnTo>
                  <a:lnTo>
                    <a:pt x="27" y="155"/>
                  </a:lnTo>
                  <a:lnTo>
                    <a:pt x="33" y="162"/>
                  </a:lnTo>
                  <a:lnTo>
                    <a:pt x="41" y="166"/>
                  </a:lnTo>
                  <a:lnTo>
                    <a:pt x="48" y="172"/>
                  </a:lnTo>
                  <a:lnTo>
                    <a:pt x="56" y="175"/>
                  </a:lnTo>
                  <a:lnTo>
                    <a:pt x="64" y="178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10616015" y="3715699"/>
              <a:ext cx="28575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8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4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8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3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8" y="11"/>
                </a:cxn>
                <a:cxn ang="0">
                  <a:pos x="34" y="21"/>
                </a:cxn>
                <a:cxn ang="0">
                  <a:pos x="20" y="33"/>
                </a:cxn>
                <a:cxn ang="0">
                  <a:pos x="10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0" y="134"/>
                </a:cxn>
                <a:cxn ang="0">
                  <a:pos x="20" y="150"/>
                </a:cxn>
                <a:cxn ang="0">
                  <a:pos x="34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2" h="182">
                  <a:moveTo>
                    <a:pt x="91" y="182"/>
                  </a:moveTo>
                  <a:lnTo>
                    <a:pt x="100" y="182"/>
                  </a:lnTo>
                  <a:lnTo>
                    <a:pt x="109" y="181"/>
                  </a:lnTo>
                  <a:lnTo>
                    <a:pt x="118" y="178"/>
                  </a:lnTo>
                  <a:lnTo>
                    <a:pt x="127" y="175"/>
                  </a:lnTo>
                  <a:lnTo>
                    <a:pt x="135" y="172"/>
                  </a:lnTo>
                  <a:lnTo>
                    <a:pt x="142" y="166"/>
                  </a:lnTo>
                  <a:lnTo>
                    <a:pt x="149" y="162"/>
                  </a:lnTo>
                  <a:lnTo>
                    <a:pt x="156" y="155"/>
                  </a:lnTo>
                  <a:lnTo>
                    <a:pt x="161" y="150"/>
                  </a:lnTo>
                  <a:lnTo>
                    <a:pt x="167" y="142"/>
                  </a:lnTo>
                  <a:lnTo>
                    <a:pt x="171" y="134"/>
                  </a:lnTo>
                  <a:lnTo>
                    <a:pt x="176" y="126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6" y="55"/>
                  </a:lnTo>
                  <a:lnTo>
                    <a:pt x="171" y="48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5" y="11"/>
                  </a:lnTo>
                  <a:lnTo>
                    <a:pt x="127" y="6"/>
                  </a:lnTo>
                  <a:lnTo>
                    <a:pt x="118" y="3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6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4" y="21"/>
                  </a:lnTo>
                  <a:lnTo>
                    <a:pt x="27" y="26"/>
                  </a:lnTo>
                  <a:lnTo>
                    <a:pt x="20" y="33"/>
                  </a:lnTo>
                  <a:lnTo>
                    <a:pt x="16" y="40"/>
                  </a:lnTo>
                  <a:lnTo>
                    <a:pt x="10" y="48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6"/>
                  </a:lnTo>
                  <a:lnTo>
                    <a:pt x="10" y="134"/>
                  </a:lnTo>
                  <a:lnTo>
                    <a:pt x="16" y="142"/>
                  </a:lnTo>
                  <a:lnTo>
                    <a:pt x="20" y="150"/>
                  </a:lnTo>
                  <a:lnTo>
                    <a:pt x="27" y="155"/>
                  </a:lnTo>
                  <a:lnTo>
                    <a:pt x="34" y="162"/>
                  </a:lnTo>
                  <a:lnTo>
                    <a:pt x="40" y="166"/>
                  </a:lnTo>
                  <a:lnTo>
                    <a:pt x="48" y="172"/>
                  </a:lnTo>
                  <a:lnTo>
                    <a:pt x="56" y="175"/>
                  </a:lnTo>
                  <a:lnTo>
                    <a:pt x="64" y="178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11073215" y="2775899"/>
              <a:ext cx="203200" cy="33338"/>
            </a:xfrm>
            <a:custGeom>
              <a:avLst/>
              <a:gdLst/>
              <a:ahLst/>
              <a:cxnLst>
                <a:cxn ang="0">
                  <a:pos x="1169" y="0"/>
                </a:cxn>
                <a:cxn ang="0">
                  <a:pos x="1190" y="2"/>
                </a:cxn>
                <a:cxn ang="0">
                  <a:pos x="1212" y="9"/>
                </a:cxn>
                <a:cxn ang="0">
                  <a:pos x="1229" y="19"/>
                </a:cxn>
                <a:cxn ang="0">
                  <a:pos x="1246" y="32"/>
                </a:cxn>
                <a:cxn ang="0">
                  <a:pos x="1259" y="48"/>
                </a:cxn>
                <a:cxn ang="0">
                  <a:pos x="1269" y="67"/>
                </a:cxn>
                <a:cxn ang="0">
                  <a:pos x="1276" y="87"/>
                </a:cxn>
                <a:cxn ang="0">
                  <a:pos x="1278" y="109"/>
                </a:cxn>
                <a:cxn ang="0">
                  <a:pos x="1276" y="131"/>
                </a:cxn>
                <a:cxn ang="0">
                  <a:pos x="1269" y="151"/>
                </a:cxn>
                <a:cxn ang="0">
                  <a:pos x="1259" y="170"/>
                </a:cxn>
                <a:cxn ang="0">
                  <a:pos x="1246" y="187"/>
                </a:cxn>
                <a:cxn ang="0">
                  <a:pos x="1229" y="200"/>
                </a:cxn>
                <a:cxn ang="0">
                  <a:pos x="1212" y="210"/>
                </a:cxn>
                <a:cxn ang="0">
                  <a:pos x="1190" y="215"/>
                </a:cxn>
                <a:cxn ang="0">
                  <a:pos x="1169" y="218"/>
                </a:cxn>
                <a:cxn ang="0">
                  <a:pos x="97" y="218"/>
                </a:cxn>
                <a:cxn ang="0">
                  <a:pos x="76" y="213"/>
                </a:cxn>
                <a:cxn ang="0">
                  <a:pos x="56" y="204"/>
                </a:cxn>
                <a:cxn ang="0">
                  <a:pos x="38" y="193"/>
                </a:cxn>
                <a:cxn ang="0">
                  <a:pos x="24" y="179"/>
                </a:cxn>
                <a:cxn ang="0">
                  <a:pos x="12" y="161"/>
                </a:cxn>
                <a:cxn ang="0">
                  <a:pos x="4" y="141"/>
                </a:cxn>
                <a:cxn ang="0">
                  <a:pos x="0" y="120"/>
                </a:cxn>
                <a:cxn ang="0">
                  <a:pos x="0" y="98"/>
                </a:cxn>
                <a:cxn ang="0">
                  <a:pos x="4" y="77"/>
                </a:cxn>
                <a:cxn ang="0">
                  <a:pos x="12" y="57"/>
                </a:cxn>
                <a:cxn ang="0">
                  <a:pos x="24" y="40"/>
                </a:cxn>
                <a:cxn ang="0">
                  <a:pos x="38" y="25"/>
                </a:cxn>
                <a:cxn ang="0">
                  <a:pos x="56" y="14"/>
                </a:cxn>
                <a:cxn ang="0">
                  <a:pos x="76" y="5"/>
                </a:cxn>
                <a:cxn ang="0">
                  <a:pos x="97" y="0"/>
                </a:cxn>
              </a:cxnLst>
              <a:rect l="0" t="0" r="r" b="b"/>
              <a:pathLst>
                <a:path w="1278" h="218">
                  <a:moveTo>
                    <a:pt x="108" y="0"/>
                  </a:moveTo>
                  <a:lnTo>
                    <a:pt x="1169" y="0"/>
                  </a:lnTo>
                  <a:lnTo>
                    <a:pt x="1180" y="0"/>
                  </a:lnTo>
                  <a:lnTo>
                    <a:pt x="1190" y="2"/>
                  </a:lnTo>
                  <a:lnTo>
                    <a:pt x="1202" y="5"/>
                  </a:lnTo>
                  <a:lnTo>
                    <a:pt x="1212" y="9"/>
                  </a:lnTo>
                  <a:lnTo>
                    <a:pt x="1220" y="14"/>
                  </a:lnTo>
                  <a:lnTo>
                    <a:pt x="1229" y="19"/>
                  </a:lnTo>
                  <a:lnTo>
                    <a:pt x="1238" y="25"/>
                  </a:lnTo>
                  <a:lnTo>
                    <a:pt x="1246" y="32"/>
                  </a:lnTo>
                  <a:lnTo>
                    <a:pt x="1253" y="40"/>
                  </a:lnTo>
                  <a:lnTo>
                    <a:pt x="1259" y="48"/>
                  </a:lnTo>
                  <a:lnTo>
                    <a:pt x="1265" y="57"/>
                  </a:lnTo>
                  <a:lnTo>
                    <a:pt x="1269" y="67"/>
                  </a:lnTo>
                  <a:lnTo>
                    <a:pt x="1272" y="77"/>
                  </a:lnTo>
                  <a:lnTo>
                    <a:pt x="1276" y="87"/>
                  </a:lnTo>
                  <a:lnTo>
                    <a:pt x="1277" y="98"/>
                  </a:lnTo>
                  <a:lnTo>
                    <a:pt x="1278" y="109"/>
                  </a:lnTo>
                  <a:lnTo>
                    <a:pt x="1277" y="120"/>
                  </a:lnTo>
                  <a:lnTo>
                    <a:pt x="1276" y="131"/>
                  </a:lnTo>
                  <a:lnTo>
                    <a:pt x="1272" y="141"/>
                  </a:lnTo>
                  <a:lnTo>
                    <a:pt x="1269" y="151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3" y="179"/>
                  </a:lnTo>
                  <a:lnTo>
                    <a:pt x="1246" y="187"/>
                  </a:lnTo>
                  <a:lnTo>
                    <a:pt x="1238" y="193"/>
                  </a:lnTo>
                  <a:lnTo>
                    <a:pt x="1229" y="200"/>
                  </a:lnTo>
                  <a:lnTo>
                    <a:pt x="1220" y="204"/>
                  </a:lnTo>
                  <a:lnTo>
                    <a:pt x="1212" y="210"/>
                  </a:lnTo>
                  <a:lnTo>
                    <a:pt x="1202" y="213"/>
                  </a:lnTo>
                  <a:lnTo>
                    <a:pt x="1190" y="215"/>
                  </a:lnTo>
                  <a:lnTo>
                    <a:pt x="1180" y="218"/>
                  </a:lnTo>
                  <a:lnTo>
                    <a:pt x="1169" y="218"/>
                  </a:lnTo>
                  <a:lnTo>
                    <a:pt x="108" y="218"/>
                  </a:lnTo>
                  <a:lnTo>
                    <a:pt x="97" y="218"/>
                  </a:lnTo>
                  <a:lnTo>
                    <a:pt x="86" y="215"/>
                  </a:lnTo>
                  <a:lnTo>
                    <a:pt x="76" y="213"/>
                  </a:lnTo>
                  <a:lnTo>
                    <a:pt x="66" y="210"/>
                  </a:lnTo>
                  <a:lnTo>
                    <a:pt x="56" y="204"/>
                  </a:lnTo>
                  <a:lnTo>
                    <a:pt x="47" y="200"/>
                  </a:lnTo>
                  <a:lnTo>
                    <a:pt x="38" y="193"/>
                  </a:lnTo>
                  <a:lnTo>
                    <a:pt x="31" y="187"/>
                  </a:lnTo>
                  <a:lnTo>
                    <a:pt x="24" y="179"/>
                  </a:lnTo>
                  <a:lnTo>
                    <a:pt x="17" y="170"/>
                  </a:lnTo>
                  <a:lnTo>
                    <a:pt x="12" y="161"/>
                  </a:lnTo>
                  <a:lnTo>
                    <a:pt x="7" y="151"/>
                  </a:lnTo>
                  <a:lnTo>
                    <a:pt x="4" y="141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7"/>
                  </a:lnTo>
                  <a:lnTo>
                    <a:pt x="4" y="77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7" y="48"/>
                  </a:lnTo>
                  <a:lnTo>
                    <a:pt x="24" y="40"/>
                  </a:lnTo>
                  <a:lnTo>
                    <a:pt x="31" y="32"/>
                  </a:lnTo>
                  <a:lnTo>
                    <a:pt x="38" y="25"/>
                  </a:lnTo>
                  <a:lnTo>
                    <a:pt x="47" y="19"/>
                  </a:lnTo>
                  <a:lnTo>
                    <a:pt x="56" y="14"/>
                  </a:lnTo>
                  <a:lnTo>
                    <a:pt x="66" y="9"/>
                  </a:lnTo>
                  <a:lnTo>
                    <a:pt x="76" y="5"/>
                  </a:lnTo>
                  <a:lnTo>
                    <a:pt x="86" y="2"/>
                  </a:lnTo>
                  <a:lnTo>
                    <a:pt x="97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10455678" y="2775899"/>
              <a:ext cx="28575" cy="30163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9" y="178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5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4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1" y="135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3"/>
                  </a:lnTo>
                  <a:lnTo>
                    <a:pt x="110" y="181"/>
                  </a:lnTo>
                  <a:lnTo>
                    <a:pt x="119" y="178"/>
                  </a:lnTo>
                  <a:lnTo>
                    <a:pt x="126" y="176"/>
                  </a:lnTo>
                  <a:lnTo>
                    <a:pt x="135" y="172"/>
                  </a:lnTo>
                  <a:lnTo>
                    <a:pt x="142" y="167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7" y="143"/>
                  </a:lnTo>
                  <a:lnTo>
                    <a:pt x="172" y="135"/>
                  </a:lnTo>
                  <a:lnTo>
                    <a:pt x="175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1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50" y="21"/>
                  </a:lnTo>
                  <a:lnTo>
                    <a:pt x="142" y="15"/>
                  </a:lnTo>
                  <a:lnTo>
                    <a:pt x="135" y="11"/>
                  </a:lnTo>
                  <a:lnTo>
                    <a:pt x="126" y="8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8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1" y="33"/>
                  </a:lnTo>
                  <a:lnTo>
                    <a:pt x="16" y="41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7"/>
                  </a:lnTo>
                  <a:lnTo>
                    <a:pt x="11" y="135"/>
                  </a:lnTo>
                  <a:lnTo>
                    <a:pt x="16" y="143"/>
                  </a:lnTo>
                  <a:lnTo>
                    <a:pt x="21" y="150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8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10495365" y="2775899"/>
              <a:ext cx="30163" cy="30163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9" y="178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5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4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5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3"/>
                  </a:lnTo>
                  <a:lnTo>
                    <a:pt x="110" y="181"/>
                  </a:lnTo>
                  <a:lnTo>
                    <a:pt x="119" y="178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2" y="167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7" y="143"/>
                  </a:lnTo>
                  <a:lnTo>
                    <a:pt x="172" y="135"/>
                  </a:lnTo>
                  <a:lnTo>
                    <a:pt x="175" y="127"/>
                  </a:lnTo>
                  <a:lnTo>
                    <a:pt x="178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8" y="64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1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50" y="21"/>
                  </a:lnTo>
                  <a:lnTo>
                    <a:pt x="142" y="15"/>
                  </a:lnTo>
                  <a:lnTo>
                    <a:pt x="135" y="11"/>
                  </a:lnTo>
                  <a:lnTo>
                    <a:pt x="127" y="8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8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1"/>
                  </a:lnTo>
                  <a:lnTo>
                    <a:pt x="11" y="48"/>
                  </a:lnTo>
                  <a:lnTo>
                    <a:pt x="8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2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8" y="127"/>
                  </a:lnTo>
                  <a:lnTo>
                    <a:pt x="11" y="135"/>
                  </a:lnTo>
                  <a:lnTo>
                    <a:pt x="15" y="143"/>
                  </a:lnTo>
                  <a:lnTo>
                    <a:pt x="21" y="150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8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6" name="Freeform 48"/>
            <p:cNvSpPr>
              <a:spLocks/>
            </p:cNvSpPr>
            <p:nvPr/>
          </p:nvSpPr>
          <p:spPr bwMode="auto">
            <a:xfrm>
              <a:off x="10536640" y="2775899"/>
              <a:ext cx="28575" cy="30163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8" y="178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2" y="135"/>
                </a:cxn>
                <a:cxn ang="0">
                  <a:pos x="178" y="119"/>
                </a:cxn>
                <a:cxn ang="0">
                  <a:pos x="183" y="101"/>
                </a:cxn>
                <a:cxn ang="0">
                  <a:pos x="183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4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5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8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3"/>
                  </a:lnTo>
                  <a:lnTo>
                    <a:pt x="109" y="181"/>
                  </a:lnTo>
                  <a:lnTo>
                    <a:pt x="118" y="178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3" y="167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7" y="143"/>
                  </a:lnTo>
                  <a:lnTo>
                    <a:pt x="172" y="135"/>
                  </a:lnTo>
                  <a:lnTo>
                    <a:pt x="176" y="127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3" y="101"/>
                  </a:lnTo>
                  <a:lnTo>
                    <a:pt x="183" y="92"/>
                  </a:lnTo>
                  <a:lnTo>
                    <a:pt x="183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6" y="56"/>
                  </a:lnTo>
                  <a:lnTo>
                    <a:pt x="172" y="48"/>
                  </a:lnTo>
                  <a:lnTo>
                    <a:pt x="167" y="41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3" y="15"/>
                  </a:lnTo>
                  <a:lnTo>
                    <a:pt x="135" y="11"/>
                  </a:lnTo>
                  <a:lnTo>
                    <a:pt x="127" y="8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8"/>
                  </a:lnTo>
                  <a:lnTo>
                    <a:pt x="47" y="11"/>
                  </a:lnTo>
                  <a:lnTo>
                    <a:pt x="41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1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2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7"/>
                  </a:lnTo>
                  <a:lnTo>
                    <a:pt x="11" y="135"/>
                  </a:lnTo>
                  <a:lnTo>
                    <a:pt x="15" y="143"/>
                  </a:lnTo>
                  <a:lnTo>
                    <a:pt x="21" y="150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1" y="167"/>
                  </a:lnTo>
                  <a:lnTo>
                    <a:pt x="47" y="172"/>
                  </a:lnTo>
                  <a:lnTo>
                    <a:pt x="56" y="176"/>
                  </a:lnTo>
                  <a:lnTo>
                    <a:pt x="64" y="178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7" name="Freeform 49"/>
            <p:cNvSpPr>
              <a:spLocks/>
            </p:cNvSpPr>
            <p:nvPr/>
          </p:nvSpPr>
          <p:spPr bwMode="auto">
            <a:xfrm>
              <a:off x="10576328" y="2775899"/>
              <a:ext cx="28575" cy="30163"/>
            </a:xfrm>
            <a:custGeom>
              <a:avLst/>
              <a:gdLst/>
              <a:ahLst/>
              <a:cxnLst>
                <a:cxn ang="0">
                  <a:pos x="100" y="183"/>
                </a:cxn>
                <a:cxn ang="0">
                  <a:pos x="118" y="178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5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1" y="48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4"/>
                </a:cxn>
                <a:cxn ang="0">
                  <a:pos x="100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5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3"/>
                </a:cxn>
              </a:cxnLst>
              <a:rect l="0" t="0" r="r" b="b"/>
              <a:pathLst>
                <a:path w="182" h="183">
                  <a:moveTo>
                    <a:pt x="92" y="183"/>
                  </a:moveTo>
                  <a:lnTo>
                    <a:pt x="100" y="183"/>
                  </a:lnTo>
                  <a:lnTo>
                    <a:pt x="109" y="181"/>
                  </a:lnTo>
                  <a:lnTo>
                    <a:pt x="118" y="178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3" y="167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1" y="150"/>
                  </a:lnTo>
                  <a:lnTo>
                    <a:pt x="167" y="143"/>
                  </a:lnTo>
                  <a:lnTo>
                    <a:pt x="171" y="135"/>
                  </a:lnTo>
                  <a:lnTo>
                    <a:pt x="176" y="127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2" y="101"/>
                  </a:lnTo>
                  <a:lnTo>
                    <a:pt x="182" y="92"/>
                  </a:lnTo>
                  <a:lnTo>
                    <a:pt x="182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6" y="56"/>
                  </a:lnTo>
                  <a:lnTo>
                    <a:pt x="171" y="48"/>
                  </a:lnTo>
                  <a:lnTo>
                    <a:pt x="167" y="41"/>
                  </a:lnTo>
                  <a:lnTo>
                    <a:pt x="161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3" y="15"/>
                  </a:lnTo>
                  <a:lnTo>
                    <a:pt x="135" y="11"/>
                  </a:lnTo>
                  <a:lnTo>
                    <a:pt x="127" y="8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0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8"/>
                  </a:lnTo>
                  <a:lnTo>
                    <a:pt x="48" y="11"/>
                  </a:lnTo>
                  <a:lnTo>
                    <a:pt x="41" y="15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1" y="33"/>
                  </a:lnTo>
                  <a:lnTo>
                    <a:pt x="16" y="41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2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7"/>
                  </a:lnTo>
                  <a:lnTo>
                    <a:pt x="11" y="135"/>
                  </a:lnTo>
                  <a:lnTo>
                    <a:pt x="16" y="143"/>
                  </a:lnTo>
                  <a:lnTo>
                    <a:pt x="21" y="150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1" y="167"/>
                  </a:lnTo>
                  <a:lnTo>
                    <a:pt x="48" y="172"/>
                  </a:lnTo>
                  <a:lnTo>
                    <a:pt x="56" y="176"/>
                  </a:lnTo>
                  <a:lnTo>
                    <a:pt x="64" y="178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8" name="Freeform 50"/>
            <p:cNvSpPr>
              <a:spLocks/>
            </p:cNvSpPr>
            <p:nvPr/>
          </p:nvSpPr>
          <p:spPr bwMode="auto">
            <a:xfrm>
              <a:off x="10616015" y="2775899"/>
              <a:ext cx="28575" cy="30163"/>
            </a:xfrm>
            <a:custGeom>
              <a:avLst/>
              <a:gdLst/>
              <a:ahLst/>
              <a:cxnLst>
                <a:cxn ang="0">
                  <a:pos x="100" y="183"/>
                </a:cxn>
                <a:cxn ang="0">
                  <a:pos x="118" y="178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5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8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4"/>
                </a:cxn>
                <a:cxn ang="0">
                  <a:pos x="100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4" y="21"/>
                </a:cxn>
                <a:cxn ang="0">
                  <a:pos x="20" y="33"/>
                </a:cxn>
                <a:cxn ang="0">
                  <a:pos x="10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0" y="135"/>
                </a:cxn>
                <a:cxn ang="0">
                  <a:pos x="20" y="150"/>
                </a:cxn>
                <a:cxn ang="0">
                  <a:pos x="34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3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3"/>
                  </a:lnTo>
                  <a:lnTo>
                    <a:pt x="109" y="181"/>
                  </a:lnTo>
                  <a:lnTo>
                    <a:pt x="118" y="178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2" y="167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1" y="150"/>
                  </a:lnTo>
                  <a:lnTo>
                    <a:pt x="167" y="143"/>
                  </a:lnTo>
                  <a:lnTo>
                    <a:pt x="171" y="135"/>
                  </a:lnTo>
                  <a:lnTo>
                    <a:pt x="176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6" y="56"/>
                  </a:lnTo>
                  <a:lnTo>
                    <a:pt x="171" y="48"/>
                  </a:lnTo>
                  <a:lnTo>
                    <a:pt x="167" y="41"/>
                  </a:lnTo>
                  <a:lnTo>
                    <a:pt x="161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5" y="11"/>
                  </a:lnTo>
                  <a:lnTo>
                    <a:pt x="127" y="8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8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4" y="21"/>
                  </a:lnTo>
                  <a:lnTo>
                    <a:pt x="27" y="26"/>
                  </a:lnTo>
                  <a:lnTo>
                    <a:pt x="20" y="33"/>
                  </a:lnTo>
                  <a:lnTo>
                    <a:pt x="16" y="41"/>
                  </a:lnTo>
                  <a:lnTo>
                    <a:pt x="10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7"/>
                  </a:lnTo>
                  <a:lnTo>
                    <a:pt x="10" y="135"/>
                  </a:lnTo>
                  <a:lnTo>
                    <a:pt x="16" y="143"/>
                  </a:lnTo>
                  <a:lnTo>
                    <a:pt x="20" y="150"/>
                  </a:lnTo>
                  <a:lnTo>
                    <a:pt x="27" y="156"/>
                  </a:lnTo>
                  <a:lnTo>
                    <a:pt x="34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6" y="176"/>
                  </a:lnTo>
                  <a:lnTo>
                    <a:pt x="64" y="178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11073215" y="2963224"/>
              <a:ext cx="203200" cy="34925"/>
            </a:xfrm>
            <a:custGeom>
              <a:avLst/>
              <a:gdLst/>
              <a:ahLst/>
              <a:cxnLst>
                <a:cxn ang="0">
                  <a:pos x="1169" y="0"/>
                </a:cxn>
                <a:cxn ang="0">
                  <a:pos x="1190" y="2"/>
                </a:cxn>
                <a:cxn ang="0">
                  <a:pos x="1212" y="9"/>
                </a:cxn>
                <a:cxn ang="0">
                  <a:pos x="1229" y="19"/>
                </a:cxn>
                <a:cxn ang="0">
                  <a:pos x="1246" y="32"/>
                </a:cxn>
                <a:cxn ang="0">
                  <a:pos x="1259" y="48"/>
                </a:cxn>
                <a:cxn ang="0">
                  <a:pos x="1269" y="66"/>
                </a:cxn>
                <a:cxn ang="0">
                  <a:pos x="1276" y="86"/>
                </a:cxn>
                <a:cxn ang="0">
                  <a:pos x="1278" y="109"/>
                </a:cxn>
                <a:cxn ang="0">
                  <a:pos x="1276" y="131"/>
                </a:cxn>
                <a:cxn ang="0">
                  <a:pos x="1269" y="151"/>
                </a:cxn>
                <a:cxn ang="0">
                  <a:pos x="1259" y="170"/>
                </a:cxn>
                <a:cxn ang="0">
                  <a:pos x="1246" y="185"/>
                </a:cxn>
                <a:cxn ang="0">
                  <a:pos x="1229" y="198"/>
                </a:cxn>
                <a:cxn ang="0">
                  <a:pos x="1212" y="209"/>
                </a:cxn>
                <a:cxn ang="0">
                  <a:pos x="1190" y="215"/>
                </a:cxn>
                <a:cxn ang="0">
                  <a:pos x="1169" y="217"/>
                </a:cxn>
                <a:cxn ang="0">
                  <a:pos x="97" y="217"/>
                </a:cxn>
                <a:cxn ang="0">
                  <a:pos x="76" y="213"/>
                </a:cxn>
                <a:cxn ang="0">
                  <a:pos x="56" y="204"/>
                </a:cxn>
                <a:cxn ang="0">
                  <a:pos x="38" y="193"/>
                </a:cxn>
                <a:cxn ang="0">
                  <a:pos x="24" y="177"/>
                </a:cxn>
                <a:cxn ang="0">
                  <a:pos x="12" y="161"/>
                </a:cxn>
                <a:cxn ang="0">
                  <a:pos x="4" y="141"/>
                </a:cxn>
                <a:cxn ang="0">
                  <a:pos x="0" y="120"/>
                </a:cxn>
                <a:cxn ang="0">
                  <a:pos x="0" y="97"/>
                </a:cxn>
                <a:cxn ang="0">
                  <a:pos x="4" y="76"/>
                </a:cxn>
                <a:cxn ang="0">
                  <a:pos x="12" y="56"/>
                </a:cxn>
                <a:cxn ang="0">
                  <a:pos x="24" y="40"/>
                </a:cxn>
                <a:cxn ang="0">
                  <a:pos x="38" y="24"/>
                </a:cxn>
                <a:cxn ang="0">
                  <a:pos x="56" y="13"/>
                </a:cxn>
                <a:cxn ang="0">
                  <a:pos x="76" y="4"/>
                </a:cxn>
                <a:cxn ang="0">
                  <a:pos x="97" y="0"/>
                </a:cxn>
              </a:cxnLst>
              <a:rect l="0" t="0" r="r" b="b"/>
              <a:pathLst>
                <a:path w="1278" h="217">
                  <a:moveTo>
                    <a:pt x="108" y="0"/>
                  </a:moveTo>
                  <a:lnTo>
                    <a:pt x="1169" y="0"/>
                  </a:lnTo>
                  <a:lnTo>
                    <a:pt x="1180" y="0"/>
                  </a:lnTo>
                  <a:lnTo>
                    <a:pt x="1190" y="2"/>
                  </a:lnTo>
                  <a:lnTo>
                    <a:pt x="1202" y="4"/>
                  </a:lnTo>
                  <a:lnTo>
                    <a:pt x="1212" y="9"/>
                  </a:lnTo>
                  <a:lnTo>
                    <a:pt x="1220" y="13"/>
                  </a:lnTo>
                  <a:lnTo>
                    <a:pt x="1229" y="19"/>
                  </a:lnTo>
                  <a:lnTo>
                    <a:pt x="1238" y="24"/>
                  </a:lnTo>
                  <a:lnTo>
                    <a:pt x="1246" y="32"/>
                  </a:lnTo>
                  <a:lnTo>
                    <a:pt x="1253" y="40"/>
                  </a:lnTo>
                  <a:lnTo>
                    <a:pt x="1259" y="48"/>
                  </a:lnTo>
                  <a:lnTo>
                    <a:pt x="1265" y="56"/>
                  </a:lnTo>
                  <a:lnTo>
                    <a:pt x="1269" y="66"/>
                  </a:lnTo>
                  <a:lnTo>
                    <a:pt x="1272" y="76"/>
                  </a:lnTo>
                  <a:lnTo>
                    <a:pt x="1276" y="86"/>
                  </a:lnTo>
                  <a:lnTo>
                    <a:pt x="1277" y="97"/>
                  </a:lnTo>
                  <a:lnTo>
                    <a:pt x="1278" y="109"/>
                  </a:lnTo>
                  <a:lnTo>
                    <a:pt x="1277" y="120"/>
                  </a:lnTo>
                  <a:lnTo>
                    <a:pt x="1276" y="131"/>
                  </a:lnTo>
                  <a:lnTo>
                    <a:pt x="1272" y="141"/>
                  </a:lnTo>
                  <a:lnTo>
                    <a:pt x="1269" y="151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3" y="177"/>
                  </a:lnTo>
                  <a:lnTo>
                    <a:pt x="1246" y="185"/>
                  </a:lnTo>
                  <a:lnTo>
                    <a:pt x="1238" y="193"/>
                  </a:lnTo>
                  <a:lnTo>
                    <a:pt x="1229" y="198"/>
                  </a:lnTo>
                  <a:lnTo>
                    <a:pt x="1220" y="204"/>
                  </a:lnTo>
                  <a:lnTo>
                    <a:pt x="1212" y="209"/>
                  </a:lnTo>
                  <a:lnTo>
                    <a:pt x="1202" y="213"/>
                  </a:lnTo>
                  <a:lnTo>
                    <a:pt x="1190" y="215"/>
                  </a:lnTo>
                  <a:lnTo>
                    <a:pt x="1180" y="217"/>
                  </a:lnTo>
                  <a:lnTo>
                    <a:pt x="1169" y="217"/>
                  </a:lnTo>
                  <a:lnTo>
                    <a:pt x="108" y="217"/>
                  </a:lnTo>
                  <a:lnTo>
                    <a:pt x="97" y="217"/>
                  </a:lnTo>
                  <a:lnTo>
                    <a:pt x="86" y="215"/>
                  </a:lnTo>
                  <a:lnTo>
                    <a:pt x="76" y="213"/>
                  </a:lnTo>
                  <a:lnTo>
                    <a:pt x="66" y="209"/>
                  </a:lnTo>
                  <a:lnTo>
                    <a:pt x="56" y="204"/>
                  </a:lnTo>
                  <a:lnTo>
                    <a:pt x="47" y="198"/>
                  </a:lnTo>
                  <a:lnTo>
                    <a:pt x="38" y="193"/>
                  </a:lnTo>
                  <a:lnTo>
                    <a:pt x="31" y="185"/>
                  </a:lnTo>
                  <a:lnTo>
                    <a:pt x="24" y="177"/>
                  </a:lnTo>
                  <a:lnTo>
                    <a:pt x="17" y="170"/>
                  </a:lnTo>
                  <a:lnTo>
                    <a:pt x="12" y="161"/>
                  </a:lnTo>
                  <a:lnTo>
                    <a:pt x="7" y="151"/>
                  </a:lnTo>
                  <a:lnTo>
                    <a:pt x="4" y="141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2" y="86"/>
                  </a:lnTo>
                  <a:lnTo>
                    <a:pt x="4" y="76"/>
                  </a:lnTo>
                  <a:lnTo>
                    <a:pt x="7" y="66"/>
                  </a:lnTo>
                  <a:lnTo>
                    <a:pt x="12" y="56"/>
                  </a:lnTo>
                  <a:lnTo>
                    <a:pt x="17" y="48"/>
                  </a:lnTo>
                  <a:lnTo>
                    <a:pt x="24" y="40"/>
                  </a:lnTo>
                  <a:lnTo>
                    <a:pt x="31" y="32"/>
                  </a:lnTo>
                  <a:lnTo>
                    <a:pt x="38" y="24"/>
                  </a:lnTo>
                  <a:lnTo>
                    <a:pt x="47" y="19"/>
                  </a:lnTo>
                  <a:lnTo>
                    <a:pt x="56" y="13"/>
                  </a:lnTo>
                  <a:lnTo>
                    <a:pt x="66" y="9"/>
                  </a:lnTo>
                  <a:lnTo>
                    <a:pt x="76" y="4"/>
                  </a:lnTo>
                  <a:lnTo>
                    <a:pt x="86" y="2"/>
                  </a:lnTo>
                  <a:lnTo>
                    <a:pt x="97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40" name="Freeform 52"/>
            <p:cNvSpPr>
              <a:spLocks/>
            </p:cNvSpPr>
            <p:nvPr/>
          </p:nvSpPr>
          <p:spPr bwMode="auto">
            <a:xfrm>
              <a:off x="10455678" y="2964812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9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6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3"/>
                </a:cxn>
                <a:cxn ang="0">
                  <a:pos x="179" y="65"/>
                </a:cxn>
                <a:cxn ang="0">
                  <a:pos x="172" y="48"/>
                </a:cxn>
                <a:cxn ang="0">
                  <a:pos x="162" y="34"/>
                </a:cxn>
                <a:cxn ang="0">
                  <a:pos x="150" y="22"/>
                </a:cxn>
                <a:cxn ang="0">
                  <a:pos x="135" y="12"/>
                </a:cxn>
                <a:cxn ang="0">
                  <a:pos x="119" y="5"/>
                </a:cxn>
                <a:cxn ang="0">
                  <a:pos x="101" y="2"/>
                </a:cxn>
                <a:cxn ang="0">
                  <a:pos x="82" y="2"/>
                </a:cxn>
                <a:cxn ang="0">
                  <a:pos x="64" y="5"/>
                </a:cxn>
                <a:cxn ang="0">
                  <a:pos x="48" y="12"/>
                </a:cxn>
                <a:cxn ang="0">
                  <a:pos x="33" y="22"/>
                </a:cxn>
                <a:cxn ang="0">
                  <a:pos x="21" y="34"/>
                </a:cxn>
                <a:cxn ang="0">
                  <a:pos x="11" y="48"/>
                </a:cxn>
                <a:cxn ang="0">
                  <a:pos x="4" y="65"/>
                </a:cxn>
                <a:cxn ang="0">
                  <a:pos x="0" y="83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1" y="136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4">
                  <a:moveTo>
                    <a:pt x="91" y="184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6" y="176"/>
                  </a:lnTo>
                  <a:lnTo>
                    <a:pt x="135" y="172"/>
                  </a:lnTo>
                  <a:lnTo>
                    <a:pt x="142" y="168"/>
                  </a:lnTo>
                  <a:lnTo>
                    <a:pt x="150" y="162"/>
                  </a:lnTo>
                  <a:lnTo>
                    <a:pt x="156" y="157"/>
                  </a:lnTo>
                  <a:lnTo>
                    <a:pt x="162" y="150"/>
                  </a:lnTo>
                  <a:lnTo>
                    <a:pt x="167" y="144"/>
                  </a:lnTo>
                  <a:lnTo>
                    <a:pt x="172" y="136"/>
                  </a:lnTo>
                  <a:lnTo>
                    <a:pt x="175" y="128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3"/>
                  </a:lnTo>
                  <a:lnTo>
                    <a:pt x="182" y="83"/>
                  </a:lnTo>
                  <a:lnTo>
                    <a:pt x="181" y="74"/>
                  </a:lnTo>
                  <a:lnTo>
                    <a:pt x="179" y="65"/>
                  </a:lnTo>
                  <a:lnTo>
                    <a:pt x="175" y="57"/>
                  </a:lnTo>
                  <a:lnTo>
                    <a:pt x="172" y="48"/>
                  </a:lnTo>
                  <a:lnTo>
                    <a:pt x="167" y="42"/>
                  </a:lnTo>
                  <a:lnTo>
                    <a:pt x="162" y="34"/>
                  </a:lnTo>
                  <a:lnTo>
                    <a:pt x="156" y="27"/>
                  </a:lnTo>
                  <a:lnTo>
                    <a:pt x="150" y="22"/>
                  </a:lnTo>
                  <a:lnTo>
                    <a:pt x="142" y="16"/>
                  </a:lnTo>
                  <a:lnTo>
                    <a:pt x="135" y="12"/>
                  </a:lnTo>
                  <a:lnTo>
                    <a:pt x="126" y="8"/>
                  </a:lnTo>
                  <a:lnTo>
                    <a:pt x="119" y="5"/>
                  </a:lnTo>
                  <a:lnTo>
                    <a:pt x="110" y="3"/>
                  </a:lnTo>
                  <a:lnTo>
                    <a:pt x="101" y="2"/>
                  </a:lnTo>
                  <a:lnTo>
                    <a:pt x="91" y="0"/>
                  </a:lnTo>
                  <a:lnTo>
                    <a:pt x="82" y="2"/>
                  </a:lnTo>
                  <a:lnTo>
                    <a:pt x="73" y="3"/>
                  </a:lnTo>
                  <a:lnTo>
                    <a:pt x="64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6"/>
                  </a:lnTo>
                  <a:lnTo>
                    <a:pt x="33" y="22"/>
                  </a:lnTo>
                  <a:lnTo>
                    <a:pt x="27" y="27"/>
                  </a:lnTo>
                  <a:lnTo>
                    <a:pt x="21" y="34"/>
                  </a:lnTo>
                  <a:lnTo>
                    <a:pt x="16" y="42"/>
                  </a:lnTo>
                  <a:lnTo>
                    <a:pt x="11" y="48"/>
                  </a:lnTo>
                  <a:lnTo>
                    <a:pt x="7" y="57"/>
                  </a:lnTo>
                  <a:lnTo>
                    <a:pt x="4" y="65"/>
                  </a:lnTo>
                  <a:lnTo>
                    <a:pt x="2" y="74"/>
                  </a:lnTo>
                  <a:lnTo>
                    <a:pt x="0" y="8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8"/>
                  </a:lnTo>
                  <a:lnTo>
                    <a:pt x="11" y="136"/>
                  </a:lnTo>
                  <a:lnTo>
                    <a:pt x="16" y="144"/>
                  </a:lnTo>
                  <a:lnTo>
                    <a:pt x="21" y="150"/>
                  </a:lnTo>
                  <a:lnTo>
                    <a:pt x="27" y="157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41" name="Freeform 53"/>
            <p:cNvSpPr>
              <a:spLocks/>
            </p:cNvSpPr>
            <p:nvPr/>
          </p:nvSpPr>
          <p:spPr bwMode="auto">
            <a:xfrm>
              <a:off x="10495365" y="2964812"/>
              <a:ext cx="30163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9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6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3"/>
                </a:cxn>
                <a:cxn ang="0">
                  <a:pos x="178" y="65"/>
                </a:cxn>
                <a:cxn ang="0">
                  <a:pos x="172" y="48"/>
                </a:cxn>
                <a:cxn ang="0">
                  <a:pos x="162" y="34"/>
                </a:cxn>
                <a:cxn ang="0">
                  <a:pos x="150" y="22"/>
                </a:cxn>
                <a:cxn ang="0">
                  <a:pos x="135" y="12"/>
                </a:cxn>
                <a:cxn ang="0">
                  <a:pos x="119" y="5"/>
                </a:cxn>
                <a:cxn ang="0">
                  <a:pos x="101" y="2"/>
                </a:cxn>
                <a:cxn ang="0">
                  <a:pos x="82" y="2"/>
                </a:cxn>
                <a:cxn ang="0">
                  <a:pos x="64" y="5"/>
                </a:cxn>
                <a:cxn ang="0">
                  <a:pos x="48" y="12"/>
                </a:cxn>
                <a:cxn ang="0">
                  <a:pos x="33" y="22"/>
                </a:cxn>
                <a:cxn ang="0">
                  <a:pos x="21" y="34"/>
                </a:cxn>
                <a:cxn ang="0">
                  <a:pos x="11" y="48"/>
                </a:cxn>
                <a:cxn ang="0">
                  <a:pos x="4" y="65"/>
                </a:cxn>
                <a:cxn ang="0">
                  <a:pos x="1" y="83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6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4">
                  <a:moveTo>
                    <a:pt x="92" y="184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2" y="168"/>
                  </a:lnTo>
                  <a:lnTo>
                    <a:pt x="150" y="162"/>
                  </a:lnTo>
                  <a:lnTo>
                    <a:pt x="156" y="157"/>
                  </a:lnTo>
                  <a:lnTo>
                    <a:pt x="162" y="150"/>
                  </a:lnTo>
                  <a:lnTo>
                    <a:pt x="167" y="144"/>
                  </a:lnTo>
                  <a:lnTo>
                    <a:pt x="172" y="136"/>
                  </a:lnTo>
                  <a:lnTo>
                    <a:pt x="175" y="128"/>
                  </a:lnTo>
                  <a:lnTo>
                    <a:pt x="178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3"/>
                  </a:lnTo>
                  <a:lnTo>
                    <a:pt x="182" y="83"/>
                  </a:lnTo>
                  <a:lnTo>
                    <a:pt x="181" y="74"/>
                  </a:lnTo>
                  <a:lnTo>
                    <a:pt x="178" y="65"/>
                  </a:lnTo>
                  <a:lnTo>
                    <a:pt x="175" y="57"/>
                  </a:lnTo>
                  <a:lnTo>
                    <a:pt x="172" y="48"/>
                  </a:lnTo>
                  <a:lnTo>
                    <a:pt x="167" y="42"/>
                  </a:lnTo>
                  <a:lnTo>
                    <a:pt x="162" y="34"/>
                  </a:lnTo>
                  <a:lnTo>
                    <a:pt x="156" y="27"/>
                  </a:lnTo>
                  <a:lnTo>
                    <a:pt x="150" y="22"/>
                  </a:lnTo>
                  <a:lnTo>
                    <a:pt x="142" y="16"/>
                  </a:lnTo>
                  <a:lnTo>
                    <a:pt x="135" y="12"/>
                  </a:lnTo>
                  <a:lnTo>
                    <a:pt x="127" y="8"/>
                  </a:lnTo>
                  <a:lnTo>
                    <a:pt x="119" y="5"/>
                  </a:lnTo>
                  <a:lnTo>
                    <a:pt x="110" y="3"/>
                  </a:lnTo>
                  <a:lnTo>
                    <a:pt x="101" y="2"/>
                  </a:lnTo>
                  <a:lnTo>
                    <a:pt x="92" y="0"/>
                  </a:lnTo>
                  <a:lnTo>
                    <a:pt x="82" y="2"/>
                  </a:lnTo>
                  <a:lnTo>
                    <a:pt x="73" y="3"/>
                  </a:lnTo>
                  <a:lnTo>
                    <a:pt x="64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6"/>
                  </a:lnTo>
                  <a:lnTo>
                    <a:pt x="33" y="22"/>
                  </a:lnTo>
                  <a:lnTo>
                    <a:pt x="26" y="27"/>
                  </a:lnTo>
                  <a:lnTo>
                    <a:pt x="21" y="34"/>
                  </a:lnTo>
                  <a:lnTo>
                    <a:pt x="15" y="42"/>
                  </a:lnTo>
                  <a:lnTo>
                    <a:pt x="11" y="48"/>
                  </a:lnTo>
                  <a:lnTo>
                    <a:pt x="8" y="57"/>
                  </a:lnTo>
                  <a:lnTo>
                    <a:pt x="4" y="65"/>
                  </a:lnTo>
                  <a:lnTo>
                    <a:pt x="2" y="74"/>
                  </a:lnTo>
                  <a:lnTo>
                    <a:pt x="1" y="83"/>
                  </a:lnTo>
                  <a:lnTo>
                    <a:pt x="0" y="93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8" y="128"/>
                  </a:lnTo>
                  <a:lnTo>
                    <a:pt x="11" y="136"/>
                  </a:lnTo>
                  <a:lnTo>
                    <a:pt x="15" y="144"/>
                  </a:lnTo>
                  <a:lnTo>
                    <a:pt x="21" y="150"/>
                  </a:lnTo>
                  <a:lnTo>
                    <a:pt x="26" y="157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42" name="Freeform 54"/>
            <p:cNvSpPr>
              <a:spLocks/>
            </p:cNvSpPr>
            <p:nvPr/>
          </p:nvSpPr>
          <p:spPr bwMode="auto">
            <a:xfrm>
              <a:off x="10536640" y="2964812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9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2" y="136"/>
                </a:cxn>
                <a:cxn ang="0">
                  <a:pos x="178" y="119"/>
                </a:cxn>
                <a:cxn ang="0">
                  <a:pos x="183" y="101"/>
                </a:cxn>
                <a:cxn ang="0">
                  <a:pos x="183" y="83"/>
                </a:cxn>
                <a:cxn ang="0">
                  <a:pos x="178" y="65"/>
                </a:cxn>
                <a:cxn ang="0">
                  <a:pos x="172" y="48"/>
                </a:cxn>
                <a:cxn ang="0">
                  <a:pos x="162" y="34"/>
                </a:cxn>
                <a:cxn ang="0">
                  <a:pos x="149" y="22"/>
                </a:cxn>
                <a:cxn ang="0">
                  <a:pos x="135" y="12"/>
                </a:cxn>
                <a:cxn ang="0">
                  <a:pos x="118" y="5"/>
                </a:cxn>
                <a:cxn ang="0">
                  <a:pos x="101" y="2"/>
                </a:cxn>
                <a:cxn ang="0">
                  <a:pos x="82" y="2"/>
                </a:cxn>
                <a:cxn ang="0">
                  <a:pos x="64" y="5"/>
                </a:cxn>
                <a:cxn ang="0">
                  <a:pos x="47" y="12"/>
                </a:cxn>
                <a:cxn ang="0">
                  <a:pos x="33" y="22"/>
                </a:cxn>
                <a:cxn ang="0">
                  <a:pos x="21" y="34"/>
                </a:cxn>
                <a:cxn ang="0">
                  <a:pos x="11" y="48"/>
                </a:cxn>
                <a:cxn ang="0">
                  <a:pos x="4" y="65"/>
                </a:cxn>
                <a:cxn ang="0">
                  <a:pos x="1" y="83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6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4">
                  <a:moveTo>
                    <a:pt x="92" y="184"/>
                  </a:moveTo>
                  <a:lnTo>
                    <a:pt x="101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3" y="168"/>
                  </a:lnTo>
                  <a:lnTo>
                    <a:pt x="149" y="162"/>
                  </a:lnTo>
                  <a:lnTo>
                    <a:pt x="156" y="157"/>
                  </a:lnTo>
                  <a:lnTo>
                    <a:pt x="162" y="150"/>
                  </a:lnTo>
                  <a:lnTo>
                    <a:pt x="167" y="144"/>
                  </a:lnTo>
                  <a:lnTo>
                    <a:pt x="172" y="136"/>
                  </a:lnTo>
                  <a:lnTo>
                    <a:pt x="176" y="128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3" y="101"/>
                  </a:lnTo>
                  <a:lnTo>
                    <a:pt x="183" y="93"/>
                  </a:lnTo>
                  <a:lnTo>
                    <a:pt x="183" y="83"/>
                  </a:lnTo>
                  <a:lnTo>
                    <a:pt x="180" y="74"/>
                  </a:lnTo>
                  <a:lnTo>
                    <a:pt x="178" y="65"/>
                  </a:lnTo>
                  <a:lnTo>
                    <a:pt x="176" y="57"/>
                  </a:lnTo>
                  <a:lnTo>
                    <a:pt x="172" y="48"/>
                  </a:lnTo>
                  <a:lnTo>
                    <a:pt x="167" y="42"/>
                  </a:lnTo>
                  <a:lnTo>
                    <a:pt x="162" y="34"/>
                  </a:lnTo>
                  <a:lnTo>
                    <a:pt x="156" y="27"/>
                  </a:lnTo>
                  <a:lnTo>
                    <a:pt x="149" y="22"/>
                  </a:lnTo>
                  <a:lnTo>
                    <a:pt x="143" y="16"/>
                  </a:lnTo>
                  <a:lnTo>
                    <a:pt x="135" y="12"/>
                  </a:lnTo>
                  <a:lnTo>
                    <a:pt x="127" y="8"/>
                  </a:lnTo>
                  <a:lnTo>
                    <a:pt x="118" y="5"/>
                  </a:lnTo>
                  <a:lnTo>
                    <a:pt x="109" y="3"/>
                  </a:lnTo>
                  <a:lnTo>
                    <a:pt x="101" y="2"/>
                  </a:lnTo>
                  <a:lnTo>
                    <a:pt x="92" y="0"/>
                  </a:lnTo>
                  <a:lnTo>
                    <a:pt x="82" y="2"/>
                  </a:lnTo>
                  <a:lnTo>
                    <a:pt x="73" y="3"/>
                  </a:lnTo>
                  <a:lnTo>
                    <a:pt x="64" y="5"/>
                  </a:lnTo>
                  <a:lnTo>
                    <a:pt x="56" y="8"/>
                  </a:lnTo>
                  <a:lnTo>
                    <a:pt x="47" y="12"/>
                  </a:lnTo>
                  <a:lnTo>
                    <a:pt x="41" y="16"/>
                  </a:lnTo>
                  <a:lnTo>
                    <a:pt x="33" y="22"/>
                  </a:lnTo>
                  <a:lnTo>
                    <a:pt x="26" y="27"/>
                  </a:lnTo>
                  <a:lnTo>
                    <a:pt x="21" y="34"/>
                  </a:lnTo>
                  <a:lnTo>
                    <a:pt x="15" y="42"/>
                  </a:lnTo>
                  <a:lnTo>
                    <a:pt x="11" y="48"/>
                  </a:lnTo>
                  <a:lnTo>
                    <a:pt x="7" y="57"/>
                  </a:lnTo>
                  <a:lnTo>
                    <a:pt x="4" y="65"/>
                  </a:lnTo>
                  <a:lnTo>
                    <a:pt x="2" y="74"/>
                  </a:lnTo>
                  <a:lnTo>
                    <a:pt x="1" y="83"/>
                  </a:lnTo>
                  <a:lnTo>
                    <a:pt x="0" y="93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8"/>
                  </a:lnTo>
                  <a:lnTo>
                    <a:pt x="11" y="136"/>
                  </a:lnTo>
                  <a:lnTo>
                    <a:pt x="15" y="144"/>
                  </a:lnTo>
                  <a:lnTo>
                    <a:pt x="21" y="150"/>
                  </a:lnTo>
                  <a:lnTo>
                    <a:pt x="26" y="157"/>
                  </a:lnTo>
                  <a:lnTo>
                    <a:pt x="33" y="162"/>
                  </a:lnTo>
                  <a:lnTo>
                    <a:pt x="41" y="168"/>
                  </a:lnTo>
                  <a:lnTo>
                    <a:pt x="47" y="172"/>
                  </a:lnTo>
                  <a:lnTo>
                    <a:pt x="56" y="176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10576328" y="2964812"/>
              <a:ext cx="28575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6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3"/>
                </a:cxn>
                <a:cxn ang="0">
                  <a:pos x="178" y="65"/>
                </a:cxn>
                <a:cxn ang="0">
                  <a:pos x="171" y="48"/>
                </a:cxn>
                <a:cxn ang="0">
                  <a:pos x="161" y="34"/>
                </a:cxn>
                <a:cxn ang="0">
                  <a:pos x="149" y="22"/>
                </a:cxn>
                <a:cxn ang="0">
                  <a:pos x="135" y="12"/>
                </a:cxn>
                <a:cxn ang="0">
                  <a:pos x="118" y="5"/>
                </a:cxn>
                <a:cxn ang="0">
                  <a:pos x="100" y="2"/>
                </a:cxn>
                <a:cxn ang="0">
                  <a:pos x="82" y="2"/>
                </a:cxn>
                <a:cxn ang="0">
                  <a:pos x="64" y="5"/>
                </a:cxn>
                <a:cxn ang="0">
                  <a:pos x="48" y="12"/>
                </a:cxn>
                <a:cxn ang="0">
                  <a:pos x="33" y="22"/>
                </a:cxn>
                <a:cxn ang="0">
                  <a:pos x="21" y="34"/>
                </a:cxn>
                <a:cxn ang="0">
                  <a:pos x="11" y="48"/>
                </a:cxn>
                <a:cxn ang="0">
                  <a:pos x="4" y="65"/>
                </a:cxn>
                <a:cxn ang="0">
                  <a:pos x="1" y="83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6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2" h="184">
                  <a:moveTo>
                    <a:pt x="92" y="184"/>
                  </a:moveTo>
                  <a:lnTo>
                    <a:pt x="100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3" y="168"/>
                  </a:lnTo>
                  <a:lnTo>
                    <a:pt x="149" y="162"/>
                  </a:lnTo>
                  <a:lnTo>
                    <a:pt x="156" y="157"/>
                  </a:lnTo>
                  <a:lnTo>
                    <a:pt x="161" y="150"/>
                  </a:lnTo>
                  <a:lnTo>
                    <a:pt x="167" y="144"/>
                  </a:lnTo>
                  <a:lnTo>
                    <a:pt x="171" y="136"/>
                  </a:lnTo>
                  <a:lnTo>
                    <a:pt x="176" y="128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2" y="101"/>
                  </a:lnTo>
                  <a:lnTo>
                    <a:pt x="182" y="93"/>
                  </a:lnTo>
                  <a:lnTo>
                    <a:pt x="182" y="83"/>
                  </a:lnTo>
                  <a:lnTo>
                    <a:pt x="180" y="74"/>
                  </a:lnTo>
                  <a:lnTo>
                    <a:pt x="178" y="65"/>
                  </a:lnTo>
                  <a:lnTo>
                    <a:pt x="176" y="57"/>
                  </a:lnTo>
                  <a:lnTo>
                    <a:pt x="171" y="48"/>
                  </a:lnTo>
                  <a:lnTo>
                    <a:pt x="167" y="42"/>
                  </a:lnTo>
                  <a:lnTo>
                    <a:pt x="161" y="34"/>
                  </a:lnTo>
                  <a:lnTo>
                    <a:pt x="156" y="27"/>
                  </a:lnTo>
                  <a:lnTo>
                    <a:pt x="149" y="22"/>
                  </a:lnTo>
                  <a:lnTo>
                    <a:pt x="143" y="16"/>
                  </a:lnTo>
                  <a:lnTo>
                    <a:pt x="135" y="12"/>
                  </a:lnTo>
                  <a:lnTo>
                    <a:pt x="127" y="8"/>
                  </a:lnTo>
                  <a:lnTo>
                    <a:pt x="118" y="5"/>
                  </a:lnTo>
                  <a:lnTo>
                    <a:pt x="109" y="3"/>
                  </a:lnTo>
                  <a:lnTo>
                    <a:pt x="100" y="2"/>
                  </a:lnTo>
                  <a:lnTo>
                    <a:pt x="92" y="0"/>
                  </a:lnTo>
                  <a:lnTo>
                    <a:pt x="82" y="2"/>
                  </a:lnTo>
                  <a:lnTo>
                    <a:pt x="73" y="3"/>
                  </a:lnTo>
                  <a:lnTo>
                    <a:pt x="64" y="5"/>
                  </a:lnTo>
                  <a:lnTo>
                    <a:pt x="56" y="8"/>
                  </a:lnTo>
                  <a:lnTo>
                    <a:pt x="48" y="12"/>
                  </a:lnTo>
                  <a:lnTo>
                    <a:pt x="41" y="16"/>
                  </a:lnTo>
                  <a:lnTo>
                    <a:pt x="33" y="22"/>
                  </a:lnTo>
                  <a:lnTo>
                    <a:pt x="27" y="27"/>
                  </a:lnTo>
                  <a:lnTo>
                    <a:pt x="21" y="34"/>
                  </a:lnTo>
                  <a:lnTo>
                    <a:pt x="16" y="42"/>
                  </a:lnTo>
                  <a:lnTo>
                    <a:pt x="11" y="48"/>
                  </a:lnTo>
                  <a:lnTo>
                    <a:pt x="7" y="57"/>
                  </a:lnTo>
                  <a:lnTo>
                    <a:pt x="4" y="65"/>
                  </a:lnTo>
                  <a:lnTo>
                    <a:pt x="2" y="74"/>
                  </a:lnTo>
                  <a:lnTo>
                    <a:pt x="1" y="83"/>
                  </a:lnTo>
                  <a:lnTo>
                    <a:pt x="0" y="93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8"/>
                  </a:lnTo>
                  <a:lnTo>
                    <a:pt x="11" y="136"/>
                  </a:lnTo>
                  <a:lnTo>
                    <a:pt x="16" y="144"/>
                  </a:lnTo>
                  <a:lnTo>
                    <a:pt x="21" y="150"/>
                  </a:lnTo>
                  <a:lnTo>
                    <a:pt x="27" y="157"/>
                  </a:lnTo>
                  <a:lnTo>
                    <a:pt x="33" y="162"/>
                  </a:lnTo>
                  <a:lnTo>
                    <a:pt x="41" y="168"/>
                  </a:lnTo>
                  <a:lnTo>
                    <a:pt x="48" y="172"/>
                  </a:lnTo>
                  <a:lnTo>
                    <a:pt x="56" y="176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44" name="Freeform 56"/>
            <p:cNvSpPr>
              <a:spLocks/>
            </p:cNvSpPr>
            <p:nvPr/>
          </p:nvSpPr>
          <p:spPr bwMode="auto">
            <a:xfrm>
              <a:off x="10616015" y="2964812"/>
              <a:ext cx="28575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6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3"/>
                </a:cxn>
                <a:cxn ang="0">
                  <a:pos x="179" y="65"/>
                </a:cxn>
                <a:cxn ang="0">
                  <a:pos x="171" y="48"/>
                </a:cxn>
                <a:cxn ang="0">
                  <a:pos x="161" y="34"/>
                </a:cxn>
                <a:cxn ang="0">
                  <a:pos x="149" y="22"/>
                </a:cxn>
                <a:cxn ang="0">
                  <a:pos x="135" y="12"/>
                </a:cxn>
                <a:cxn ang="0">
                  <a:pos x="118" y="5"/>
                </a:cxn>
                <a:cxn ang="0">
                  <a:pos x="100" y="2"/>
                </a:cxn>
                <a:cxn ang="0">
                  <a:pos x="82" y="2"/>
                </a:cxn>
                <a:cxn ang="0">
                  <a:pos x="64" y="5"/>
                </a:cxn>
                <a:cxn ang="0">
                  <a:pos x="48" y="12"/>
                </a:cxn>
                <a:cxn ang="0">
                  <a:pos x="34" y="22"/>
                </a:cxn>
                <a:cxn ang="0">
                  <a:pos x="20" y="34"/>
                </a:cxn>
                <a:cxn ang="0">
                  <a:pos x="10" y="48"/>
                </a:cxn>
                <a:cxn ang="0">
                  <a:pos x="4" y="65"/>
                </a:cxn>
                <a:cxn ang="0">
                  <a:pos x="0" y="83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0" y="136"/>
                </a:cxn>
                <a:cxn ang="0">
                  <a:pos x="20" y="150"/>
                </a:cxn>
                <a:cxn ang="0">
                  <a:pos x="34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2" h="184">
                  <a:moveTo>
                    <a:pt x="91" y="184"/>
                  </a:moveTo>
                  <a:lnTo>
                    <a:pt x="100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6" y="157"/>
                  </a:lnTo>
                  <a:lnTo>
                    <a:pt x="161" y="150"/>
                  </a:lnTo>
                  <a:lnTo>
                    <a:pt x="167" y="144"/>
                  </a:lnTo>
                  <a:lnTo>
                    <a:pt x="171" y="136"/>
                  </a:lnTo>
                  <a:lnTo>
                    <a:pt x="176" y="128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3"/>
                  </a:lnTo>
                  <a:lnTo>
                    <a:pt x="182" y="83"/>
                  </a:lnTo>
                  <a:lnTo>
                    <a:pt x="181" y="74"/>
                  </a:lnTo>
                  <a:lnTo>
                    <a:pt x="179" y="65"/>
                  </a:lnTo>
                  <a:lnTo>
                    <a:pt x="176" y="57"/>
                  </a:lnTo>
                  <a:lnTo>
                    <a:pt x="171" y="48"/>
                  </a:lnTo>
                  <a:lnTo>
                    <a:pt x="167" y="42"/>
                  </a:lnTo>
                  <a:lnTo>
                    <a:pt x="161" y="34"/>
                  </a:lnTo>
                  <a:lnTo>
                    <a:pt x="156" y="27"/>
                  </a:lnTo>
                  <a:lnTo>
                    <a:pt x="149" y="22"/>
                  </a:lnTo>
                  <a:lnTo>
                    <a:pt x="142" y="16"/>
                  </a:lnTo>
                  <a:lnTo>
                    <a:pt x="135" y="12"/>
                  </a:lnTo>
                  <a:lnTo>
                    <a:pt x="127" y="8"/>
                  </a:lnTo>
                  <a:lnTo>
                    <a:pt x="118" y="5"/>
                  </a:lnTo>
                  <a:lnTo>
                    <a:pt x="109" y="3"/>
                  </a:lnTo>
                  <a:lnTo>
                    <a:pt x="100" y="2"/>
                  </a:lnTo>
                  <a:lnTo>
                    <a:pt x="91" y="0"/>
                  </a:lnTo>
                  <a:lnTo>
                    <a:pt x="82" y="2"/>
                  </a:lnTo>
                  <a:lnTo>
                    <a:pt x="73" y="3"/>
                  </a:lnTo>
                  <a:lnTo>
                    <a:pt x="64" y="5"/>
                  </a:lnTo>
                  <a:lnTo>
                    <a:pt x="56" y="8"/>
                  </a:lnTo>
                  <a:lnTo>
                    <a:pt x="48" y="12"/>
                  </a:lnTo>
                  <a:lnTo>
                    <a:pt x="40" y="16"/>
                  </a:lnTo>
                  <a:lnTo>
                    <a:pt x="34" y="22"/>
                  </a:lnTo>
                  <a:lnTo>
                    <a:pt x="27" y="27"/>
                  </a:lnTo>
                  <a:lnTo>
                    <a:pt x="20" y="34"/>
                  </a:lnTo>
                  <a:lnTo>
                    <a:pt x="16" y="42"/>
                  </a:lnTo>
                  <a:lnTo>
                    <a:pt x="10" y="48"/>
                  </a:lnTo>
                  <a:lnTo>
                    <a:pt x="7" y="57"/>
                  </a:lnTo>
                  <a:lnTo>
                    <a:pt x="4" y="65"/>
                  </a:lnTo>
                  <a:lnTo>
                    <a:pt x="2" y="74"/>
                  </a:lnTo>
                  <a:lnTo>
                    <a:pt x="0" y="8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8"/>
                  </a:lnTo>
                  <a:lnTo>
                    <a:pt x="10" y="136"/>
                  </a:lnTo>
                  <a:lnTo>
                    <a:pt x="16" y="144"/>
                  </a:lnTo>
                  <a:lnTo>
                    <a:pt x="20" y="150"/>
                  </a:lnTo>
                  <a:lnTo>
                    <a:pt x="27" y="157"/>
                  </a:lnTo>
                  <a:lnTo>
                    <a:pt x="34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6" y="176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11073215" y="3150549"/>
              <a:ext cx="203200" cy="34925"/>
            </a:xfrm>
            <a:custGeom>
              <a:avLst/>
              <a:gdLst/>
              <a:ahLst/>
              <a:cxnLst>
                <a:cxn ang="0">
                  <a:pos x="1169" y="0"/>
                </a:cxn>
                <a:cxn ang="0">
                  <a:pos x="1190" y="3"/>
                </a:cxn>
                <a:cxn ang="0">
                  <a:pos x="1212" y="8"/>
                </a:cxn>
                <a:cxn ang="0">
                  <a:pos x="1229" y="19"/>
                </a:cxn>
                <a:cxn ang="0">
                  <a:pos x="1246" y="33"/>
                </a:cxn>
                <a:cxn ang="0">
                  <a:pos x="1259" y="48"/>
                </a:cxn>
                <a:cxn ang="0">
                  <a:pos x="1269" y="67"/>
                </a:cxn>
                <a:cxn ang="0">
                  <a:pos x="1276" y="87"/>
                </a:cxn>
                <a:cxn ang="0">
                  <a:pos x="1278" y="109"/>
                </a:cxn>
                <a:cxn ang="0">
                  <a:pos x="1276" y="131"/>
                </a:cxn>
                <a:cxn ang="0">
                  <a:pos x="1269" y="151"/>
                </a:cxn>
                <a:cxn ang="0">
                  <a:pos x="1259" y="170"/>
                </a:cxn>
                <a:cxn ang="0">
                  <a:pos x="1246" y="186"/>
                </a:cxn>
                <a:cxn ang="0">
                  <a:pos x="1229" y="199"/>
                </a:cxn>
                <a:cxn ang="0">
                  <a:pos x="1212" y="209"/>
                </a:cxn>
                <a:cxn ang="0">
                  <a:pos x="1190" y="216"/>
                </a:cxn>
                <a:cxn ang="0">
                  <a:pos x="1169" y="218"/>
                </a:cxn>
                <a:cxn ang="0">
                  <a:pos x="97" y="218"/>
                </a:cxn>
                <a:cxn ang="0">
                  <a:pos x="76" y="213"/>
                </a:cxn>
                <a:cxn ang="0">
                  <a:pos x="56" y="205"/>
                </a:cxn>
                <a:cxn ang="0">
                  <a:pos x="38" y="193"/>
                </a:cxn>
                <a:cxn ang="0">
                  <a:pos x="24" y="178"/>
                </a:cxn>
                <a:cxn ang="0">
                  <a:pos x="12" y="161"/>
                </a:cxn>
                <a:cxn ang="0">
                  <a:pos x="4" y="141"/>
                </a:cxn>
                <a:cxn ang="0">
                  <a:pos x="0" y="120"/>
                </a:cxn>
                <a:cxn ang="0">
                  <a:pos x="0" y="98"/>
                </a:cxn>
                <a:cxn ang="0">
                  <a:pos x="4" y="77"/>
                </a:cxn>
                <a:cxn ang="0">
                  <a:pos x="12" y="57"/>
                </a:cxn>
                <a:cxn ang="0">
                  <a:pos x="24" y="40"/>
                </a:cxn>
                <a:cxn ang="0">
                  <a:pos x="38" y="25"/>
                </a:cxn>
                <a:cxn ang="0">
                  <a:pos x="56" y="14"/>
                </a:cxn>
                <a:cxn ang="0">
                  <a:pos x="76" y="5"/>
                </a:cxn>
                <a:cxn ang="0">
                  <a:pos x="97" y="0"/>
                </a:cxn>
              </a:cxnLst>
              <a:rect l="0" t="0" r="r" b="b"/>
              <a:pathLst>
                <a:path w="1278" h="218">
                  <a:moveTo>
                    <a:pt x="108" y="0"/>
                  </a:moveTo>
                  <a:lnTo>
                    <a:pt x="1169" y="0"/>
                  </a:lnTo>
                  <a:lnTo>
                    <a:pt x="1180" y="0"/>
                  </a:lnTo>
                  <a:lnTo>
                    <a:pt x="1190" y="3"/>
                  </a:lnTo>
                  <a:lnTo>
                    <a:pt x="1202" y="5"/>
                  </a:lnTo>
                  <a:lnTo>
                    <a:pt x="1212" y="8"/>
                  </a:lnTo>
                  <a:lnTo>
                    <a:pt x="1220" y="14"/>
                  </a:lnTo>
                  <a:lnTo>
                    <a:pt x="1229" y="19"/>
                  </a:lnTo>
                  <a:lnTo>
                    <a:pt x="1238" y="25"/>
                  </a:lnTo>
                  <a:lnTo>
                    <a:pt x="1246" y="33"/>
                  </a:lnTo>
                  <a:lnTo>
                    <a:pt x="1253" y="40"/>
                  </a:lnTo>
                  <a:lnTo>
                    <a:pt x="1259" y="48"/>
                  </a:lnTo>
                  <a:lnTo>
                    <a:pt x="1265" y="57"/>
                  </a:lnTo>
                  <a:lnTo>
                    <a:pt x="1269" y="67"/>
                  </a:lnTo>
                  <a:lnTo>
                    <a:pt x="1272" y="77"/>
                  </a:lnTo>
                  <a:lnTo>
                    <a:pt x="1276" y="87"/>
                  </a:lnTo>
                  <a:lnTo>
                    <a:pt x="1277" y="98"/>
                  </a:lnTo>
                  <a:lnTo>
                    <a:pt x="1278" y="109"/>
                  </a:lnTo>
                  <a:lnTo>
                    <a:pt x="1277" y="120"/>
                  </a:lnTo>
                  <a:lnTo>
                    <a:pt x="1276" y="131"/>
                  </a:lnTo>
                  <a:lnTo>
                    <a:pt x="1272" y="141"/>
                  </a:lnTo>
                  <a:lnTo>
                    <a:pt x="1269" y="151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3" y="178"/>
                  </a:lnTo>
                  <a:lnTo>
                    <a:pt x="1246" y="186"/>
                  </a:lnTo>
                  <a:lnTo>
                    <a:pt x="1238" y="193"/>
                  </a:lnTo>
                  <a:lnTo>
                    <a:pt x="1229" y="199"/>
                  </a:lnTo>
                  <a:lnTo>
                    <a:pt x="1220" y="205"/>
                  </a:lnTo>
                  <a:lnTo>
                    <a:pt x="1212" y="209"/>
                  </a:lnTo>
                  <a:lnTo>
                    <a:pt x="1202" y="213"/>
                  </a:lnTo>
                  <a:lnTo>
                    <a:pt x="1190" y="216"/>
                  </a:lnTo>
                  <a:lnTo>
                    <a:pt x="1180" y="218"/>
                  </a:lnTo>
                  <a:lnTo>
                    <a:pt x="1169" y="218"/>
                  </a:lnTo>
                  <a:lnTo>
                    <a:pt x="108" y="218"/>
                  </a:lnTo>
                  <a:lnTo>
                    <a:pt x="97" y="218"/>
                  </a:lnTo>
                  <a:lnTo>
                    <a:pt x="86" y="216"/>
                  </a:lnTo>
                  <a:lnTo>
                    <a:pt x="76" y="213"/>
                  </a:lnTo>
                  <a:lnTo>
                    <a:pt x="66" y="209"/>
                  </a:lnTo>
                  <a:lnTo>
                    <a:pt x="56" y="205"/>
                  </a:lnTo>
                  <a:lnTo>
                    <a:pt x="47" y="199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4" y="178"/>
                  </a:lnTo>
                  <a:lnTo>
                    <a:pt x="17" y="170"/>
                  </a:lnTo>
                  <a:lnTo>
                    <a:pt x="12" y="161"/>
                  </a:lnTo>
                  <a:lnTo>
                    <a:pt x="7" y="151"/>
                  </a:lnTo>
                  <a:lnTo>
                    <a:pt x="4" y="141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7"/>
                  </a:lnTo>
                  <a:lnTo>
                    <a:pt x="4" y="77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7" y="48"/>
                  </a:lnTo>
                  <a:lnTo>
                    <a:pt x="24" y="40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7" y="19"/>
                  </a:lnTo>
                  <a:lnTo>
                    <a:pt x="56" y="14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6" y="3"/>
                  </a:lnTo>
                  <a:lnTo>
                    <a:pt x="97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10455678" y="3152137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9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5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1" y="135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6" y="175"/>
                  </a:lnTo>
                  <a:lnTo>
                    <a:pt x="135" y="172"/>
                  </a:lnTo>
                  <a:lnTo>
                    <a:pt x="142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7" y="142"/>
                  </a:lnTo>
                  <a:lnTo>
                    <a:pt x="172" y="135"/>
                  </a:lnTo>
                  <a:lnTo>
                    <a:pt x="175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7"/>
                  </a:lnTo>
                  <a:lnTo>
                    <a:pt x="150" y="21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6" y="8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8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7" y="27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7"/>
                  </a:lnTo>
                  <a:lnTo>
                    <a:pt x="11" y="135"/>
                  </a:lnTo>
                  <a:lnTo>
                    <a:pt x="16" y="142"/>
                  </a:lnTo>
                  <a:lnTo>
                    <a:pt x="21" y="150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47" name="Freeform 59"/>
            <p:cNvSpPr>
              <a:spLocks/>
            </p:cNvSpPr>
            <p:nvPr/>
          </p:nvSpPr>
          <p:spPr bwMode="auto">
            <a:xfrm>
              <a:off x="10495365" y="3152137"/>
              <a:ext cx="30163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9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5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5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7" y="175"/>
                  </a:lnTo>
                  <a:lnTo>
                    <a:pt x="135" y="172"/>
                  </a:lnTo>
                  <a:lnTo>
                    <a:pt x="142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7" y="142"/>
                  </a:lnTo>
                  <a:lnTo>
                    <a:pt x="172" y="135"/>
                  </a:lnTo>
                  <a:lnTo>
                    <a:pt x="175" y="127"/>
                  </a:lnTo>
                  <a:lnTo>
                    <a:pt x="178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8" y="64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7"/>
                  </a:lnTo>
                  <a:lnTo>
                    <a:pt x="150" y="21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7" y="8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8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6" y="27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8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8" y="127"/>
                  </a:lnTo>
                  <a:lnTo>
                    <a:pt x="11" y="135"/>
                  </a:lnTo>
                  <a:lnTo>
                    <a:pt x="15" y="142"/>
                  </a:lnTo>
                  <a:lnTo>
                    <a:pt x="21" y="150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48" name="Freeform 60"/>
            <p:cNvSpPr>
              <a:spLocks/>
            </p:cNvSpPr>
            <p:nvPr/>
          </p:nvSpPr>
          <p:spPr bwMode="auto">
            <a:xfrm>
              <a:off x="10536640" y="3152137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9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2" y="135"/>
                </a:cxn>
                <a:cxn ang="0">
                  <a:pos x="178" y="119"/>
                </a:cxn>
                <a:cxn ang="0">
                  <a:pos x="183" y="101"/>
                </a:cxn>
                <a:cxn ang="0">
                  <a:pos x="183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5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5"/>
                  </a:lnTo>
                  <a:lnTo>
                    <a:pt x="135" y="172"/>
                  </a:lnTo>
                  <a:lnTo>
                    <a:pt x="143" y="168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7" y="142"/>
                  </a:lnTo>
                  <a:lnTo>
                    <a:pt x="172" y="135"/>
                  </a:lnTo>
                  <a:lnTo>
                    <a:pt x="176" y="127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3" y="101"/>
                  </a:lnTo>
                  <a:lnTo>
                    <a:pt x="183" y="91"/>
                  </a:lnTo>
                  <a:lnTo>
                    <a:pt x="183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6" y="56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7"/>
                  </a:lnTo>
                  <a:lnTo>
                    <a:pt x="149" y="21"/>
                  </a:lnTo>
                  <a:lnTo>
                    <a:pt x="143" y="16"/>
                  </a:lnTo>
                  <a:lnTo>
                    <a:pt x="135" y="11"/>
                  </a:lnTo>
                  <a:lnTo>
                    <a:pt x="127" y="8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8"/>
                  </a:lnTo>
                  <a:lnTo>
                    <a:pt x="47" y="11"/>
                  </a:lnTo>
                  <a:lnTo>
                    <a:pt x="41" y="16"/>
                  </a:lnTo>
                  <a:lnTo>
                    <a:pt x="33" y="21"/>
                  </a:lnTo>
                  <a:lnTo>
                    <a:pt x="26" y="27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7"/>
                  </a:lnTo>
                  <a:lnTo>
                    <a:pt x="11" y="135"/>
                  </a:lnTo>
                  <a:lnTo>
                    <a:pt x="15" y="142"/>
                  </a:lnTo>
                  <a:lnTo>
                    <a:pt x="21" y="150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1" y="168"/>
                  </a:lnTo>
                  <a:lnTo>
                    <a:pt x="47" y="172"/>
                  </a:lnTo>
                  <a:lnTo>
                    <a:pt x="56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49" name="Freeform 61"/>
            <p:cNvSpPr>
              <a:spLocks/>
            </p:cNvSpPr>
            <p:nvPr/>
          </p:nvSpPr>
          <p:spPr bwMode="auto">
            <a:xfrm>
              <a:off x="10576328" y="3152137"/>
              <a:ext cx="28575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5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1" y="48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4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5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2" h="183">
                  <a:moveTo>
                    <a:pt x="92" y="183"/>
                  </a:moveTo>
                  <a:lnTo>
                    <a:pt x="100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5"/>
                  </a:lnTo>
                  <a:lnTo>
                    <a:pt x="135" y="172"/>
                  </a:lnTo>
                  <a:lnTo>
                    <a:pt x="143" y="168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1" y="150"/>
                  </a:lnTo>
                  <a:lnTo>
                    <a:pt x="167" y="142"/>
                  </a:lnTo>
                  <a:lnTo>
                    <a:pt x="171" y="135"/>
                  </a:lnTo>
                  <a:lnTo>
                    <a:pt x="176" y="127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6" y="56"/>
                  </a:lnTo>
                  <a:lnTo>
                    <a:pt x="171" y="48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6" y="27"/>
                  </a:lnTo>
                  <a:lnTo>
                    <a:pt x="149" y="21"/>
                  </a:lnTo>
                  <a:lnTo>
                    <a:pt x="143" y="16"/>
                  </a:lnTo>
                  <a:lnTo>
                    <a:pt x="135" y="11"/>
                  </a:lnTo>
                  <a:lnTo>
                    <a:pt x="127" y="8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8"/>
                  </a:lnTo>
                  <a:lnTo>
                    <a:pt x="48" y="11"/>
                  </a:lnTo>
                  <a:lnTo>
                    <a:pt x="41" y="16"/>
                  </a:lnTo>
                  <a:lnTo>
                    <a:pt x="33" y="21"/>
                  </a:lnTo>
                  <a:lnTo>
                    <a:pt x="27" y="27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7"/>
                  </a:lnTo>
                  <a:lnTo>
                    <a:pt x="11" y="135"/>
                  </a:lnTo>
                  <a:lnTo>
                    <a:pt x="16" y="142"/>
                  </a:lnTo>
                  <a:lnTo>
                    <a:pt x="21" y="150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1" y="168"/>
                  </a:lnTo>
                  <a:lnTo>
                    <a:pt x="48" y="172"/>
                  </a:lnTo>
                  <a:lnTo>
                    <a:pt x="56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0" name="Freeform 62"/>
            <p:cNvSpPr>
              <a:spLocks/>
            </p:cNvSpPr>
            <p:nvPr/>
          </p:nvSpPr>
          <p:spPr bwMode="auto">
            <a:xfrm>
              <a:off x="10616015" y="3152137"/>
              <a:ext cx="28575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5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8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4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4" y="21"/>
                </a:cxn>
                <a:cxn ang="0">
                  <a:pos x="20" y="33"/>
                </a:cxn>
                <a:cxn ang="0">
                  <a:pos x="10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0" y="135"/>
                </a:cxn>
                <a:cxn ang="0">
                  <a:pos x="20" y="150"/>
                </a:cxn>
                <a:cxn ang="0">
                  <a:pos x="34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5"/>
                  </a:lnTo>
                  <a:lnTo>
                    <a:pt x="135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1" y="150"/>
                  </a:lnTo>
                  <a:lnTo>
                    <a:pt x="167" y="142"/>
                  </a:lnTo>
                  <a:lnTo>
                    <a:pt x="171" y="135"/>
                  </a:lnTo>
                  <a:lnTo>
                    <a:pt x="176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6" y="56"/>
                  </a:lnTo>
                  <a:lnTo>
                    <a:pt x="171" y="48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6" y="27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7" y="8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8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4" y="21"/>
                  </a:lnTo>
                  <a:lnTo>
                    <a:pt x="27" y="27"/>
                  </a:lnTo>
                  <a:lnTo>
                    <a:pt x="20" y="33"/>
                  </a:lnTo>
                  <a:lnTo>
                    <a:pt x="16" y="40"/>
                  </a:lnTo>
                  <a:lnTo>
                    <a:pt x="10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7"/>
                  </a:lnTo>
                  <a:lnTo>
                    <a:pt x="10" y="135"/>
                  </a:lnTo>
                  <a:lnTo>
                    <a:pt x="16" y="142"/>
                  </a:lnTo>
                  <a:lnTo>
                    <a:pt x="20" y="150"/>
                  </a:lnTo>
                  <a:lnTo>
                    <a:pt x="27" y="156"/>
                  </a:lnTo>
                  <a:lnTo>
                    <a:pt x="34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6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1" name="Freeform 63"/>
            <p:cNvSpPr>
              <a:spLocks/>
            </p:cNvSpPr>
            <p:nvPr/>
          </p:nvSpPr>
          <p:spPr bwMode="auto">
            <a:xfrm>
              <a:off x="11073215" y="3337874"/>
              <a:ext cx="203200" cy="34925"/>
            </a:xfrm>
            <a:custGeom>
              <a:avLst/>
              <a:gdLst/>
              <a:ahLst/>
              <a:cxnLst>
                <a:cxn ang="0">
                  <a:pos x="1169" y="0"/>
                </a:cxn>
                <a:cxn ang="0">
                  <a:pos x="1190" y="2"/>
                </a:cxn>
                <a:cxn ang="0">
                  <a:pos x="1212" y="8"/>
                </a:cxn>
                <a:cxn ang="0">
                  <a:pos x="1229" y="18"/>
                </a:cxn>
                <a:cxn ang="0">
                  <a:pos x="1246" y="31"/>
                </a:cxn>
                <a:cxn ang="0">
                  <a:pos x="1259" y="48"/>
                </a:cxn>
                <a:cxn ang="0">
                  <a:pos x="1269" y="67"/>
                </a:cxn>
                <a:cxn ang="0">
                  <a:pos x="1276" y="87"/>
                </a:cxn>
                <a:cxn ang="0">
                  <a:pos x="1278" y="109"/>
                </a:cxn>
                <a:cxn ang="0">
                  <a:pos x="1276" y="131"/>
                </a:cxn>
                <a:cxn ang="0">
                  <a:pos x="1269" y="151"/>
                </a:cxn>
                <a:cxn ang="0">
                  <a:pos x="1259" y="170"/>
                </a:cxn>
                <a:cxn ang="0">
                  <a:pos x="1246" y="185"/>
                </a:cxn>
                <a:cxn ang="0">
                  <a:pos x="1229" y="199"/>
                </a:cxn>
                <a:cxn ang="0">
                  <a:pos x="1212" y="209"/>
                </a:cxn>
                <a:cxn ang="0">
                  <a:pos x="1190" y="215"/>
                </a:cxn>
                <a:cxn ang="0">
                  <a:pos x="1169" y="217"/>
                </a:cxn>
                <a:cxn ang="0">
                  <a:pos x="97" y="217"/>
                </a:cxn>
                <a:cxn ang="0">
                  <a:pos x="76" y="213"/>
                </a:cxn>
                <a:cxn ang="0">
                  <a:pos x="56" y="204"/>
                </a:cxn>
                <a:cxn ang="0">
                  <a:pos x="38" y="193"/>
                </a:cxn>
                <a:cxn ang="0">
                  <a:pos x="24" y="177"/>
                </a:cxn>
                <a:cxn ang="0">
                  <a:pos x="12" y="161"/>
                </a:cxn>
                <a:cxn ang="0">
                  <a:pos x="4" y="141"/>
                </a:cxn>
                <a:cxn ang="0">
                  <a:pos x="0" y="120"/>
                </a:cxn>
                <a:cxn ang="0">
                  <a:pos x="0" y="98"/>
                </a:cxn>
                <a:cxn ang="0">
                  <a:pos x="4" y="77"/>
                </a:cxn>
                <a:cxn ang="0">
                  <a:pos x="12" y="57"/>
                </a:cxn>
                <a:cxn ang="0">
                  <a:pos x="24" y="39"/>
                </a:cxn>
                <a:cxn ang="0">
                  <a:pos x="38" y="24"/>
                </a:cxn>
                <a:cxn ang="0">
                  <a:pos x="56" y="13"/>
                </a:cxn>
                <a:cxn ang="0">
                  <a:pos x="76" y="4"/>
                </a:cxn>
                <a:cxn ang="0">
                  <a:pos x="97" y="0"/>
                </a:cxn>
              </a:cxnLst>
              <a:rect l="0" t="0" r="r" b="b"/>
              <a:pathLst>
                <a:path w="1278" h="217">
                  <a:moveTo>
                    <a:pt x="108" y="0"/>
                  </a:moveTo>
                  <a:lnTo>
                    <a:pt x="1169" y="0"/>
                  </a:lnTo>
                  <a:lnTo>
                    <a:pt x="1180" y="0"/>
                  </a:lnTo>
                  <a:lnTo>
                    <a:pt x="1190" y="2"/>
                  </a:lnTo>
                  <a:lnTo>
                    <a:pt x="1202" y="4"/>
                  </a:lnTo>
                  <a:lnTo>
                    <a:pt x="1212" y="8"/>
                  </a:lnTo>
                  <a:lnTo>
                    <a:pt x="1220" y="13"/>
                  </a:lnTo>
                  <a:lnTo>
                    <a:pt x="1229" y="18"/>
                  </a:lnTo>
                  <a:lnTo>
                    <a:pt x="1238" y="24"/>
                  </a:lnTo>
                  <a:lnTo>
                    <a:pt x="1246" y="31"/>
                  </a:lnTo>
                  <a:lnTo>
                    <a:pt x="1253" y="39"/>
                  </a:lnTo>
                  <a:lnTo>
                    <a:pt x="1259" y="48"/>
                  </a:lnTo>
                  <a:lnTo>
                    <a:pt x="1265" y="57"/>
                  </a:lnTo>
                  <a:lnTo>
                    <a:pt x="1269" y="67"/>
                  </a:lnTo>
                  <a:lnTo>
                    <a:pt x="1272" y="77"/>
                  </a:lnTo>
                  <a:lnTo>
                    <a:pt x="1276" y="87"/>
                  </a:lnTo>
                  <a:lnTo>
                    <a:pt x="1277" y="98"/>
                  </a:lnTo>
                  <a:lnTo>
                    <a:pt x="1278" y="109"/>
                  </a:lnTo>
                  <a:lnTo>
                    <a:pt x="1277" y="120"/>
                  </a:lnTo>
                  <a:lnTo>
                    <a:pt x="1276" y="131"/>
                  </a:lnTo>
                  <a:lnTo>
                    <a:pt x="1272" y="141"/>
                  </a:lnTo>
                  <a:lnTo>
                    <a:pt x="1269" y="151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3" y="177"/>
                  </a:lnTo>
                  <a:lnTo>
                    <a:pt x="1246" y="185"/>
                  </a:lnTo>
                  <a:lnTo>
                    <a:pt x="1238" y="193"/>
                  </a:lnTo>
                  <a:lnTo>
                    <a:pt x="1229" y="199"/>
                  </a:lnTo>
                  <a:lnTo>
                    <a:pt x="1220" y="204"/>
                  </a:lnTo>
                  <a:lnTo>
                    <a:pt x="1212" y="209"/>
                  </a:lnTo>
                  <a:lnTo>
                    <a:pt x="1202" y="213"/>
                  </a:lnTo>
                  <a:lnTo>
                    <a:pt x="1190" y="215"/>
                  </a:lnTo>
                  <a:lnTo>
                    <a:pt x="1180" y="217"/>
                  </a:lnTo>
                  <a:lnTo>
                    <a:pt x="1169" y="217"/>
                  </a:lnTo>
                  <a:lnTo>
                    <a:pt x="108" y="217"/>
                  </a:lnTo>
                  <a:lnTo>
                    <a:pt x="97" y="217"/>
                  </a:lnTo>
                  <a:lnTo>
                    <a:pt x="86" y="215"/>
                  </a:lnTo>
                  <a:lnTo>
                    <a:pt x="76" y="213"/>
                  </a:lnTo>
                  <a:lnTo>
                    <a:pt x="66" y="209"/>
                  </a:lnTo>
                  <a:lnTo>
                    <a:pt x="56" y="204"/>
                  </a:lnTo>
                  <a:lnTo>
                    <a:pt x="47" y="199"/>
                  </a:lnTo>
                  <a:lnTo>
                    <a:pt x="38" y="193"/>
                  </a:lnTo>
                  <a:lnTo>
                    <a:pt x="31" y="185"/>
                  </a:lnTo>
                  <a:lnTo>
                    <a:pt x="24" y="177"/>
                  </a:lnTo>
                  <a:lnTo>
                    <a:pt x="17" y="170"/>
                  </a:lnTo>
                  <a:lnTo>
                    <a:pt x="12" y="161"/>
                  </a:lnTo>
                  <a:lnTo>
                    <a:pt x="7" y="151"/>
                  </a:lnTo>
                  <a:lnTo>
                    <a:pt x="4" y="141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7"/>
                  </a:lnTo>
                  <a:lnTo>
                    <a:pt x="4" y="77"/>
                  </a:lnTo>
                  <a:lnTo>
                    <a:pt x="7" y="67"/>
                  </a:lnTo>
                  <a:lnTo>
                    <a:pt x="12" y="57"/>
                  </a:lnTo>
                  <a:lnTo>
                    <a:pt x="17" y="48"/>
                  </a:lnTo>
                  <a:lnTo>
                    <a:pt x="24" y="39"/>
                  </a:lnTo>
                  <a:lnTo>
                    <a:pt x="31" y="31"/>
                  </a:lnTo>
                  <a:lnTo>
                    <a:pt x="38" y="24"/>
                  </a:lnTo>
                  <a:lnTo>
                    <a:pt x="47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4"/>
                  </a:lnTo>
                  <a:lnTo>
                    <a:pt x="86" y="2"/>
                  </a:lnTo>
                  <a:lnTo>
                    <a:pt x="97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2" name="Freeform 64"/>
            <p:cNvSpPr>
              <a:spLocks/>
            </p:cNvSpPr>
            <p:nvPr/>
          </p:nvSpPr>
          <p:spPr bwMode="auto">
            <a:xfrm>
              <a:off x="10455678" y="3339462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8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49"/>
                </a:cxn>
                <a:cxn ang="0">
                  <a:pos x="172" y="135"/>
                </a:cxn>
                <a:cxn ang="0">
                  <a:pos x="179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2" y="47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7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8"/>
                </a:cxn>
                <a:cxn ang="0">
                  <a:pos x="11" y="135"/>
                </a:cxn>
                <a:cxn ang="0">
                  <a:pos x="21" y="149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2"/>
                  </a:lnTo>
                  <a:lnTo>
                    <a:pt x="110" y="180"/>
                  </a:lnTo>
                  <a:lnTo>
                    <a:pt x="119" y="178"/>
                  </a:lnTo>
                  <a:lnTo>
                    <a:pt x="126" y="175"/>
                  </a:lnTo>
                  <a:lnTo>
                    <a:pt x="135" y="172"/>
                  </a:lnTo>
                  <a:lnTo>
                    <a:pt x="142" y="167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62" y="149"/>
                  </a:lnTo>
                  <a:lnTo>
                    <a:pt x="167" y="142"/>
                  </a:lnTo>
                  <a:lnTo>
                    <a:pt x="172" y="135"/>
                  </a:lnTo>
                  <a:lnTo>
                    <a:pt x="175" y="126"/>
                  </a:lnTo>
                  <a:lnTo>
                    <a:pt x="179" y="118"/>
                  </a:lnTo>
                  <a:lnTo>
                    <a:pt x="181" y="109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5" y="55"/>
                  </a:lnTo>
                  <a:lnTo>
                    <a:pt x="172" y="47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50" y="21"/>
                  </a:lnTo>
                  <a:lnTo>
                    <a:pt x="142" y="15"/>
                  </a:lnTo>
                  <a:lnTo>
                    <a:pt x="135" y="11"/>
                  </a:lnTo>
                  <a:lnTo>
                    <a:pt x="126" y="6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09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1" y="135"/>
                  </a:lnTo>
                  <a:lnTo>
                    <a:pt x="16" y="142"/>
                  </a:lnTo>
                  <a:lnTo>
                    <a:pt x="21" y="149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5" y="175"/>
                  </a:lnTo>
                  <a:lnTo>
                    <a:pt x="64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3" name="Freeform 65"/>
            <p:cNvSpPr>
              <a:spLocks/>
            </p:cNvSpPr>
            <p:nvPr/>
          </p:nvSpPr>
          <p:spPr bwMode="auto">
            <a:xfrm>
              <a:off x="10495365" y="3339462"/>
              <a:ext cx="30163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8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49"/>
                </a:cxn>
                <a:cxn ang="0">
                  <a:pos x="172" y="135"/>
                </a:cxn>
                <a:cxn ang="0">
                  <a:pos x="178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7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7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8"/>
                </a:cxn>
                <a:cxn ang="0">
                  <a:pos x="11" y="135"/>
                </a:cxn>
                <a:cxn ang="0">
                  <a:pos x="21" y="149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2"/>
                  </a:lnTo>
                  <a:lnTo>
                    <a:pt x="110" y="180"/>
                  </a:lnTo>
                  <a:lnTo>
                    <a:pt x="119" y="178"/>
                  </a:lnTo>
                  <a:lnTo>
                    <a:pt x="127" y="175"/>
                  </a:lnTo>
                  <a:lnTo>
                    <a:pt x="135" y="172"/>
                  </a:lnTo>
                  <a:lnTo>
                    <a:pt x="142" y="167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62" y="149"/>
                  </a:lnTo>
                  <a:lnTo>
                    <a:pt x="167" y="142"/>
                  </a:lnTo>
                  <a:lnTo>
                    <a:pt x="172" y="135"/>
                  </a:lnTo>
                  <a:lnTo>
                    <a:pt x="175" y="126"/>
                  </a:lnTo>
                  <a:lnTo>
                    <a:pt x="178" y="118"/>
                  </a:lnTo>
                  <a:lnTo>
                    <a:pt x="181" y="109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8" y="64"/>
                  </a:lnTo>
                  <a:lnTo>
                    <a:pt x="175" y="55"/>
                  </a:lnTo>
                  <a:lnTo>
                    <a:pt x="172" y="47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50" y="21"/>
                  </a:lnTo>
                  <a:lnTo>
                    <a:pt x="142" y="15"/>
                  </a:lnTo>
                  <a:lnTo>
                    <a:pt x="135" y="11"/>
                  </a:lnTo>
                  <a:lnTo>
                    <a:pt x="127" y="6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8" y="55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09"/>
                  </a:lnTo>
                  <a:lnTo>
                    <a:pt x="4" y="118"/>
                  </a:lnTo>
                  <a:lnTo>
                    <a:pt x="8" y="126"/>
                  </a:lnTo>
                  <a:lnTo>
                    <a:pt x="11" y="135"/>
                  </a:lnTo>
                  <a:lnTo>
                    <a:pt x="15" y="142"/>
                  </a:lnTo>
                  <a:lnTo>
                    <a:pt x="21" y="149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5" y="175"/>
                  </a:lnTo>
                  <a:lnTo>
                    <a:pt x="64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4" name="Freeform 66"/>
            <p:cNvSpPr>
              <a:spLocks/>
            </p:cNvSpPr>
            <p:nvPr/>
          </p:nvSpPr>
          <p:spPr bwMode="auto">
            <a:xfrm>
              <a:off x="10536640" y="3339462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8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2" y="149"/>
                </a:cxn>
                <a:cxn ang="0">
                  <a:pos x="172" y="135"/>
                </a:cxn>
                <a:cxn ang="0">
                  <a:pos x="178" y="118"/>
                </a:cxn>
                <a:cxn ang="0">
                  <a:pos x="183" y="101"/>
                </a:cxn>
                <a:cxn ang="0">
                  <a:pos x="183" y="82"/>
                </a:cxn>
                <a:cxn ang="0">
                  <a:pos x="178" y="64"/>
                </a:cxn>
                <a:cxn ang="0">
                  <a:pos x="172" y="47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7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8"/>
                </a:cxn>
                <a:cxn ang="0">
                  <a:pos x="11" y="135"/>
                </a:cxn>
                <a:cxn ang="0">
                  <a:pos x="21" y="149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2"/>
                  </a:lnTo>
                  <a:lnTo>
                    <a:pt x="109" y="180"/>
                  </a:lnTo>
                  <a:lnTo>
                    <a:pt x="118" y="178"/>
                  </a:lnTo>
                  <a:lnTo>
                    <a:pt x="127" y="175"/>
                  </a:lnTo>
                  <a:lnTo>
                    <a:pt x="135" y="172"/>
                  </a:lnTo>
                  <a:lnTo>
                    <a:pt x="143" y="167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2" y="149"/>
                  </a:lnTo>
                  <a:lnTo>
                    <a:pt x="167" y="142"/>
                  </a:lnTo>
                  <a:lnTo>
                    <a:pt x="172" y="135"/>
                  </a:lnTo>
                  <a:lnTo>
                    <a:pt x="176" y="126"/>
                  </a:lnTo>
                  <a:lnTo>
                    <a:pt x="178" y="118"/>
                  </a:lnTo>
                  <a:lnTo>
                    <a:pt x="180" y="109"/>
                  </a:lnTo>
                  <a:lnTo>
                    <a:pt x="183" y="101"/>
                  </a:lnTo>
                  <a:lnTo>
                    <a:pt x="183" y="91"/>
                  </a:lnTo>
                  <a:lnTo>
                    <a:pt x="183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6" y="55"/>
                  </a:lnTo>
                  <a:lnTo>
                    <a:pt x="172" y="47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3" y="15"/>
                  </a:lnTo>
                  <a:lnTo>
                    <a:pt x="135" y="11"/>
                  </a:lnTo>
                  <a:lnTo>
                    <a:pt x="127" y="6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6"/>
                  </a:lnTo>
                  <a:lnTo>
                    <a:pt x="47" y="11"/>
                  </a:lnTo>
                  <a:lnTo>
                    <a:pt x="41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09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1" y="135"/>
                  </a:lnTo>
                  <a:lnTo>
                    <a:pt x="15" y="142"/>
                  </a:lnTo>
                  <a:lnTo>
                    <a:pt x="21" y="149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1" y="167"/>
                  </a:lnTo>
                  <a:lnTo>
                    <a:pt x="47" y="172"/>
                  </a:lnTo>
                  <a:lnTo>
                    <a:pt x="56" y="175"/>
                  </a:lnTo>
                  <a:lnTo>
                    <a:pt x="64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5" name="Freeform 67"/>
            <p:cNvSpPr>
              <a:spLocks/>
            </p:cNvSpPr>
            <p:nvPr/>
          </p:nvSpPr>
          <p:spPr bwMode="auto">
            <a:xfrm>
              <a:off x="10576328" y="3339462"/>
              <a:ext cx="28575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8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49"/>
                </a:cxn>
                <a:cxn ang="0">
                  <a:pos x="171" y="135"/>
                </a:cxn>
                <a:cxn ang="0">
                  <a:pos x="178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1" y="47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4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7"/>
                </a:cxn>
                <a:cxn ang="0">
                  <a:pos x="4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8"/>
                </a:cxn>
                <a:cxn ang="0">
                  <a:pos x="11" y="135"/>
                </a:cxn>
                <a:cxn ang="0">
                  <a:pos x="21" y="149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2" h="183">
                  <a:moveTo>
                    <a:pt x="92" y="183"/>
                  </a:moveTo>
                  <a:lnTo>
                    <a:pt x="100" y="182"/>
                  </a:lnTo>
                  <a:lnTo>
                    <a:pt x="109" y="180"/>
                  </a:lnTo>
                  <a:lnTo>
                    <a:pt x="118" y="178"/>
                  </a:lnTo>
                  <a:lnTo>
                    <a:pt x="127" y="175"/>
                  </a:lnTo>
                  <a:lnTo>
                    <a:pt x="135" y="172"/>
                  </a:lnTo>
                  <a:lnTo>
                    <a:pt x="143" y="167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1" y="149"/>
                  </a:lnTo>
                  <a:lnTo>
                    <a:pt x="167" y="142"/>
                  </a:lnTo>
                  <a:lnTo>
                    <a:pt x="171" y="135"/>
                  </a:lnTo>
                  <a:lnTo>
                    <a:pt x="176" y="126"/>
                  </a:lnTo>
                  <a:lnTo>
                    <a:pt x="178" y="118"/>
                  </a:lnTo>
                  <a:lnTo>
                    <a:pt x="180" y="109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6" y="55"/>
                  </a:lnTo>
                  <a:lnTo>
                    <a:pt x="171" y="47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3" y="15"/>
                  </a:lnTo>
                  <a:lnTo>
                    <a:pt x="135" y="11"/>
                  </a:lnTo>
                  <a:lnTo>
                    <a:pt x="127" y="6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6"/>
                  </a:lnTo>
                  <a:lnTo>
                    <a:pt x="48" y="11"/>
                  </a:lnTo>
                  <a:lnTo>
                    <a:pt x="41" y="15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09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1" y="135"/>
                  </a:lnTo>
                  <a:lnTo>
                    <a:pt x="16" y="142"/>
                  </a:lnTo>
                  <a:lnTo>
                    <a:pt x="21" y="149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1" y="167"/>
                  </a:lnTo>
                  <a:lnTo>
                    <a:pt x="48" y="172"/>
                  </a:lnTo>
                  <a:lnTo>
                    <a:pt x="56" y="175"/>
                  </a:lnTo>
                  <a:lnTo>
                    <a:pt x="64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6" name="Freeform 68"/>
            <p:cNvSpPr>
              <a:spLocks/>
            </p:cNvSpPr>
            <p:nvPr/>
          </p:nvSpPr>
          <p:spPr bwMode="auto">
            <a:xfrm>
              <a:off x="10616015" y="3339462"/>
              <a:ext cx="28575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8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49"/>
                </a:cxn>
                <a:cxn ang="0">
                  <a:pos x="171" y="135"/>
                </a:cxn>
                <a:cxn ang="0">
                  <a:pos x="179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7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4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4" y="21"/>
                </a:cxn>
                <a:cxn ang="0">
                  <a:pos x="20" y="33"/>
                </a:cxn>
                <a:cxn ang="0">
                  <a:pos x="10" y="47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8"/>
                </a:cxn>
                <a:cxn ang="0">
                  <a:pos x="10" y="135"/>
                </a:cxn>
                <a:cxn ang="0">
                  <a:pos x="20" y="149"/>
                </a:cxn>
                <a:cxn ang="0">
                  <a:pos x="34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2"/>
                  </a:lnTo>
                  <a:lnTo>
                    <a:pt x="109" y="180"/>
                  </a:lnTo>
                  <a:lnTo>
                    <a:pt x="118" y="178"/>
                  </a:lnTo>
                  <a:lnTo>
                    <a:pt x="127" y="175"/>
                  </a:lnTo>
                  <a:lnTo>
                    <a:pt x="135" y="172"/>
                  </a:lnTo>
                  <a:lnTo>
                    <a:pt x="142" y="167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1" y="149"/>
                  </a:lnTo>
                  <a:lnTo>
                    <a:pt x="167" y="142"/>
                  </a:lnTo>
                  <a:lnTo>
                    <a:pt x="171" y="135"/>
                  </a:lnTo>
                  <a:lnTo>
                    <a:pt x="176" y="126"/>
                  </a:lnTo>
                  <a:lnTo>
                    <a:pt x="179" y="118"/>
                  </a:lnTo>
                  <a:lnTo>
                    <a:pt x="181" y="109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6" y="55"/>
                  </a:lnTo>
                  <a:lnTo>
                    <a:pt x="171" y="47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5" y="11"/>
                  </a:lnTo>
                  <a:lnTo>
                    <a:pt x="127" y="6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6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4" y="21"/>
                  </a:lnTo>
                  <a:lnTo>
                    <a:pt x="27" y="26"/>
                  </a:lnTo>
                  <a:lnTo>
                    <a:pt x="20" y="33"/>
                  </a:lnTo>
                  <a:lnTo>
                    <a:pt x="16" y="40"/>
                  </a:lnTo>
                  <a:lnTo>
                    <a:pt x="10" y="47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09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5"/>
                  </a:lnTo>
                  <a:lnTo>
                    <a:pt x="16" y="142"/>
                  </a:lnTo>
                  <a:lnTo>
                    <a:pt x="20" y="149"/>
                  </a:lnTo>
                  <a:lnTo>
                    <a:pt x="27" y="156"/>
                  </a:lnTo>
                  <a:lnTo>
                    <a:pt x="34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6" y="175"/>
                  </a:lnTo>
                  <a:lnTo>
                    <a:pt x="64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7" name="Freeform 69"/>
            <p:cNvSpPr>
              <a:spLocks/>
            </p:cNvSpPr>
            <p:nvPr/>
          </p:nvSpPr>
          <p:spPr bwMode="auto">
            <a:xfrm>
              <a:off x="11073215" y="3526787"/>
              <a:ext cx="203200" cy="33338"/>
            </a:xfrm>
            <a:custGeom>
              <a:avLst/>
              <a:gdLst/>
              <a:ahLst/>
              <a:cxnLst>
                <a:cxn ang="0">
                  <a:pos x="1169" y="0"/>
                </a:cxn>
                <a:cxn ang="0">
                  <a:pos x="1190" y="2"/>
                </a:cxn>
                <a:cxn ang="0">
                  <a:pos x="1212" y="7"/>
                </a:cxn>
                <a:cxn ang="0">
                  <a:pos x="1229" y="17"/>
                </a:cxn>
                <a:cxn ang="0">
                  <a:pos x="1246" y="31"/>
                </a:cxn>
                <a:cxn ang="0">
                  <a:pos x="1259" y="47"/>
                </a:cxn>
                <a:cxn ang="0">
                  <a:pos x="1269" y="66"/>
                </a:cxn>
                <a:cxn ang="0">
                  <a:pos x="1276" y="86"/>
                </a:cxn>
                <a:cxn ang="0">
                  <a:pos x="1278" y="108"/>
                </a:cxn>
                <a:cxn ang="0">
                  <a:pos x="1276" y="130"/>
                </a:cxn>
                <a:cxn ang="0">
                  <a:pos x="1269" y="150"/>
                </a:cxn>
                <a:cxn ang="0">
                  <a:pos x="1259" y="169"/>
                </a:cxn>
                <a:cxn ang="0">
                  <a:pos x="1246" y="185"/>
                </a:cxn>
                <a:cxn ang="0">
                  <a:pos x="1229" y="198"/>
                </a:cxn>
                <a:cxn ang="0">
                  <a:pos x="1212" y="208"/>
                </a:cxn>
                <a:cxn ang="0">
                  <a:pos x="1190" y="215"/>
                </a:cxn>
                <a:cxn ang="0">
                  <a:pos x="1169" y="217"/>
                </a:cxn>
                <a:cxn ang="0">
                  <a:pos x="97" y="216"/>
                </a:cxn>
                <a:cxn ang="0">
                  <a:pos x="76" y="213"/>
                </a:cxn>
                <a:cxn ang="0">
                  <a:pos x="56" y="204"/>
                </a:cxn>
                <a:cxn ang="0">
                  <a:pos x="38" y="192"/>
                </a:cxn>
                <a:cxn ang="0">
                  <a:pos x="24" y="177"/>
                </a:cxn>
                <a:cxn ang="0">
                  <a:pos x="12" y="159"/>
                </a:cxn>
                <a:cxn ang="0">
                  <a:pos x="4" y="140"/>
                </a:cxn>
                <a:cxn ang="0">
                  <a:pos x="0" y="119"/>
                </a:cxn>
                <a:cxn ang="0">
                  <a:pos x="0" y="97"/>
                </a:cxn>
                <a:cxn ang="0">
                  <a:pos x="4" y="76"/>
                </a:cxn>
                <a:cxn ang="0">
                  <a:pos x="12" y="56"/>
                </a:cxn>
                <a:cxn ang="0">
                  <a:pos x="24" y="38"/>
                </a:cxn>
                <a:cxn ang="0">
                  <a:pos x="38" y="24"/>
                </a:cxn>
                <a:cxn ang="0">
                  <a:pos x="56" y="12"/>
                </a:cxn>
                <a:cxn ang="0">
                  <a:pos x="76" y="4"/>
                </a:cxn>
                <a:cxn ang="0">
                  <a:pos x="97" y="0"/>
                </a:cxn>
              </a:cxnLst>
              <a:rect l="0" t="0" r="r" b="b"/>
              <a:pathLst>
                <a:path w="1278" h="217">
                  <a:moveTo>
                    <a:pt x="108" y="0"/>
                  </a:moveTo>
                  <a:lnTo>
                    <a:pt x="1169" y="0"/>
                  </a:lnTo>
                  <a:lnTo>
                    <a:pt x="1180" y="0"/>
                  </a:lnTo>
                  <a:lnTo>
                    <a:pt x="1190" y="2"/>
                  </a:lnTo>
                  <a:lnTo>
                    <a:pt x="1202" y="4"/>
                  </a:lnTo>
                  <a:lnTo>
                    <a:pt x="1212" y="7"/>
                  </a:lnTo>
                  <a:lnTo>
                    <a:pt x="1220" y="12"/>
                  </a:lnTo>
                  <a:lnTo>
                    <a:pt x="1229" y="17"/>
                  </a:lnTo>
                  <a:lnTo>
                    <a:pt x="1238" y="24"/>
                  </a:lnTo>
                  <a:lnTo>
                    <a:pt x="1246" y="31"/>
                  </a:lnTo>
                  <a:lnTo>
                    <a:pt x="1253" y="38"/>
                  </a:lnTo>
                  <a:lnTo>
                    <a:pt x="1259" y="47"/>
                  </a:lnTo>
                  <a:lnTo>
                    <a:pt x="1265" y="56"/>
                  </a:lnTo>
                  <a:lnTo>
                    <a:pt x="1269" y="66"/>
                  </a:lnTo>
                  <a:lnTo>
                    <a:pt x="1272" y="76"/>
                  </a:lnTo>
                  <a:lnTo>
                    <a:pt x="1276" y="86"/>
                  </a:lnTo>
                  <a:lnTo>
                    <a:pt x="1277" y="97"/>
                  </a:lnTo>
                  <a:lnTo>
                    <a:pt x="1278" y="108"/>
                  </a:lnTo>
                  <a:lnTo>
                    <a:pt x="1277" y="119"/>
                  </a:lnTo>
                  <a:lnTo>
                    <a:pt x="1276" y="130"/>
                  </a:lnTo>
                  <a:lnTo>
                    <a:pt x="1272" y="140"/>
                  </a:lnTo>
                  <a:lnTo>
                    <a:pt x="1269" y="150"/>
                  </a:lnTo>
                  <a:lnTo>
                    <a:pt x="1265" y="159"/>
                  </a:lnTo>
                  <a:lnTo>
                    <a:pt x="1259" y="169"/>
                  </a:lnTo>
                  <a:lnTo>
                    <a:pt x="1253" y="177"/>
                  </a:lnTo>
                  <a:lnTo>
                    <a:pt x="1246" y="185"/>
                  </a:lnTo>
                  <a:lnTo>
                    <a:pt x="1238" y="192"/>
                  </a:lnTo>
                  <a:lnTo>
                    <a:pt x="1229" y="198"/>
                  </a:lnTo>
                  <a:lnTo>
                    <a:pt x="1220" y="204"/>
                  </a:lnTo>
                  <a:lnTo>
                    <a:pt x="1212" y="208"/>
                  </a:lnTo>
                  <a:lnTo>
                    <a:pt x="1202" y="213"/>
                  </a:lnTo>
                  <a:lnTo>
                    <a:pt x="1190" y="215"/>
                  </a:lnTo>
                  <a:lnTo>
                    <a:pt x="1180" y="216"/>
                  </a:lnTo>
                  <a:lnTo>
                    <a:pt x="1169" y="217"/>
                  </a:lnTo>
                  <a:lnTo>
                    <a:pt x="108" y="217"/>
                  </a:lnTo>
                  <a:lnTo>
                    <a:pt x="97" y="216"/>
                  </a:lnTo>
                  <a:lnTo>
                    <a:pt x="86" y="215"/>
                  </a:lnTo>
                  <a:lnTo>
                    <a:pt x="76" y="213"/>
                  </a:lnTo>
                  <a:lnTo>
                    <a:pt x="66" y="208"/>
                  </a:lnTo>
                  <a:lnTo>
                    <a:pt x="56" y="204"/>
                  </a:lnTo>
                  <a:lnTo>
                    <a:pt x="47" y="198"/>
                  </a:lnTo>
                  <a:lnTo>
                    <a:pt x="38" y="192"/>
                  </a:lnTo>
                  <a:lnTo>
                    <a:pt x="31" y="185"/>
                  </a:lnTo>
                  <a:lnTo>
                    <a:pt x="24" y="177"/>
                  </a:lnTo>
                  <a:lnTo>
                    <a:pt x="17" y="169"/>
                  </a:lnTo>
                  <a:lnTo>
                    <a:pt x="12" y="159"/>
                  </a:lnTo>
                  <a:lnTo>
                    <a:pt x="7" y="150"/>
                  </a:lnTo>
                  <a:lnTo>
                    <a:pt x="4" y="140"/>
                  </a:lnTo>
                  <a:lnTo>
                    <a:pt x="2" y="130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2" y="86"/>
                  </a:lnTo>
                  <a:lnTo>
                    <a:pt x="4" y="76"/>
                  </a:lnTo>
                  <a:lnTo>
                    <a:pt x="7" y="66"/>
                  </a:lnTo>
                  <a:lnTo>
                    <a:pt x="12" y="56"/>
                  </a:lnTo>
                  <a:lnTo>
                    <a:pt x="17" y="47"/>
                  </a:lnTo>
                  <a:lnTo>
                    <a:pt x="24" y="38"/>
                  </a:lnTo>
                  <a:lnTo>
                    <a:pt x="31" y="31"/>
                  </a:lnTo>
                  <a:lnTo>
                    <a:pt x="38" y="24"/>
                  </a:lnTo>
                  <a:lnTo>
                    <a:pt x="47" y="17"/>
                  </a:lnTo>
                  <a:lnTo>
                    <a:pt x="56" y="12"/>
                  </a:lnTo>
                  <a:lnTo>
                    <a:pt x="66" y="7"/>
                  </a:lnTo>
                  <a:lnTo>
                    <a:pt x="76" y="4"/>
                  </a:lnTo>
                  <a:lnTo>
                    <a:pt x="86" y="2"/>
                  </a:lnTo>
                  <a:lnTo>
                    <a:pt x="97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8" name="Freeform 70"/>
            <p:cNvSpPr>
              <a:spLocks/>
            </p:cNvSpPr>
            <p:nvPr/>
          </p:nvSpPr>
          <p:spPr bwMode="auto">
            <a:xfrm>
              <a:off x="10455678" y="3526787"/>
              <a:ext cx="28575" cy="30163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9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4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5"/>
                </a:cxn>
                <a:cxn ang="0">
                  <a:pos x="172" y="48"/>
                </a:cxn>
                <a:cxn ang="0">
                  <a:pos x="162" y="34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5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5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4"/>
                </a:cxn>
                <a:cxn ang="0">
                  <a:pos x="11" y="48"/>
                </a:cxn>
                <a:cxn ang="0">
                  <a:pos x="4" y="65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1" y="134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6" y="176"/>
                  </a:lnTo>
                  <a:lnTo>
                    <a:pt x="135" y="172"/>
                  </a:lnTo>
                  <a:lnTo>
                    <a:pt x="142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5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5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4"/>
                  </a:lnTo>
                  <a:lnTo>
                    <a:pt x="156" y="27"/>
                  </a:lnTo>
                  <a:lnTo>
                    <a:pt x="150" y="21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6" y="7"/>
                  </a:lnTo>
                  <a:lnTo>
                    <a:pt x="119" y="5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5"/>
                  </a:lnTo>
                  <a:lnTo>
                    <a:pt x="55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7" y="27"/>
                  </a:lnTo>
                  <a:lnTo>
                    <a:pt x="21" y="34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5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7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50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9" name="Freeform 71"/>
            <p:cNvSpPr>
              <a:spLocks/>
            </p:cNvSpPr>
            <p:nvPr/>
          </p:nvSpPr>
          <p:spPr bwMode="auto">
            <a:xfrm>
              <a:off x="10495365" y="3526787"/>
              <a:ext cx="30163" cy="30163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9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4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5"/>
                </a:cxn>
                <a:cxn ang="0">
                  <a:pos x="172" y="48"/>
                </a:cxn>
                <a:cxn ang="0">
                  <a:pos x="162" y="34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5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5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4"/>
                </a:cxn>
                <a:cxn ang="0">
                  <a:pos x="11" y="48"/>
                </a:cxn>
                <a:cxn ang="0">
                  <a:pos x="4" y="65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4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2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5" y="127"/>
                  </a:lnTo>
                  <a:lnTo>
                    <a:pt x="178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8" y="65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4"/>
                  </a:lnTo>
                  <a:lnTo>
                    <a:pt x="156" y="27"/>
                  </a:lnTo>
                  <a:lnTo>
                    <a:pt x="150" y="21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7" y="7"/>
                  </a:lnTo>
                  <a:lnTo>
                    <a:pt x="119" y="5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5"/>
                  </a:lnTo>
                  <a:lnTo>
                    <a:pt x="55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6" y="27"/>
                  </a:lnTo>
                  <a:lnTo>
                    <a:pt x="21" y="34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8" y="56"/>
                  </a:lnTo>
                  <a:lnTo>
                    <a:pt x="4" y="65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8" y="127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50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0" name="Freeform 72"/>
            <p:cNvSpPr>
              <a:spLocks/>
            </p:cNvSpPr>
            <p:nvPr/>
          </p:nvSpPr>
          <p:spPr bwMode="auto">
            <a:xfrm>
              <a:off x="10536640" y="3526787"/>
              <a:ext cx="28575" cy="30163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9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2" y="134"/>
                </a:cxn>
                <a:cxn ang="0">
                  <a:pos x="178" y="119"/>
                </a:cxn>
                <a:cxn ang="0">
                  <a:pos x="183" y="101"/>
                </a:cxn>
                <a:cxn ang="0">
                  <a:pos x="183" y="82"/>
                </a:cxn>
                <a:cxn ang="0">
                  <a:pos x="178" y="65"/>
                </a:cxn>
                <a:cxn ang="0">
                  <a:pos x="172" y="48"/>
                </a:cxn>
                <a:cxn ang="0">
                  <a:pos x="162" y="34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5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5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4"/>
                </a:cxn>
                <a:cxn ang="0">
                  <a:pos x="11" y="48"/>
                </a:cxn>
                <a:cxn ang="0">
                  <a:pos x="4" y="65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4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3" y="168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6" y="127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3" y="101"/>
                  </a:lnTo>
                  <a:lnTo>
                    <a:pt x="183" y="91"/>
                  </a:lnTo>
                  <a:lnTo>
                    <a:pt x="183" y="82"/>
                  </a:lnTo>
                  <a:lnTo>
                    <a:pt x="180" y="73"/>
                  </a:lnTo>
                  <a:lnTo>
                    <a:pt x="178" y="65"/>
                  </a:lnTo>
                  <a:lnTo>
                    <a:pt x="176" y="56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4"/>
                  </a:lnTo>
                  <a:lnTo>
                    <a:pt x="156" y="27"/>
                  </a:lnTo>
                  <a:lnTo>
                    <a:pt x="149" y="21"/>
                  </a:lnTo>
                  <a:lnTo>
                    <a:pt x="143" y="16"/>
                  </a:lnTo>
                  <a:lnTo>
                    <a:pt x="135" y="11"/>
                  </a:lnTo>
                  <a:lnTo>
                    <a:pt x="127" y="7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5"/>
                  </a:lnTo>
                  <a:lnTo>
                    <a:pt x="56" y="7"/>
                  </a:lnTo>
                  <a:lnTo>
                    <a:pt x="47" y="11"/>
                  </a:lnTo>
                  <a:lnTo>
                    <a:pt x="41" y="16"/>
                  </a:lnTo>
                  <a:lnTo>
                    <a:pt x="33" y="21"/>
                  </a:lnTo>
                  <a:lnTo>
                    <a:pt x="26" y="27"/>
                  </a:lnTo>
                  <a:lnTo>
                    <a:pt x="21" y="34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5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7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50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1" y="168"/>
                  </a:lnTo>
                  <a:lnTo>
                    <a:pt x="47" y="172"/>
                  </a:lnTo>
                  <a:lnTo>
                    <a:pt x="56" y="176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1" name="Freeform 73"/>
            <p:cNvSpPr>
              <a:spLocks/>
            </p:cNvSpPr>
            <p:nvPr/>
          </p:nvSpPr>
          <p:spPr bwMode="auto">
            <a:xfrm>
              <a:off x="10576328" y="3526787"/>
              <a:ext cx="28575" cy="30163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4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5"/>
                </a:cxn>
                <a:cxn ang="0">
                  <a:pos x="171" y="48"/>
                </a:cxn>
                <a:cxn ang="0">
                  <a:pos x="161" y="34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5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5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4"/>
                </a:cxn>
                <a:cxn ang="0">
                  <a:pos x="11" y="48"/>
                </a:cxn>
                <a:cxn ang="0">
                  <a:pos x="4" y="65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4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2" h="183">
                  <a:moveTo>
                    <a:pt x="92" y="183"/>
                  </a:moveTo>
                  <a:lnTo>
                    <a:pt x="100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3" y="168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1" y="150"/>
                  </a:lnTo>
                  <a:lnTo>
                    <a:pt x="167" y="142"/>
                  </a:lnTo>
                  <a:lnTo>
                    <a:pt x="171" y="134"/>
                  </a:lnTo>
                  <a:lnTo>
                    <a:pt x="176" y="127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0" y="73"/>
                  </a:lnTo>
                  <a:lnTo>
                    <a:pt x="178" y="65"/>
                  </a:lnTo>
                  <a:lnTo>
                    <a:pt x="176" y="56"/>
                  </a:lnTo>
                  <a:lnTo>
                    <a:pt x="171" y="48"/>
                  </a:lnTo>
                  <a:lnTo>
                    <a:pt x="167" y="40"/>
                  </a:lnTo>
                  <a:lnTo>
                    <a:pt x="161" y="34"/>
                  </a:lnTo>
                  <a:lnTo>
                    <a:pt x="156" y="27"/>
                  </a:lnTo>
                  <a:lnTo>
                    <a:pt x="149" y="21"/>
                  </a:lnTo>
                  <a:lnTo>
                    <a:pt x="143" y="16"/>
                  </a:lnTo>
                  <a:lnTo>
                    <a:pt x="135" y="11"/>
                  </a:lnTo>
                  <a:lnTo>
                    <a:pt x="127" y="7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5"/>
                  </a:lnTo>
                  <a:lnTo>
                    <a:pt x="56" y="7"/>
                  </a:lnTo>
                  <a:lnTo>
                    <a:pt x="48" y="11"/>
                  </a:lnTo>
                  <a:lnTo>
                    <a:pt x="41" y="16"/>
                  </a:lnTo>
                  <a:lnTo>
                    <a:pt x="33" y="21"/>
                  </a:lnTo>
                  <a:lnTo>
                    <a:pt x="27" y="27"/>
                  </a:lnTo>
                  <a:lnTo>
                    <a:pt x="21" y="34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4" y="65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7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50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1" y="168"/>
                  </a:lnTo>
                  <a:lnTo>
                    <a:pt x="48" y="172"/>
                  </a:lnTo>
                  <a:lnTo>
                    <a:pt x="56" y="176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2" name="Freeform 74"/>
            <p:cNvSpPr>
              <a:spLocks/>
            </p:cNvSpPr>
            <p:nvPr/>
          </p:nvSpPr>
          <p:spPr bwMode="auto">
            <a:xfrm>
              <a:off x="10616015" y="3526787"/>
              <a:ext cx="28575" cy="30163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4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5"/>
                </a:cxn>
                <a:cxn ang="0">
                  <a:pos x="171" y="48"/>
                </a:cxn>
                <a:cxn ang="0">
                  <a:pos x="161" y="34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5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5"/>
                </a:cxn>
                <a:cxn ang="0">
                  <a:pos x="48" y="11"/>
                </a:cxn>
                <a:cxn ang="0">
                  <a:pos x="34" y="21"/>
                </a:cxn>
                <a:cxn ang="0">
                  <a:pos x="20" y="34"/>
                </a:cxn>
                <a:cxn ang="0">
                  <a:pos x="10" y="48"/>
                </a:cxn>
                <a:cxn ang="0">
                  <a:pos x="4" y="65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0" y="134"/>
                </a:cxn>
                <a:cxn ang="0">
                  <a:pos x="20" y="150"/>
                </a:cxn>
                <a:cxn ang="0">
                  <a:pos x="34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6"/>
                  </a:lnTo>
                  <a:lnTo>
                    <a:pt x="135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1" y="150"/>
                  </a:lnTo>
                  <a:lnTo>
                    <a:pt x="167" y="142"/>
                  </a:lnTo>
                  <a:lnTo>
                    <a:pt x="171" y="134"/>
                  </a:lnTo>
                  <a:lnTo>
                    <a:pt x="176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5"/>
                  </a:lnTo>
                  <a:lnTo>
                    <a:pt x="176" y="56"/>
                  </a:lnTo>
                  <a:lnTo>
                    <a:pt x="171" y="48"/>
                  </a:lnTo>
                  <a:lnTo>
                    <a:pt x="167" y="40"/>
                  </a:lnTo>
                  <a:lnTo>
                    <a:pt x="161" y="34"/>
                  </a:lnTo>
                  <a:lnTo>
                    <a:pt x="156" y="27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7" y="7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5"/>
                  </a:lnTo>
                  <a:lnTo>
                    <a:pt x="56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4" y="21"/>
                  </a:lnTo>
                  <a:lnTo>
                    <a:pt x="27" y="27"/>
                  </a:lnTo>
                  <a:lnTo>
                    <a:pt x="20" y="34"/>
                  </a:lnTo>
                  <a:lnTo>
                    <a:pt x="16" y="40"/>
                  </a:lnTo>
                  <a:lnTo>
                    <a:pt x="10" y="48"/>
                  </a:lnTo>
                  <a:lnTo>
                    <a:pt x="7" y="56"/>
                  </a:lnTo>
                  <a:lnTo>
                    <a:pt x="4" y="65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7"/>
                  </a:lnTo>
                  <a:lnTo>
                    <a:pt x="10" y="134"/>
                  </a:lnTo>
                  <a:lnTo>
                    <a:pt x="16" y="142"/>
                  </a:lnTo>
                  <a:lnTo>
                    <a:pt x="20" y="150"/>
                  </a:lnTo>
                  <a:lnTo>
                    <a:pt x="27" y="156"/>
                  </a:lnTo>
                  <a:lnTo>
                    <a:pt x="34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6" y="176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3" name="Freeform 75"/>
            <p:cNvSpPr>
              <a:spLocks/>
            </p:cNvSpPr>
            <p:nvPr/>
          </p:nvSpPr>
          <p:spPr bwMode="auto">
            <a:xfrm>
              <a:off x="11073215" y="2586987"/>
              <a:ext cx="203200" cy="34925"/>
            </a:xfrm>
            <a:custGeom>
              <a:avLst/>
              <a:gdLst/>
              <a:ahLst/>
              <a:cxnLst>
                <a:cxn ang="0">
                  <a:pos x="1169" y="0"/>
                </a:cxn>
                <a:cxn ang="0">
                  <a:pos x="1190" y="2"/>
                </a:cxn>
                <a:cxn ang="0">
                  <a:pos x="1212" y="8"/>
                </a:cxn>
                <a:cxn ang="0">
                  <a:pos x="1229" y="18"/>
                </a:cxn>
                <a:cxn ang="0">
                  <a:pos x="1246" y="32"/>
                </a:cxn>
                <a:cxn ang="0">
                  <a:pos x="1259" y="47"/>
                </a:cxn>
                <a:cxn ang="0">
                  <a:pos x="1269" y="66"/>
                </a:cxn>
                <a:cxn ang="0">
                  <a:pos x="1276" y="87"/>
                </a:cxn>
                <a:cxn ang="0">
                  <a:pos x="1278" y="108"/>
                </a:cxn>
                <a:cxn ang="0">
                  <a:pos x="1276" y="131"/>
                </a:cxn>
                <a:cxn ang="0">
                  <a:pos x="1269" y="150"/>
                </a:cxn>
                <a:cxn ang="0">
                  <a:pos x="1259" y="169"/>
                </a:cxn>
                <a:cxn ang="0">
                  <a:pos x="1246" y="186"/>
                </a:cxn>
                <a:cxn ang="0">
                  <a:pos x="1229" y="199"/>
                </a:cxn>
                <a:cxn ang="0">
                  <a:pos x="1212" y="209"/>
                </a:cxn>
                <a:cxn ang="0">
                  <a:pos x="1190" y="215"/>
                </a:cxn>
                <a:cxn ang="0">
                  <a:pos x="1169" y="217"/>
                </a:cxn>
                <a:cxn ang="0">
                  <a:pos x="97" y="217"/>
                </a:cxn>
                <a:cxn ang="0">
                  <a:pos x="76" y="213"/>
                </a:cxn>
                <a:cxn ang="0">
                  <a:pos x="56" y="205"/>
                </a:cxn>
                <a:cxn ang="0">
                  <a:pos x="38" y="193"/>
                </a:cxn>
                <a:cxn ang="0">
                  <a:pos x="24" y="178"/>
                </a:cxn>
                <a:cxn ang="0">
                  <a:pos x="12" y="160"/>
                </a:cxn>
                <a:cxn ang="0">
                  <a:pos x="4" y="141"/>
                </a:cxn>
                <a:cxn ang="0">
                  <a:pos x="0" y="119"/>
                </a:cxn>
                <a:cxn ang="0">
                  <a:pos x="0" y="97"/>
                </a:cxn>
                <a:cxn ang="0">
                  <a:pos x="4" y="76"/>
                </a:cxn>
                <a:cxn ang="0">
                  <a:pos x="12" y="57"/>
                </a:cxn>
                <a:cxn ang="0">
                  <a:pos x="24" y="40"/>
                </a:cxn>
                <a:cxn ang="0">
                  <a:pos x="38" y="25"/>
                </a:cxn>
                <a:cxn ang="0">
                  <a:pos x="56" y="13"/>
                </a:cxn>
                <a:cxn ang="0">
                  <a:pos x="76" y="4"/>
                </a:cxn>
                <a:cxn ang="0">
                  <a:pos x="97" y="1"/>
                </a:cxn>
              </a:cxnLst>
              <a:rect l="0" t="0" r="r" b="b"/>
              <a:pathLst>
                <a:path w="1278" h="217">
                  <a:moveTo>
                    <a:pt x="108" y="0"/>
                  </a:moveTo>
                  <a:lnTo>
                    <a:pt x="1169" y="0"/>
                  </a:lnTo>
                  <a:lnTo>
                    <a:pt x="1180" y="1"/>
                  </a:lnTo>
                  <a:lnTo>
                    <a:pt x="1190" y="2"/>
                  </a:lnTo>
                  <a:lnTo>
                    <a:pt x="1202" y="4"/>
                  </a:lnTo>
                  <a:lnTo>
                    <a:pt x="1212" y="8"/>
                  </a:lnTo>
                  <a:lnTo>
                    <a:pt x="1220" y="13"/>
                  </a:lnTo>
                  <a:lnTo>
                    <a:pt x="1229" y="18"/>
                  </a:lnTo>
                  <a:lnTo>
                    <a:pt x="1238" y="25"/>
                  </a:lnTo>
                  <a:lnTo>
                    <a:pt x="1246" y="32"/>
                  </a:lnTo>
                  <a:lnTo>
                    <a:pt x="1253" y="40"/>
                  </a:lnTo>
                  <a:lnTo>
                    <a:pt x="1259" y="47"/>
                  </a:lnTo>
                  <a:lnTo>
                    <a:pt x="1265" y="57"/>
                  </a:lnTo>
                  <a:lnTo>
                    <a:pt x="1269" y="66"/>
                  </a:lnTo>
                  <a:lnTo>
                    <a:pt x="1272" y="76"/>
                  </a:lnTo>
                  <a:lnTo>
                    <a:pt x="1276" y="87"/>
                  </a:lnTo>
                  <a:lnTo>
                    <a:pt x="1277" y="97"/>
                  </a:lnTo>
                  <a:lnTo>
                    <a:pt x="1278" y="108"/>
                  </a:lnTo>
                  <a:lnTo>
                    <a:pt x="1277" y="119"/>
                  </a:lnTo>
                  <a:lnTo>
                    <a:pt x="1276" y="131"/>
                  </a:lnTo>
                  <a:lnTo>
                    <a:pt x="1272" y="141"/>
                  </a:lnTo>
                  <a:lnTo>
                    <a:pt x="1269" y="150"/>
                  </a:lnTo>
                  <a:lnTo>
                    <a:pt x="1265" y="160"/>
                  </a:lnTo>
                  <a:lnTo>
                    <a:pt x="1259" y="169"/>
                  </a:lnTo>
                  <a:lnTo>
                    <a:pt x="1253" y="178"/>
                  </a:lnTo>
                  <a:lnTo>
                    <a:pt x="1246" y="186"/>
                  </a:lnTo>
                  <a:lnTo>
                    <a:pt x="1238" y="193"/>
                  </a:lnTo>
                  <a:lnTo>
                    <a:pt x="1229" y="199"/>
                  </a:lnTo>
                  <a:lnTo>
                    <a:pt x="1220" y="205"/>
                  </a:lnTo>
                  <a:lnTo>
                    <a:pt x="1212" y="209"/>
                  </a:lnTo>
                  <a:lnTo>
                    <a:pt x="1202" y="213"/>
                  </a:lnTo>
                  <a:lnTo>
                    <a:pt x="1190" y="215"/>
                  </a:lnTo>
                  <a:lnTo>
                    <a:pt x="1180" y="217"/>
                  </a:lnTo>
                  <a:lnTo>
                    <a:pt x="1169" y="217"/>
                  </a:lnTo>
                  <a:lnTo>
                    <a:pt x="108" y="217"/>
                  </a:lnTo>
                  <a:lnTo>
                    <a:pt x="97" y="217"/>
                  </a:lnTo>
                  <a:lnTo>
                    <a:pt x="86" y="215"/>
                  </a:lnTo>
                  <a:lnTo>
                    <a:pt x="76" y="213"/>
                  </a:lnTo>
                  <a:lnTo>
                    <a:pt x="66" y="209"/>
                  </a:lnTo>
                  <a:lnTo>
                    <a:pt x="56" y="205"/>
                  </a:lnTo>
                  <a:lnTo>
                    <a:pt x="47" y="199"/>
                  </a:lnTo>
                  <a:lnTo>
                    <a:pt x="38" y="193"/>
                  </a:lnTo>
                  <a:lnTo>
                    <a:pt x="31" y="186"/>
                  </a:lnTo>
                  <a:lnTo>
                    <a:pt x="24" y="178"/>
                  </a:lnTo>
                  <a:lnTo>
                    <a:pt x="17" y="169"/>
                  </a:lnTo>
                  <a:lnTo>
                    <a:pt x="12" y="160"/>
                  </a:lnTo>
                  <a:lnTo>
                    <a:pt x="7" y="150"/>
                  </a:lnTo>
                  <a:lnTo>
                    <a:pt x="4" y="141"/>
                  </a:lnTo>
                  <a:lnTo>
                    <a:pt x="2" y="131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2" y="87"/>
                  </a:lnTo>
                  <a:lnTo>
                    <a:pt x="4" y="76"/>
                  </a:lnTo>
                  <a:lnTo>
                    <a:pt x="7" y="66"/>
                  </a:lnTo>
                  <a:lnTo>
                    <a:pt x="12" y="57"/>
                  </a:lnTo>
                  <a:lnTo>
                    <a:pt x="17" y="47"/>
                  </a:lnTo>
                  <a:lnTo>
                    <a:pt x="24" y="40"/>
                  </a:lnTo>
                  <a:lnTo>
                    <a:pt x="31" y="32"/>
                  </a:lnTo>
                  <a:lnTo>
                    <a:pt x="38" y="25"/>
                  </a:lnTo>
                  <a:lnTo>
                    <a:pt x="47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4"/>
                  </a:lnTo>
                  <a:lnTo>
                    <a:pt x="86" y="2"/>
                  </a:lnTo>
                  <a:lnTo>
                    <a:pt x="97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4" name="Freeform 76"/>
            <p:cNvSpPr>
              <a:spLocks/>
            </p:cNvSpPr>
            <p:nvPr/>
          </p:nvSpPr>
          <p:spPr bwMode="auto">
            <a:xfrm>
              <a:off x="10455678" y="2588574"/>
              <a:ext cx="28575" cy="28575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9" y="179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6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5"/>
                </a:cxn>
                <a:cxn ang="0">
                  <a:pos x="172" y="49"/>
                </a:cxn>
                <a:cxn ang="0">
                  <a:pos x="162" y="34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5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4" y="5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4"/>
                </a:cxn>
                <a:cxn ang="0">
                  <a:pos x="11" y="49"/>
                </a:cxn>
                <a:cxn ang="0">
                  <a:pos x="4" y="65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1" y="136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3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6" y="177"/>
                  </a:lnTo>
                  <a:lnTo>
                    <a:pt x="135" y="172"/>
                  </a:lnTo>
                  <a:lnTo>
                    <a:pt x="142" y="168"/>
                  </a:lnTo>
                  <a:lnTo>
                    <a:pt x="150" y="162"/>
                  </a:lnTo>
                  <a:lnTo>
                    <a:pt x="156" y="157"/>
                  </a:lnTo>
                  <a:lnTo>
                    <a:pt x="162" y="150"/>
                  </a:lnTo>
                  <a:lnTo>
                    <a:pt x="167" y="143"/>
                  </a:lnTo>
                  <a:lnTo>
                    <a:pt x="172" y="136"/>
                  </a:lnTo>
                  <a:lnTo>
                    <a:pt x="175" y="128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5"/>
                  </a:lnTo>
                  <a:lnTo>
                    <a:pt x="175" y="57"/>
                  </a:lnTo>
                  <a:lnTo>
                    <a:pt x="172" y="49"/>
                  </a:lnTo>
                  <a:lnTo>
                    <a:pt x="167" y="41"/>
                  </a:lnTo>
                  <a:lnTo>
                    <a:pt x="162" y="34"/>
                  </a:lnTo>
                  <a:lnTo>
                    <a:pt x="156" y="28"/>
                  </a:lnTo>
                  <a:lnTo>
                    <a:pt x="150" y="21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6" y="8"/>
                  </a:lnTo>
                  <a:lnTo>
                    <a:pt x="119" y="5"/>
                  </a:lnTo>
                  <a:lnTo>
                    <a:pt x="110" y="2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5"/>
                  </a:lnTo>
                  <a:lnTo>
                    <a:pt x="55" y="8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7" y="28"/>
                  </a:lnTo>
                  <a:lnTo>
                    <a:pt x="21" y="34"/>
                  </a:lnTo>
                  <a:lnTo>
                    <a:pt x="16" y="41"/>
                  </a:lnTo>
                  <a:lnTo>
                    <a:pt x="11" y="49"/>
                  </a:lnTo>
                  <a:lnTo>
                    <a:pt x="7" y="57"/>
                  </a:lnTo>
                  <a:lnTo>
                    <a:pt x="4" y="65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8"/>
                  </a:lnTo>
                  <a:lnTo>
                    <a:pt x="11" y="136"/>
                  </a:lnTo>
                  <a:lnTo>
                    <a:pt x="16" y="143"/>
                  </a:lnTo>
                  <a:lnTo>
                    <a:pt x="21" y="150"/>
                  </a:lnTo>
                  <a:lnTo>
                    <a:pt x="27" y="157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7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5" name="Freeform 77"/>
            <p:cNvSpPr>
              <a:spLocks/>
            </p:cNvSpPr>
            <p:nvPr/>
          </p:nvSpPr>
          <p:spPr bwMode="auto">
            <a:xfrm>
              <a:off x="10495365" y="2588574"/>
              <a:ext cx="30163" cy="28575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9" y="179"/>
                </a:cxn>
                <a:cxn ang="0">
                  <a:pos x="135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6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5"/>
                </a:cxn>
                <a:cxn ang="0">
                  <a:pos x="172" y="49"/>
                </a:cxn>
                <a:cxn ang="0">
                  <a:pos x="162" y="34"/>
                </a:cxn>
                <a:cxn ang="0">
                  <a:pos x="150" y="21"/>
                </a:cxn>
                <a:cxn ang="0">
                  <a:pos x="135" y="11"/>
                </a:cxn>
                <a:cxn ang="0">
                  <a:pos x="119" y="5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4" y="5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4"/>
                </a:cxn>
                <a:cxn ang="0">
                  <a:pos x="11" y="49"/>
                </a:cxn>
                <a:cxn ang="0">
                  <a:pos x="4" y="65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6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3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7" y="177"/>
                  </a:lnTo>
                  <a:lnTo>
                    <a:pt x="135" y="172"/>
                  </a:lnTo>
                  <a:lnTo>
                    <a:pt x="142" y="168"/>
                  </a:lnTo>
                  <a:lnTo>
                    <a:pt x="150" y="162"/>
                  </a:lnTo>
                  <a:lnTo>
                    <a:pt x="156" y="157"/>
                  </a:lnTo>
                  <a:lnTo>
                    <a:pt x="162" y="150"/>
                  </a:lnTo>
                  <a:lnTo>
                    <a:pt x="167" y="143"/>
                  </a:lnTo>
                  <a:lnTo>
                    <a:pt x="172" y="136"/>
                  </a:lnTo>
                  <a:lnTo>
                    <a:pt x="175" y="128"/>
                  </a:lnTo>
                  <a:lnTo>
                    <a:pt x="178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8" y="65"/>
                  </a:lnTo>
                  <a:lnTo>
                    <a:pt x="175" y="57"/>
                  </a:lnTo>
                  <a:lnTo>
                    <a:pt x="172" y="49"/>
                  </a:lnTo>
                  <a:lnTo>
                    <a:pt x="167" y="41"/>
                  </a:lnTo>
                  <a:lnTo>
                    <a:pt x="162" y="34"/>
                  </a:lnTo>
                  <a:lnTo>
                    <a:pt x="156" y="28"/>
                  </a:lnTo>
                  <a:lnTo>
                    <a:pt x="150" y="21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7" y="8"/>
                  </a:lnTo>
                  <a:lnTo>
                    <a:pt x="119" y="5"/>
                  </a:lnTo>
                  <a:lnTo>
                    <a:pt x="110" y="2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5"/>
                  </a:lnTo>
                  <a:lnTo>
                    <a:pt x="55" y="8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6" y="28"/>
                  </a:lnTo>
                  <a:lnTo>
                    <a:pt x="21" y="34"/>
                  </a:lnTo>
                  <a:lnTo>
                    <a:pt x="15" y="41"/>
                  </a:lnTo>
                  <a:lnTo>
                    <a:pt x="11" y="49"/>
                  </a:lnTo>
                  <a:lnTo>
                    <a:pt x="8" y="57"/>
                  </a:lnTo>
                  <a:lnTo>
                    <a:pt x="4" y="65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2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8" y="128"/>
                  </a:lnTo>
                  <a:lnTo>
                    <a:pt x="11" y="136"/>
                  </a:lnTo>
                  <a:lnTo>
                    <a:pt x="15" y="143"/>
                  </a:lnTo>
                  <a:lnTo>
                    <a:pt x="21" y="150"/>
                  </a:lnTo>
                  <a:lnTo>
                    <a:pt x="26" y="157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7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6" name="Freeform 78"/>
            <p:cNvSpPr>
              <a:spLocks/>
            </p:cNvSpPr>
            <p:nvPr/>
          </p:nvSpPr>
          <p:spPr bwMode="auto">
            <a:xfrm>
              <a:off x="10536640" y="2588574"/>
              <a:ext cx="28575" cy="28575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8" y="179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2" y="136"/>
                </a:cxn>
                <a:cxn ang="0">
                  <a:pos x="178" y="119"/>
                </a:cxn>
                <a:cxn ang="0">
                  <a:pos x="183" y="101"/>
                </a:cxn>
                <a:cxn ang="0">
                  <a:pos x="183" y="82"/>
                </a:cxn>
                <a:cxn ang="0">
                  <a:pos x="178" y="65"/>
                </a:cxn>
                <a:cxn ang="0">
                  <a:pos x="172" y="49"/>
                </a:cxn>
                <a:cxn ang="0">
                  <a:pos x="162" y="34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5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4" y="5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4"/>
                </a:cxn>
                <a:cxn ang="0">
                  <a:pos x="11" y="49"/>
                </a:cxn>
                <a:cxn ang="0">
                  <a:pos x="4" y="65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6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3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7"/>
                  </a:lnTo>
                  <a:lnTo>
                    <a:pt x="135" y="172"/>
                  </a:lnTo>
                  <a:lnTo>
                    <a:pt x="143" y="168"/>
                  </a:lnTo>
                  <a:lnTo>
                    <a:pt x="149" y="162"/>
                  </a:lnTo>
                  <a:lnTo>
                    <a:pt x="156" y="157"/>
                  </a:lnTo>
                  <a:lnTo>
                    <a:pt x="162" y="150"/>
                  </a:lnTo>
                  <a:lnTo>
                    <a:pt x="167" y="143"/>
                  </a:lnTo>
                  <a:lnTo>
                    <a:pt x="172" y="136"/>
                  </a:lnTo>
                  <a:lnTo>
                    <a:pt x="176" y="128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3" y="101"/>
                  </a:lnTo>
                  <a:lnTo>
                    <a:pt x="183" y="92"/>
                  </a:lnTo>
                  <a:lnTo>
                    <a:pt x="183" y="82"/>
                  </a:lnTo>
                  <a:lnTo>
                    <a:pt x="180" y="73"/>
                  </a:lnTo>
                  <a:lnTo>
                    <a:pt x="178" y="65"/>
                  </a:lnTo>
                  <a:lnTo>
                    <a:pt x="176" y="57"/>
                  </a:lnTo>
                  <a:lnTo>
                    <a:pt x="172" y="49"/>
                  </a:lnTo>
                  <a:lnTo>
                    <a:pt x="167" y="41"/>
                  </a:lnTo>
                  <a:lnTo>
                    <a:pt x="162" y="34"/>
                  </a:lnTo>
                  <a:lnTo>
                    <a:pt x="156" y="28"/>
                  </a:lnTo>
                  <a:lnTo>
                    <a:pt x="149" y="21"/>
                  </a:lnTo>
                  <a:lnTo>
                    <a:pt x="143" y="16"/>
                  </a:lnTo>
                  <a:lnTo>
                    <a:pt x="135" y="11"/>
                  </a:lnTo>
                  <a:lnTo>
                    <a:pt x="127" y="8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5"/>
                  </a:lnTo>
                  <a:lnTo>
                    <a:pt x="56" y="8"/>
                  </a:lnTo>
                  <a:lnTo>
                    <a:pt x="47" y="11"/>
                  </a:lnTo>
                  <a:lnTo>
                    <a:pt x="41" y="16"/>
                  </a:lnTo>
                  <a:lnTo>
                    <a:pt x="33" y="21"/>
                  </a:lnTo>
                  <a:lnTo>
                    <a:pt x="26" y="28"/>
                  </a:lnTo>
                  <a:lnTo>
                    <a:pt x="21" y="34"/>
                  </a:lnTo>
                  <a:lnTo>
                    <a:pt x="15" y="41"/>
                  </a:lnTo>
                  <a:lnTo>
                    <a:pt x="11" y="49"/>
                  </a:lnTo>
                  <a:lnTo>
                    <a:pt x="7" y="57"/>
                  </a:lnTo>
                  <a:lnTo>
                    <a:pt x="4" y="65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2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8"/>
                  </a:lnTo>
                  <a:lnTo>
                    <a:pt x="11" y="136"/>
                  </a:lnTo>
                  <a:lnTo>
                    <a:pt x="15" y="143"/>
                  </a:lnTo>
                  <a:lnTo>
                    <a:pt x="21" y="150"/>
                  </a:lnTo>
                  <a:lnTo>
                    <a:pt x="26" y="157"/>
                  </a:lnTo>
                  <a:lnTo>
                    <a:pt x="33" y="162"/>
                  </a:lnTo>
                  <a:lnTo>
                    <a:pt x="41" y="168"/>
                  </a:lnTo>
                  <a:lnTo>
                    <a:pt x="47" y="172"/>
                  </a:lnTo>
                  <a:lnTo>
                    <a:pt x="56" y="177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7" name="Freeform 79"/>
            <p:cNvSpPr>
              <a:spLocks/>
            </p:cNvSpPr>
            <p:nvPr/>
          </p:nvSpPr>
          <p:spPr bwMode="auto">
            <a:xfrm>
              <a:off x="10576328" y="2588574"/>
              <a:ext cx="28575" cy="28575"/>
            </a:xfrm>
            <a:custGeom>
              <a:avLst/>
              <a:gdLst/>
              <a:ahLst/>
              <a:cxnLst>
                <a:cxn ang="0">
                  <a:pos x="100" y="183"/>
                </a:cxn>
                <a:cxn ang="0">
                  <a:pos x="118" y="179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6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5"/>
                </a:cxn>
                <a:cxn ang="0">
                  <a:pos x="171" y="49"/>
                </a:cxn>
                <a:cxn ang="0">
                  <a:pos x="161" y="34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5"/>
                </a:cxn>
                <a:cxn ang="0">
                  <a:pos x="100" y="1"/>
                </a:cxn>
                <a:cxn ang="0">
                  <a:pos x="82" y="1"/>
                </a:cxn>
                <a:cxn ang="0">
                  <a:pos x="64" y="5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4"/>
                </a:cxn>
                <a:cxn ang="0">
                  <a:pos x="11" y="49"/>
                </a:cxn>
                <a:cxn ang="0">
                  <a:pos x="4" y="65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4" y="119"/>
                </a:cxn>
                <a:cxn ang="0">
                  <a:pos x="11" y="136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2" h="183">
                  <a:moveTo>
                    <a:pt x="92" y="183"/>
                  </a:moveTo>
                  <a:lnTo>
                    <a:pt x="100" y="183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7"/>
                  </a:lnTo>
                  <a:lnTo>
                    <a:pt x="135" y="172"/>
                  </a:lnTo>
                  <a:lnTo>
                    <a:pt x="143" y="168"/>
                  </a:lnTo>
                  <a:lnTo>
                    <a:pt x="149" y="162"/>
                  </a:lnTo>
                  <a:lnTo>
                    <a:pt x="156" y="157"/>
                  </a:lnTo>
                  <a:lnTo>
                    <a:pt x="161" y="150"/>
                  </a:lnTo>
                  <a:lnTo>
                    <a:pt x="167" y="143"/>
                  </a:lnTo>
                  <a:lnTo>
                    <a:pt x="171" y="136"/>
                  </a:lnTo>
                  <a:lnTo>
                    <a:pt x="176" y="128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2" y="101"/>
                  </a:lnTo>
                  <a:lnTo>
                    <a:pt x="182" y="92"/>
                  </a:lnTo>
                  <a:lnTo>
                    <a:pt x="182" y="82"/>
                  </a:lnTo>
                  <a:lnTo>
                    <a:pt x="180" y="73"/>
                  </a:lnTo>
                  <a:lnTo>
                    <a:pt x="178" y="65"/>
                  </a:lnTo>
                  <a:lnTo>
                    <a:pt x="176" y="57"/>
                  </a:lnTo>
                  <a:lnTo>
                    <a:pt x="171" y="49"/>
                  </a:lnTo>
                  <a:lnTo>
                    <a:pt x="167" y="41"/>
                  </a:lnTo>
                  <a:lnTo>
                    <a:pt x="161" y="34"/>
                  </a:lnTo>
                  <a:lnTo>
                    <a:pt x="156" y="28"/>
                  </a:lnTo>
                  <a:lnTo>
                    <a:pt x="149" y="21"/>
                  </a:lnTo>
                  <a:lnTo>
                    <a:pt x="143" y="16"/>
                  </a:lnTo>
                  <a:lnTo>
                    <a:pt x="135" y="11"/>
                  </a:lnTo>
                  <a:lnTo>
                    <a:pt x="127" y="8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0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5"/>
                  </a:lnTo>
                  <a:lnTo>
                    <a:pt x="56" y="8"/>
                  </a:lnTo>
                  <a:lnTo>
                    <a:pt x="48" y="11"/>
                  </a:lnTo>
                  <a:lnTo>
                    <a:pt x="41" y="16"/>
                  </a:lnTo>
                  <a:lnTo>
                    <a:pt x="33" y="21"/>
                  </a:lnTo>
                  <a:lnTo>
                    <a:pt x="27" y="28"/>
                  </a:lnTo>
                  <a:lnTo>
                    <a:pt x="21" y="34"/>
                  </a:lnTo>
                  <a:lnTo>
                    <a:pt x="16" y="41"/>
                  </a:lnTo>
                  <a:lnTo>
                    <a:pt x="11" y="49"/>
                  </a:lnTo>
                  <a:lnTo>
                    <a:pt x="7" y="57"/>
                  </a:lnTo>
                  <a:lnTo>
                    <a:pt x="4" y="65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2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8"/>
                  </a:lnTo>
                  <a:lnTo>
                    <a:pt x="11" y="136"/>
                  </a:lnTo>
                  <a:lnTo>
                    <a:pt x="16" y="143"/>
                  </a:lnTo>
                  <a:lnTo>
                    <a:pt x="21" y="150"/>
                  </a:lnTo>
                  <a:lnTo>
                    <a:pt x="27" y="157"/>
                  </a:lnTo>
                  <a:lnTo>
                    <a:pt x="33" y="162"/>
                  </a:lnTo>
                  <a:lnTo>
                    <a:pt x="41" y="168"/>
                  </a:lnTo>
                  <a:lnTo>
                    <a:pt x="48" y="172"/>
                  </a:lnTo>
                  <a:lnTo>
                    <a:pt x="56" y="177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8" name="Freeform 80"/>
            <p:cNvSpPr>
              <a:spLocks/>
            </p:cNvSpPr>
            <p:nvPr/>
          </p:nvSpPr>
          <p:spPr bwMode="auto">
            <a:xfrm>
              <a:off x="10616015" y="2588574"/>
              <a:ext cx="28575" cy="28575"/>
            </a:xfrm>
            <a:custGeom>
              <a:avLst/>
              <a:gdLst/>
              <a:ahLst/>
              <a:cxnLst>
                <a:cxn ang="0">
                  <a:pos x="100" y="183"/>
                </a:cxn>
                <a:cxn ang="0">
                  <a:pos x="118" y="179"/>
                </a:cxn>
                <a:cxn ang="0">
                  <a:pos x="135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6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5"/>
                </a:cxn>
                <a:cxn ang="0">
                  <a:pos x="171" y="49"/>
                </a:cxn>
                <a:cxn ang="0">
                  <a:pos x="161" y="34"/>
                </a:cxn>
                <a:cxn ang="0">
                  <a:pos x="149" y="21"/>
                </a:cxn>
                <a:cxn ang="0">
                  <a:pos x="135" y="11"/>
                </a:cxn>
                <a:cxn ang="0">
                  <a:pos x="118" y="5"/>
                </a:cxn>
                <a:cxn ang="0">
                  <a:pos x="100" y="1"/>
                </a:cxn>
                <a:cxn ang="0">
                  <a:pos x="82" y="1"/>
                </a:cxn>
                <a:cxn ang="0">
                  <a:pos x="64" y="5"/>
                </a:cxn>
                <a:cxn ang="0">
                  <a:pos x="48" y="11"/>
                </a:cxn>
                <a:cxn ang="0">
                  <a:pos x="34" y="21"/>
                </a:cxn>
                <a:cxn ang="0">
                  <a:pos x="20" y="34"/>
                </a:cxn>
                <a:cxn ang="0">
                  <a:pos x="10" y="49"/>
                </a:cxn>
                <a:cxn ang="0">
                  <a:pos x="4" y="65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0" y="136"/>
                </a:cxn>
                <a:cxn ang="0">
                  <a:pos x="20" y="150"/>
                </a:cxn>
                <a:cxn ang="0">
                  <a:pos x="34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3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7"/>
                  </a:lnTo>
                  <a:lnTo>
                    <a:pt x="135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6" y="157"/>
                  </a:lnTo>
                  <a:lnTo>
                    <a:pt x="161" y="150"/>
                  </a:lnTo>
                  <a:lnTo>
                    <a:pt x="167" y="143"/>
                  </a:lnTo>
                  <a:lnTo>
                    <a:pt x="171" y="136"/>
                  </a:lnTo>
                  <a:lnTo>
                    <a:pt x="176" y="128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5"/>
                  </a:lnTo>
                  <a:lnTo>
                    <a:pt x="176" y="57"/>
                  </a:lnTo>
                  <a:lnTo>
                    <a:pt x="171" y="49"/>
                  </a:lnTo>
                  <a:lnTo>
                    <a:pt x="167" y="41"/>
                  </a:lnTo>
                  <a:lnTo>
                    <a:pt x="161" y="34"/>
                  </a:lnTo>
                  <a:lnTo>
                    <a:pt x="156" y="28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5" y="11"/>
                  </a:lnTo>
                  <a:lnTo>
                    <a:pt x="127" y="8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5"/>
                  </a:lnTo>
                  <a:lnTo>
                    <a:pt x="56" y="8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4" y="21"/>
                  </a:lnTo>
                  <a:lnTo>
                    <a:pt x="27" y="28"/>
                  </a:lnTo>
                  <a:lnTo>
                    <a:pt x="20" y="34"/>
                  </a:lnTo>
                  <a:lnTo>
                    <a:pt x="16" y="41"/>
                  </a:lnTo>
                  <a:lnTo>
                    <a:pt x="10" y="49"/>
                  </a:lnTo>
                  <a:lnTo>
                    <a:pt x="7" y="57"/>
                  </a:lnTo>
                  <a:lnTo>
                    <a:pt x="4" y="65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7" y="128"/>
                  </a:lnTo>
                  <a:lnTo>
                    <a:pt x="10" y="136"/>
                  </a:lnTo>
                  <a:lnTo>
                    <a:pt x="16" y="143"/>
                  </a:lnTo>
                  <a:lnTo>
                    <a:pt x="20" y="150"/>
                  </a:lnTo>
                  <a:lnTo>
                    <a:pt x="27" y="157"/>
                  </a:lnTo>
                  <a:lnTo>
                    <a:pt x="34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6" y="177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9" name="Freeform 81"/>
            <p:cNvSpPr>
              <a:spLocks noEditPoints="1"/>
            </p:cNvSpPr>
            <p:nvPr/>
          </p:nvSpPr>
          <p:spPr bwMode="auto">
            <a:xfrm>
              <a:off x="10287403" y="1826574"/>
              <a:ext cx="1163638" cy="2817813"/>
            </a:xfrm>
            <a:custGeom>
              <a:avLst/>
              <a:gdLst/>
              <a:ahLst/>
              <a:cxnLst>
                <a:cxn ang="0">
                  <a:pos x="7277" y="17716"/>
                </a:cxn>
                <a:cxn ang="0">
                  <a:pos x="7" y="108"/>
                </a:cxn>
                <a:cxn ang="0">
                  <a:pos x="6787" y="11256"/>
                </a:cxn>
                <a:cxn ang="0">
                  <a:pos x="6874" y="12138"/>
                </a:cxn>
                <a:cxn ang="0">
                  <a:pos x="664" y="12286"/>
                </a:cxn>
                <a:cxn ang="0">
                  <a:pos x="438" y="12054"/>
                </a:cxn>
                <a:cxn ang="0">
                  <a:pos x="625" y="11218"/>
                </a:cxn>
                <a:cxn ang="0">
                  <a:pos x="6849" y="10134"/>
                </a:cxn>
                <a:cxn ang="0">
                  <a:pos x="6826" y="11025"/>
                </a:cxn>
                <a:cxn ang="0">
                  <a:pos x="578" y="11077"/>
                </a:cxn>
                <a:cxn ang="0">
                  <a:pos x="446" y="10211"/>
                </a:cxn>
                <a:cxn ang="0">
                  <a:pos x="704" y="8842"/>
                </a:cxn>
                <a:cxn ang="0">
                  <a:pos x="6887" y="9028"/>
                </a:cxn>
                <a:cxn ang="0">
                  <a:pos x="6755" y="9895"/>
                </a:cxn>
                <a:cxn ang="0">
                  <a:pos x="507" y="9842"/>
                </a:cxn>
                <a:cxn ang="0">
                  <a:pos x="483" y="8952"/>
                </a:cxn>
                <a:cxn ang="0">
                  <a:pos x="6707" y="7670"/>
                </a:cxn>
                <a:cxn ang="0">
                  <a:pos x="6895" y="8507"/>
                </a:cxn>
                <a:cxn ang="0">
                  <a:pos x="6669" y="8739"/>
                </a:cxn>
                <a:cxn ang="0">
                  <a:pos x="458" y="8590"/>
                </a:cxn>
                <a:cxn ang="0">
                  <a:pos x="544" y="7709"/>
                </a:cxn>
                <a:cxn ang="0">
                  <a:pos x="6787" y="6526"/>
                </a:cxn>
                <a:cxn ang="0">
                  <a:pos x="6874" y="7407"/>
                </a:cxn>
                <a:cxn ang="0">
                  <a:pos x="664" y="7556"/>
                </a:cxn>
                <a:cxn ang="0">
                  <a:pos x="438" y="7324"/>
                </a:cxn>
                <a:cxn ang="0">
                  <a:pos x="625" y="6488"/>
                </a:cxn>
                <a:cxn ang="0">
                  <a:pos x="6849" y="5404"/>
                </a:cxn>
                <a:cxn ang="0">
                  <a:pos x="6826" y="6296"/>
                </a:cxn>
                <a:cxn ang="0">
                  <a:pos x="578" y="6347"/>
                </a:cxn>
                <a:cxn ang="0">
                  <a:pos x="446" y="5480"/>
                </a:cxn>
                <a:cxn ang="0">
                  <a:pos x="704" y="4111"/>
                </a:cxn>
                <a:cxn ang="0">
                  <a:pos x="6887" y="4298"/>
                </a:cxn>
                <a:cxn ang="0">
                  <a:pos x="6755" y="5164"/>
                </a:cxn>
                <a:cxn ang="0">
                  <a:pos x="507" y="5113"/>
                </a:cxn>
                <a:cxn ang="0">
                  <a:pos x="483" y="4221"/>
                </a:cxn>
                <a:cxn ang="0">
                  <a:pos x="3868" y="13193"/>
                </a:cxn>
                <a:cxn ang="0">
                  <a:pos x="4226" y="13800"/>
                </a:cxn>
                <a:cxn ang="0">
                  <a:pos x="3706" y="14270"/>
                </a:cxn>
                <a:cxn ang="0">
                  <a:pos x="3139" y="13854"/>
                </a:cxn>
                <a:cxn ang="0">
                  <a:pos x="3436" y="13214"/>
                </a:cxn>
                <a:cxn ang="0">
                  <a:pos x="5725" y="15090"/>
                </a:cxn>
                <a:cxn ang="0">
                  <a:pos x="1624" y="15153"/>
                </a:cxn>
                <a:cxn ang="0">
                  <a:pos x="5640" y="15449"/>
                </a:cxn>
                <a:cxn ang="0">
                  <a:pos x="5600" y="15705"/>
                </a:cxn>
                <a:cxn ang="0">
                  <a:pos x="1659" y="15469"/>
                </a:cxn>
                <a:cxn ang="0">
                  <a:pos x="5722" y="16082"/>
                </a:cxn>
                <a:cxn ang="0">
                  <a:pos x="1613" y="16095"/>
                </a:cxn>
                <a:cxn ang="0">
                  <a:pos x="6707" y="2941"/>
                </a:cxn>
                <a:cxn ang="0">
                  <a:pos x="6895" y="3776"/>
                </a:cxn>
                <a:cxn ang="0">
                  <a:pos x="6669" y="4009"/>
                </a:cxn>
                <a:cxn ang="0">
                  <a:pos x="458" y="3861"/>
                </a:cxn>
                <a:cxn ang="0">
                  <a:pos x="544" y="2979"/>
                </a:cxn>
                <a:cxn ang="0">
                  <a:pos x="6787" y="1796"/>
                </a:cxn>
                <a:cxn ang="0">
                  <a:pos x="6874" y="2678"/>
                </a:cxn>
                <a:cxn ang="0">
                  <a:pos x="664" y="2827"/>
                </a:cxn>
                <a:cxn ang="0">
                  <a:pos x="438" y="2594"/>
                </a:cxn>
                <a:cxn ang="0">
                  <a:pos x="625" y="1758"/>
                </a:cxn>
                <a:cxn ang="0">
                  <a:pos x="6849" y="673"/>
                </a:cxn>
                <a:cxn ang="0">
                  <a:pos x="6826" y="1565"/>
                </a:cxn>
                <a:cxn ang="0">
                  <a:pos x="578" y="1617"/>
                </a:cxn>
                <a:cxn ang="0">
                  <a:pos x="446" y="750"/>
                </a:cxn>
              </a:cxnLst>
              <a:rect l="0" t="0" r="r" b="b"/>
              <a:pathLst>
                <a:path w="7333" h="17750">
                  <a:moveTo>
                    <a:pt x="152" y="0"/>
                  </a:moveTo>
                  <a:lnTo>
                    <a:pt x="7181" y="0"/>
                  </a:lnTo>
                  <a:lnTo>
                    <a:pt x="7196" y="1"/>
                  </a:lnTo>
                  <a:lnTo>
                    <a:pt x="7211" y="3"/>
                  </a:lnTo>
                  <a:lnTo>
                    <a:pt x="7225" y="7"/>
                  </a:lnTo>
                  <a:lnTo>
                    <a:pt x="7240" y="12"/>
                  </a:lnTo>
                  <a:lnTo>
                    <a:pt x="7253" y="19"/>
                  </a:lnTo>
                  <a:lnTo>
                    <a:pt x="7265" y="27"/>
                  </a:lnTo>
                  <a:lnTo>
                    <a:pt x="7277" y="36"/>
                  </a:lnTo>
                  <a:lnTo>
                    <a:pt x="7287" y="44"/>
                  </a:lnTo>
                  <a:lnTo>
                    <a:pt x="7297" y="55"/>
                  </a:lnTo>
                  <a:lnTo>
                    <a:pt x="7306" y="68"/>
                  </a:lnTo>
                  <a:lnTo>
                    <a:pt x="7314" y="80"/>
                  </a:lnTo>
                  <a:lnTo>
                    <a:pt x="7321" y="93"/>
                  </a:lnTo>
                  <a:lnTo>
                    <a:pt x="7325" y="108"/>
                  </a:lnTo>
                  <a:lnTo>
                    <a:pt x="7329" y="122"/>
                  </a:lnTo>
                  <a:lnTo>
                    <a:pt x="7332" y="138"/>
                  </a:lnTo>
                  <a:lnTo>
                    <a:pt x="7333" y="153"/>
                  </a:lnTo>
                  <a:lnTo>
                    <a:pt x="7333" y="17597"/>
                  </a:lnTo>
                  <a:lnTo>
                    <a:pt x="7332" y="17612"/>
                  </a:lnTo>
                  <a:lnTo>
                    <a:pt x="7329" y="17628"/>
                  </a:lnTo>
                  <a:lnTo>
                    <a:pt x="7325" y="17642"/>
                  </a:lnTo>
                  <a:lnTo>
                    <a:pt x="7321" y="17657"/>
                  </a:lnTo>
                  <a:lnTo>
                    <a:pt x="7314" y="17670"/>
                  </a:lnTo>
                  <a:lnTo>
                    <a:pt x="7306" y="17682"/>
                  </a:lnTo>
                  <a:lnTo>
                    <a:pt x="7297" y="17695"/>
                  </a:lnTo>
                  <a:lnTo>
                    <a:pt x="7287" y="17706"/>
                  </a:lnTo>
                  <a:lnTo>
                    <a:pt x="7277" y="17716"/>
                  </a:lnTo>
                  <a:lnTo>
                    <a:pt x="7265" y="17723"/>
                  </a:lnTo>
                  <a:lnTo>
                    <a:pt x="7253" y="17731"/>
                  </a:lnTo>
                  <a:lnTo>
                    <a:pt x="7240" y="17738"/>
                  </a:lnTo>
                  <a:lnTo>
                    <a:pt x="7225" y="17743"/>
                  </a:lnTo>
                  <a:lnTo>
                    <a:pt x="7211" y="17747"/>
                  </a:lnTo>
                  <a:lnTo>
                    <a:pt x="7196" y="17749"/>
                  </a:lnTo>
                  <a:lnTo>
                    <a:pt x="7181" y="17750"/>
                  </a:lnTo>
                  <a:lnTo>
                    <a:pt x="152" y="17750"/>
                  </a:lnTo>
                  <a:lnTo>
                    <a:pt x="136" y="17749"/>
                  </a:lnTo>
                  <a:lnTo>
                    <a:pt x="121" y="17747"/>
                  </a:lnTo>
                  <a:lnTo>
                    <a:pt x="106" y="17743"/>
                  </a:lnTo>
                  <a:lnTo>
                    <a:pt x="93" y="17738"/>
                  </a:lnTo>
                  <a:lnTo>
                    <a:pt x="80" y="17731"/>
                  </a:lnTo>
                  <a:lnTo>
                    <a:pt x="68" y="17723"/>
                  </a:lnTo>
                  <a:lnTo>
                    <a:pt x="55" y="17716"/>
                  </a:lnTo>
                  <a:lnTo>
                    <a:pt x="44" y="17706"/>
                  </a:lnTo>
                  <a:lnTo>
                    <a:pt x="34" y="17695"/>
                  </a:lnTo>
                  <a:lnTo>
                    <a:pt x="26" y="17682"/>
                  </a:lnTo>
                  <a:lnTo>
                    <a:pt x="19" y="17670"/>
                  </a:lnTo>
                  <a:lnTo>
                    <a:pt x="12" y="17657"/>
                  </a:lnTo>
                  <a:lnTo>
                    <a:pt x="7" y="17642"/>
                  </a:lnTo>
                  <a:lnTo>
                    <a:pt x="3" y="17628"/>
                  </a:lnTo>
                  <a:lnTo>
                    <a:pt x="1" y="17612"/>
                  </a:lnTo>
                  <a:lnTo>
                    <a:pt x="0" y="17597"/>
                  </a:lnTo>
                  <a:lnTo>
                    <a:pt x="0" y="153"/>
                  </a:lnTo>
                  <a:lnTo>
                    <a:pt x="1" y="138"/>
                  </a:lnTo>
                  <a:lnTo>
                    <a:pt x="3" y="122"/>
                  </a:lnTo>
                  <a:lnTo>
                    <a:pt x="7" y="108"/>
                  </a:lnTo>
                  <a:lnTo>
                    <a:pt x="12" y="93"/>
                  </a:lnTo>
                  <a:lnTo>
                    <a:pt x="19" y="80"/>
                  </a:lnTo>
                  <a:lnTo>
                    <a:pt x="26" y="68"/>
                  </a:lnTo>
                  <a:lnTo>
                    <a:pt x="34" y="55"/>
                  </a:lnTo>
                  <a:lnTo>
                    <a:pt x="44" y="44"/>
                  </a:lnTo>
                  <a:lnTo>
                    <a:pt x="55" y="36"/>
                  </a:lnTo>
                  <a:lnTo>
                    <a:pt x="68" y="27"/>
                  </a:lnTo>
                  <a:lnTo>
                    <a:pt x="80" y="19"/>
                  </a:lnTo>
                  <a:lnTo>
                    <a:pt x="93" y="12"/>
                  </a:lnTo>
                  <a:lnTo>
                    <a:pt x="106" y="7"/>
                  </a:lnTo>
                  <a:lnTo>
                    <a:pt x="121" y="3"/>
                  </a:lnTo>
                  <a:lnTo>
                    <a:pt x="136" y="1"/>
                  </a:lnTo>
                  <a:lnTo>
                    <a:pt x="152" y="0"/>
                  </a:lnTo>
                  <a:close/>
                  <a:moveTo>
                    <a:pt x="704" y="11207"/>
                  </a:moveTo>
                  <a:lnTo>
                    <a:pt x="6628" y="11207"/>
                  </a:lnTo>
                  <a:lnTo>
                    <a:pt x="6642" y="11207"/>
                  </a:lnTo>
                  <a:lnTo>
                    <a:pt x="6655" y="11208"/>
                  </a:lnTo>
                  <a:lnTo>
                    <a:pt x="6669" y="11209"/>
                  </a:lnTo>
                  <a:lnTo>
                    <a:pt x="6682" y="11211"/>
                  </a:lnTo>
                  <a:lnTo>
                    <a:pt x="6694" y="11215"/>
                  </a:lnTo>
                  <a:lnTo>
                    <a:pt x="6707" y="11218"/>
                  </a:lnTo>
                  <a:lnTo>
                    <a:pt x="6720" y="11221"/>
                  </a:lnTo>
                  <a:lnTo>
                    <a:pt x="6732" y="11226"/>
                  </a:lnTo>
                  <a:lnTo>
                    <a:pt x="6744" y="11231"/>
                  </a:lnTo>
                  <a:lnTo>
                    <a:pt x="6755" y="11237"/>
                  </a:lnTo>
                  <a:lnTo>
                    <a:pt x="6766" y="11242"/>
                  </a:lnTo>
                  <a:lnTo>
                    <a:pt x="6777" y="11249"/>
                  </a:lnTo>
                  <a:lnTo>
                    <a:pt x="6787" y="11256"/>
                  </a:lnTo>
                  <a:lnTo>
                    <a:pt x="6797" y="11263"/>
                  </a:lnTo>
                  <a:lnTo>
                    <a:pt x="6807" y="11271"/>
                  </a:lnTo>
                  <a:lnTo>
                    <a:pt x="6817" y="11279"/>
                  </a:lnTo>
                  <a:lnTo>
                    <a:pt x="6826" y="11288"/>
                  </a:lnTo>
                  <a:lnTo>
                    <a:pt x="6834" y="11297"/>
                  </a:lnTo>
                  <a:lnTo>
                    <a:pt x="6842" y="11307"/>
                  </a:lnTo>
                  <a:lnTo>
                    <a:pt x="6849" y="11316"/>
                  </a:lnTo>
                  <a:lnTo>
                    <a:pt x="6856" y="11327"/>
                  </a:lnTo>
                  <a:lnTo>
                    <a:pt x="6863" y="11337"/>
                  </a:lnTo>
                  <a:lnTo>
                    <a:pt x="6868" y="11348"/>
                  </a:lnTo>
                  <a:lnTo>
                    <a:pt x="6874" y="11358"/>
                  </a:lnTo>
                  <a:lnTo>
                    <a:pt x="6879" y="11370"/>
                  </a:lnTo>
                  <a:lnTo>
                    <a:pt x="6883" y="11381"/>
                  </a:lnTo>
                  <a:lnTo>
                    <a:pt x="6887" y="11392"/>
                  </a:lnTo>
                  <a:lnTo>
                    <a:pt x="6889" y="11404"/>
                  </a:lnTo>
                  <a:lnTo>
                    <a:pt x="6893" y="11417"/>
                  </a:lnTo>
                  <a:lnTo>
                    <a:pt x="6894" y="11429"/>
                  </a:lnTo>
                  <a:lnTo>
                    <a:pt x="6895" y="11442"/>
                  </a:lnTo>
                  <a:lnTo>
                    <a:pt x="6895" y="11454"/>
                  </a:lnTo>
                  <a:lnTo>
                    <a:pt x="6895" y="12041"/>
                  </a:lnTo>
                  <a:lnTo>
                    <a:pt x="6895" y="12054"/>
                  </a:lnTo>
                  <a:lnTo>
                    <a:pt x="6894" y="12067"/>
                  </a:lnTo>
                  <a:lnTo>
                    <a:pt x="6893" y="12079"/>
                  </a:lnTo>
                  <a:lnTo>
                    <a:pt x="6889" y="12091"/>
                  </a:lnTo>
                  <a:lnTo>
                    <a:pt x="6887" y="12103"/>
                  </a:lnTo>
                  <a:lnTo>
                    <a:pt x="6883" y="12115"/>
                  </a:lnTo>
                  <a:lnTo>
                    <a:pt x="6879" y="12127"/>
                  </a:lnTo>
                  <a:lnTo>
                    <a:pt x="6874" y="12138"/>
                  </a:lnTo>
                  <a:lnTo>
                    <a:pt x="6868" y="12149"/>
                  </a:lnTo>
                  <a:lnTo>
                    <a:pt x="6863" y="12160"/>
                  </a:lnTo>
                  <a:lnTo>
                    <a:pt x="6856" y="12170"/>
                  </a:lnTo>
                  <a:lnTo>
                    <a:pt x="6849" y="12180"/>
                  </a:lnTo>
                  <a:lnTo>
                    <a:pt x="6842" y="12190"/>
                  </a:lnTo>
                  <a:lnTo>
                    <a:pt x="6834" y="12199"/>
                  </a:lnTo>
                  <a:lnTo>
                    <a:pt x="6826" y="12208"/>
                  </a:lnTo>
                  <a:lnTo>
                    <a:pt x="6817" y="12216"/>
                  </a:lnTo>
                  <a:lnTo>
                    <a:pt x="6807" y="12224"/>
                  </a:lnTo>
                  <a:lnTo>
                    <a:pt x="6797" y="12232"/>
                  </a:lnTo>
                  <a:lnTo>
                    <a:pt x="6787" y="12240"/>
                  </a:lnTo>
                  <a:lnTo>
                    <a:pt x="6777" y="12246"/>
                  </a:lnTo>
                  <a:lnTo>
                    <a:pt x="6766" y="12253"/>
                  </a:lnTo>
                  <a:lnTo>
                    <a:pt x="6755" y="12260"/>
                  </a:lnTo>
                  <a:lnTo>
                    <a:pt x="6744" y="12265"/>
                  </a:lnTo>
                  <a:lnTo>
                    <a:pt x="6732" y="12270"/>
                  </a:lnTo>
                  <a:lnTo>
                    <a:pt x="6720" y="12274"/>
                  </a:lnTo>
                  <a:lnTo>
                    <a:pt x="6707" y="12279"/>
                  </a:lnTo>
                  <a:lnTo>
                    <a:pt x="6694" y="12282"/>
                  </a:lnTo>
                  <a:lnTo>
                    <a:pt x="6682" y="12284"/>
                  </a:lnTo>
                  <a:lnTo>
                    <a:pt x="6669" y="12286"/>
                  </a:lnTo>
                  <a:lnTo>
                    <a:pt x="6655" y="12287"/>
                  </a:lnTo>
                  <a:lnTo>
                    <a:pt x="6642" y="12289"/>
                  </a:lnTo>
                  <a:lnTo>
                    <a:pt x="6628" y="12290"/>
                  </a:lnTo>
                  <a:lnTo>
                    <a:pt x="704" y="12290"/>
                  </a:lnTo>
                  <a:lnTo>
                    <a:pt x="691" y="12289"/>
                  </a:lnTo>
                  <a:lnTo>
                    <a:pt x="678" y="12287"/>
                  </a:lnTo>
                  <a:lnTo>
                    <a:pt x="664" y="12286"/>
                  </a:lnTo>
                  <a:lnTo>
                    <a:pt x="651" y="12284"/>
                  </a:lnTo>
                  <a:lnTo>
                    <a:pt x="638" y="12282"/>
                  </a:lnTo>
                  <a:lnTo>
                    <a:pt x="625" y="12279"/>
                  </a:lnTo>
                  <a:lnTo>
                    <a:pt x="613" y="12274"/>
                  </a:lnTo>
                  <a:lnTo>
                    <a:pt x="601" y="12270"/>
                  </a:lnTo>
                  <a:lnTo>
                    <a:pt x="589" y="12265"/>
                  </a:lnTo>
                  <a:lnTo>
                    <a:pt x="578" y="12260"/>
                  </a:lnTo>
                  <a:lnTo>
                    <a:pt x="566" y="12253"/>
                  </a:lnTo>
                  <a:lnTo>
                    <a:pt x="556" y="12246"/>
                  </a:lnTo>
                  <a:lnTo>
                    <a:pt x="544" y="12240"/>
                  </a:lnTo>
                  <a:lnTo>
                    <a:pt x="534" y="12232"/>
                  </a:lnTo>
                  <a:lnTo>
                    <a:pt x="524" y="12224"/>
                  </a:lnTo>
                  <a:lnTo>
                    <a:pt x="516" y="12216"/>
                  </a:lnTo>
                  <a:lnTo>
                    <a:pt x="507" y="12208"/>
                  </a:lnTo>
                  <a:lnTo>
                    <a:pt x="498" y="12199"/>
                  </a:lnTo>
                  <a:lnTo>
                    <a:pt x="490" y="12190"/>
                  </a:lnTo>
                  <a:lnTo>
                    <a:pt x="483" y="12180"/>
                  </a:lnTo>
                  <a:lnTo>
                    <a:pt x="476" y="12170"/>
                  </a:lnTo>
                  <a:lnTo>
                    <a:pt x="469" y="12160"/>
                  </a:lnTo>
                  <a:lnTo>
                    <a:pt x="463" y="12149"/>
                  </a:lnTo>
                  <a:lnTo>
                    <a:pt x="458" y="12138"/>
                  </a:lnTo>
                  <a:lnTo>
                    <a:pt x="454" y="12127"/>
                  </a:lnTo>
                  <a:lnTo>
                    <a:pt x="449" y="12115"/>
                  </a:lnTo>
                  <a:lnTo>
                    <a:pt x="446" y="12103"/>
                  </a:lnTo>
                  <a:lnTo>
                    <a:pt x="442" y="12091"/>
                  </a:lnTo>
                  <a:lnTo>
                    <a:pt x="440" y="12079"/>
                  </a:lnTo>
                  <a:lnTo>
                    <a:pt x="439" y="12067"/>
                  </a:lnTo>
                  <a:lnTo>
                    <a:pt x="438" y="12054"/>
                  </a:lnTo>
                  <a:lnTo>
                    <a:pt x="437" y="12041"/>
                  </a:lnTo>
                  <a:lnTo>
                    <a:pt x="437" y="11454"/>
                  </a:lnTo>
                  <a:lnTo>
                    <a:pt x="438" y="11442"/>
                  </a:lnTo>
                  <a:lnTo>
                    <a:pt x="439" y="11429"/>
                  </a:lnTo>
                  <a:lnTo>
                    <a:pt x="440" y="11417"/>
                  </a:lnTo>
                  <a:lnTo>
                    <a:pt x="442" y="11404"/>
                  </a:lnTo>
                  <a:lnTo>
                    <a:pt x="446" y="11392"/>
                  </a:lnTo>
                  <a:lnTo>
                    <a:pt x="449" y="11381"/>
                  </a:lnTo>
                  <a:lnTo>
                    <a:pt x="454" y="11370"/>
                  </a:lnTo>
                  <a:lnTo>
                    <a:pt x="458" y="11358"/>
                  </a:lnTo>
                  <a:lnTo>
                    <a:pt x="463" y="11348"/>
                  </a:lnTo>
                  <a:lnTo>
                    <a:pt x="469" y="11337"/>
                  </a:lnTo>
                  <a:lnTo>
                    <a:pt x="476" y="11327"/>
                  </a:lnTo>
                  <a:lnTo>
                    <a:pt x="483" y="11316"/>
                  </a:lnTo>
                  <a:lnTo>
                    <a:pt x="490" y="11307"/>
                  </a:lnTo>
                  <a:lnTo>
                    <a:pt x="498" y="11297"/>
                  </a:lnTo>
                  <a:lnTo>
                    <a:pt x="507" y="11288"/>
                  </a:lnTo>
                  <a:lnTo>
                    <a:pt x="516" y="11279"/>
                  </a:lnTo>
                  <a:lnTo>
                    <a:pt x="524" y="11271"/>
                  </a:lnTo>
                  <a:lnTo>
                    <a:pt x="534" y="11263"/>
                  </a:lnTo>
                  <a:lnTo>
                    <a:pt x="544" y="11256"/>
                  </a:lnTo>
                  <a:lnTo>
                    <a:pt x="556" y="11249"/>
                  </a:lnTo>
                  <a:lnTo>
                    <a:pt x="566" y="11242"/>
                  </a:lnTo>
                  <a:lnTo>
                    <a:pt x="578" y="11237"/>
                  </a:lnTo>
                  <a:lnTo>
                    <a:pt x="589" y="11231"/>
                  </a:lnTo>
                  <a:lnTo>
                    <a:pt x="601" y="11226"/>
                  </a:lnTo>
                  <a:lnTo>
                    <a:pt x="613" y="11221"/>
                  </a:lnTo>
                  <a:lnTo>
                    <a:pt x="625" y="11218"/>
                  </a:lnTo>
                  <a:lnTo>
                    <a:pt x="638" y="11215"/>
                  </a:lnTo>
                  <a:lnTo>
                    <a:pt x="651" y="11211"/>
                  </a:lnTo>
                  <a:lnTo>
                    <a:pt x="664" y="11209"/>
                  </a:lnTo>
                  <a:lnTo>
                    <a:pt x="678" y="11208"/>
                  </a:lnTo>
                  <a:lnTo>
                    <a:pt x="691" y="11207"/>
                  </a:lnTo>
                  <a:lnTo>
                    <a:pt x="704" y="11207"/>
                  </a:lnTo>
                  <a:close/>
                  <a:moveTo>
                    <a:pt x="704" y="10024"/>
                  </a:moveTo>
                  <a:lnTo>
                    <a:pt x="6628" y="10024"/>
                  </a:lnTo>
                  <a:lnTo>
                    <a:pt x="6642" y="10024"/>
                  </a:lnTo>
                  <a:lnTo>
                    <a:pt x="6655" y="10025"/>
                  </a:lnTo>
                  <a:lnTo>
                    <a:pt x="6669" y="10027"/>
                  </a:lnTo>
                  <a:lnTo>
                    <a:pt x="6682" y="10029"/>
                  </a:lnTo>
                  <a:lnTo>
                    <a:pt x="6694" y="10032"/>
                  </a:lnTo>
                  <a:lnTo>
                    <a:pt x="6707" y="10035"/>
                  </a:lnTo>
                  <a:lnTo>
                    <a:pt x="6720" y="10039"/>
                  </a:lnTo>
                  <a:lnTo>
                    <a:pt x="6732" y="10043"/>
                  </a:lnTo>
                  <a:lnTo>
                    <a:pt x="6744" y="10049"/>
                  </a:lnTo>
                  <a:lnTo>
                    <a:pt x="6755" y="10054"/>
                  </a:lnTo>
                  <a:lnTo>
                    <a:pt x="6766" y="10060"/>
                  </a:lnTo>
                  <a:lnTo>
                    <a:pt x="6777" y="10066"/>
                  </a:lnTo>
                  <a:lnTo>
                    <a:pt x="6787" y="10073"/>
                  </a:lnTo>
                  <a:lnTo>
                    <a:pt x="6797" y="10081"/>
                  </a:lnTo>
                  <a:lnTo>
                    <a:pt x="6807" y="10089"/>
                  </a:lnTo>
                  <a:lnTo>
                    <a:pt x="6817" y="10096"/>
                  </a:lnTo>
                  <a:lnTo>
                    <a:pt x="6826" y="10105"/>
                  </a:lnTo>
                  <a:lnTo>
                    <a:pt x="6834" y="10114"/>
                  </a:lnTo>
                  <a:lnTo>
                    <a:pt x="6842" y="10124"/>
                  </a:lnTo>
                  <a:lnTo>
                    <a:pt x="6849" y="10134"/>
                  </a:lnTo>
                  <a:lnTo>
                    <a:pt x="6856" y="10144"/>
                  </a:lnTo>
                  <a:lnTo>
                    <a:pt x="6863" y="10154"/>
                  </a:lnTo>
                  <a:lnTo>
                    <a:pt x="6868" y="10165"/>
                  </a:lnTo>
                  <a:lnTo>
                    <a:pt x="6874" y="10175"/>
                  </a:lnTo>
                  <a:lnTo>
                    <a:pt x="6879" y="10187"/>
                  </a:lnTo>
                  <a:lnTo>
                    <a:pt x="6883" y="10198"/>
                  </a:lnTo>
                  <a:lnTo>
                    <a:pt x="6887" y="10211"/>
                  </a:lnTo>
                  <a:lnTo>
                    <a:pt x="6889" y="10222"/>
                  </a:lnTo>
                  <a:lnTo>
                    <a:pt x="6893" y="10234"/>
                  </a:lnTo>
                  <a:lnTo>
                    <a:pt x="6894" y="10246"/>
                  </a:lnTo>
                  <a:lnTo>
                    <a:pt x="6895" y="10260"/>
                  </a:lnTo>
                  <a:lnTo>
                    <a:pt x="6895" y="10272"/>
                  </a:lnTo>
                  <a:lnTo>
                    <a:pt x="6895" y="10859"/>
                  </a:lnTo>
                  <a:lnTo>
                    <a:pt x="6895" y="10872"/>
                  </a:lnTo>
                  <a:lnTo>
                    <a:pt x="6894" y="10884"/>
                  </a:lnTo>
                  <a:lnTo>
                    <a:pt x="6893" y="10896"/>
                  </a:lnTo>
                  <a:lnTo>
                    <a:pt x="6889" y="10908"/>
                  </a:lnTo>
                  <a:lnTo>
                    <a:pt x="6887" y="10921"/>
                  </a:lnTo>
                  <a:lnTo>
                    <a:pt x="6883" y="10933"/>
                  </a:lnTo>
                  <a:lnTo>
                    <a:pt x="6879" y="10944"/>
                  </a:lnTo>
                  <a:lnTo>
                    <a:pt x="6874" y="10955"/>
                  </a:lnTo>
                  <a:lnTo>
                    <a:pt x="6868" y="10966"/>
                  </a:lnTo>
                  <a:lnTo>
                    <a:pt x="6863" y="10977"/>
                  </a:lnTo>
                  <a:lnTo>
                    <a:pt x="6856" y="10987"/>
                  </a:lnTo>
                  <a:lnTo>
                    <a:pt x="6849" y="10997"/>
                  </a:lnTo>
                  <a:lnTo>
                    <a:pt x="6842" y="11007"/>
                  </a:lnTo>
                  <a:lnTo>
                    <a:pt x="6834" y="11016"/>
                  </a:lnTo>
                  <a:lnTo>
                    <a:pt x="6826" y="11025"/>
                  </a:lnTo>
                  <a:lnTo>
                    <a:pt x="6817" y="11034"/>
                  </a:lnTo>
                  <a:lnTo>
                    <a:pt x="6807" y="11043"/>
                  </a:lnTo>
                  <a:lnTo>
                    <a:pt x="6797" y="11050"/>
                  </a:lnTo>
                  <a:lnTo>
                    <a:pt x="6787" y="11057"/>
                  </a:lnTo>
                  <a:lnTo>
                    <a:pt x="6777" y="11064"/>
                  </a:lnTo>
                  <a:lnTo>
                    <a:pt x="6766" y="11070"/>
                  </a:lnTo>
                  <a:lnTo>
                    <a:pt x="6755" y="11077"/>
                  </a:lnTo>
                  <a:lnTo>
                    <a:pt x="6744" y="11083"/>
                  </a:lnTo>
                  <a:lnTo>
                    <a:pt x="6732" y="11087"/>
                  </a:lnTo>
                  <a:lnTo>
                    <a:pt x="6720" y="11092"/>
                  </a:lnTo>
                  <a:lnTo>
                    <a:pt x="6707" y="11096"/>
                  </a:lnTo>
                  <a:lnTo>
                    <a:pt x="6694" y="11099"/>
                  </a:lnTo>
                  <a:lnTo>
                    <a:pt x="6682" y="11102"/>
                  </a:lnTo>
                  <a:lnTo>
                    <a:pt x="6669" y="11104"/>
                  </a:lnTo>
                  <a:lnTo>
                    <a:pt x="6655" y="11106"/>
                  </a:lnTo>
                  <a:lnTo>
                    <a:pt x="6642" y="11106"/>
                  </a:lnTo>
                  <a:lnTo>
                    <a:pt x="6628" y="11107"/>
                  </a:lnTo>
                  <a:lnTo>
                    <a:pt x="704" y="11107"/>
                  </a:lnTo>
                  <a:lnTo>
                    <a:pt x="691" y="11106"/>
                  </a:lnTo>
                  <a:lnTo>
                    <a:pt x="678" y="11106"/>
                  </a:lnTo>
                  <a:lnTo>
                    <a:pt x="664" y="11104"/>
                  </a:lnTo>
                  <a:lnTo>
                    <a:pt x="651" y="11102"/>
                  </a:lnTo>
                  <a:lnTo>
                    <a:pt x="638" y="11099"/>
                  </a:lnTo>
                  <a:lnTo>
                    <a:pt x="625" y="11096"/>
                  </a:lnTo>
                  <a:lnTo>
                    <a:pt x="613" y="11092"/>
                  </a:lnTo>
                  <a:lnTo>
                    <a:pt x="601" y="11087"/>
                  </a:lnTo>
                  <a:lnTo>
                    <a:pt x="589" y="11083"/>
                  </a:lnTo>
                  <a:lnTo>
                    <a:pt x="578" y="11077"/>
                  </a:lnTo>
                  <a:lnTo>
                    <a:pt x="566" y="11070"/>
                  </a:lnTo>
                  <a:lnTo>
                    <a:pt x="556" y="11064"/>
                  </a:lnTo>
                  <a:lnTo>
                    <a:pt x="544" y="11057"/>
                  </a:lnTo>
                  <a:lnTo>
                    <a:pt x="534" y="11050"/>
                  </a:lnTo>
                  <a:lnTo>
                    <a:pt x="524" y="11043"/>
                  </a:lnTo>
                  <a:lnTo>
                    <a:pt x="516" y="11034"/>
                  </a:lnTo>
                  <a:lnTo>
                    <a:pt x="507" y="11025"/>
                  </a:lnTo>
                  <a:lnTo>
                    <a:pt x="498" y="11016"/>
                  </a:lnTo>
                  <a:lnTo>
                    <a:pt x="490" y="11007"/>
                  </a:lnTo>
                  <a:lnTo>
                    <a:pt x="483" y="10997"/>
                  </a:lnTo>
                  <a:lnTo>
                    <a:pt x="476" y="10987"/>
                  </a:lnTo>
                  <a:lnTo>
                    <a:pt x="469" y="10977"/>
                  </a:lnTo>
                  <a:lnTo>
                    <a:pt x="463" y="10966"/>
                  </a:lnTo>
                  <a:lnTo>
                    <a:pt x="458" y="10955"/>
                  </a:lnTo>
                  <a:lnTo>
                    <a:pt x="454" y="10944"/>
                  </a:lnTo>
                  <a:lnTo>
                    <a:pt x="449" y="10933"/>
                  </a:lnTo>
                  <a:lnTo>
                    <a:pt x="446" y="10921"/>
                  </a:lnTo>
                  <a:lnTo>
                    <a:pt x="442" y="10908"/>
                  </a:lnTo>
                  <a:lnTo>
                    <a:pt x="440" y="10896"/>
                  </a:lnTo>
                  <a:lnTo>
                    <a:pt x="439" y="10884"/>
                  </a:lnTo>
                  <a:lnTo>
                    <a:pt x="438" y="10872"/>
                  </a:lnTo>
                  <a:lnTo>
                    <a:pt x="437" y="10859"/>
                  </a:lnTo>
                  <a:lnTo>
                    <a:pt x="437" y="10272"/>
                  </a:lnTo>
                  <a:lnTo>
                    <a:pt x="438" y="10260"/>
                  </a:lnTo>
                  <a:lnTo>
                    <a:pt x="439" y="10246"/>
                  </a:lnTo>
                  <a:lnTo>
                    <a:pt x="440" y="10234"/>
                  </a:lnTo>
                  <a:lnTo>
                    <a:pt x="442" y="10222"/>
                  </a:lnTo>
                  <a:lnTo>
                    <a:pt x="446" y="10211"/>
                  </a:lnTo>
                  <a:lnTo>
                    <a:pt x="449" y="10198"/>
                  </a:lnTo>
                  <a:lnTo>
                    <a:pt x="454" y="10187"/>
                  </a:lnTo>
                  <a:lnTo>
                    <a:pt x="458" y="10175"/>
                  </a:lnTo>
                  <a:lnTo>
                    <a:pt x="463" y="10165"/>
                  </a:lnTo>
                  <a:lnTo>
                    <a:pt x="469" y="10154"/>
                  </a:lnTo>
                  <a:lnTo>
                    <a:pt x="476" y="10144"/>
                  </a:lnTo>
                  <a:lnTo>
                    <a:pt x="483" y="10134"/>
                  </a:lnTo>
                  <a:lnTo>
                    <a:pt x="490" y="10124"/>
                  </a:lnTo>
                  <a:lnTo>
                    <a:pt x="498" y="10114"/>
                  </a:lnTo>
                  <a:lnTo>
                    <a:pt x="507" y="10105"/>
                  </a:lnTo>
                  <a:lnTo>
                    <a:pt x="516" y="10096"/>
                  </a:lnTo>
                  <a:lnTo>
                    <a:pt x="524" y="10089"/>
                  </a:lnTo>
                  <a:lnTo>
                    <a:pt x="534" y="10081"/>
                  </a:lnTo>
                  <a:lnTo>
                    <a:pt x="544" y="10073"/>
                  </a:lnTo>
                  <a:lnTo>
                    <a:pt x="556" y="10066"/>
                  </a:lnTo>
                  <a:lnTo>
                    <a:pt x="566" y="10060"/>
                  </a:lnTo>
                  <a:lnTo>
                    <a:pt x="578" y="10054"/>
                  </a:lnTo>
                  <a:lnTo>
                    <a:pt x="589" y="10049"/>
                  </a:lnTo>
                  <a:lnTo>
                    <a:pt x="601" y="10043"/>
                  </a:lnTo>
                  <a:lnTo>
                    <a:pt x="613" y="10039"/>
                  </a:lnTo>
                  <a:lnTo>
                    <a:pt x="625" y="10035"/>
                  </a:lnTo>
                  <a:lnTo>
                    <a:pt x="638" y="10032"/>
                  </a:lnTo>
                  <a:lnTo>
                    <a:pt x="651" y="10029"/>
                  </a:lnTo>
                  <a:lnTo>
                    <a:pt x="664" y="10027"/>
                  </a:lnTo>
                  <a:lnTo>
                    <a:pt x="678" y="10025"/>
                  </a:lnTo>
                  <a:lnTo>
                    <a:pt x="691" y="10024"/>
                  </a:lnTo>
                  <a:lnTo>
                    <a:pt x="704" y="10024"/>
                  </a:lnTo>
                  <a:close/>
                  <a:moveTo>
                    <a:pt x="704" y="8842"/>
                  </a:moveTo>
                  <a:lnTo>
                    <a:pt x="6628" y="8842"/>
                  </a:lnTo>
                  <a:lnTo>
                    <a:pt x="6642" y="8842"/>
                  </a:lnTo>
                  <a:lnTo>
                    <a:pt x="6655" y="8843"/>
                  </a:lnTo>
                  <a:lnTo>
                    <a:pt x="6669" y="8845"/>
                  </a:lnTo>
                  <a:lnTo>
                    <a:pt x="6682" y="8846"/>
                  </a:lnTo>
                  <a:lnTo>
                    <a:pt x="6694" y="8849"/>
                  </a:lnTo>
                  <a:lnTo>
                    <a:pt x="6707" y="8853"/>
                  </a:lnTo>
                  <a:lnTo>
                    <a:pt x="6720" y="8857"/>
                  </a:lnTo>
                  <a:lnTo>
                    <a:pt x="6732" y="8862"/>
                  </a:lnTo>
                  <a:lnTo>
                    <a:pt x="6744" y="8866"/>
                  </a:lnTo>
                  <a:lnTo>
                    <a:pt x="6755" y="8872"/>
                  </a:lnTo>
                  <a:lnTo>
                    <a:pt x="6766" y="8877"/>
                  </a:lnTo>
                  <a:lnTo>
                    <a:pt x="6777" y="8884"/>
                  </a:lnTo>
                  <a:lnTo>
                    <a:pt x="6787" y="8891"/>
                  </a:lnTo>
                  <a:lnTo>
                    <a:pt x="6797" y="8898"/>
                  </a:lnTo>
                  <a:lnTo>
                    <a:pt x="6807" y="8906"/>
                  </a:lnTo>
                  <a:lnTo>
                    <a:pt x="6817" y="8915"/>
                  </a:lnTo>
                  <a:lnTo>
                    <a:pt x="6826" y="8923"/>
                  </a:lnTo>
                  <a:lnTo>
                    <a:pt x="6834" y="8932"/>
                  </a:lnTo>
                  <a:lnTo>
                    <a:pt x="6842" y="8942"/>
                  </a:lnTo>
                  <a:lnTo>
                    <a:pt x="6849" y="8952"/>
                  </a:lnTo>
                  <a:lnTo>
                    <a:pt x="6856" y="8962"/>
                  </a:lnTo>
                  <a:lnTo>
                    <a:pt x="6863" y="8972"/>
                  </a:lnTo>
                  <a:lnTo>
                    <a:pt x="6868" y="8983"/>
                  </a:lnTo>
                  <a:lnTo>
                    <a:pt x="6874" y="8994"/>
                  </a:lnTo>
                  <a:lnTo>
                    <a:pt x="6879" y="9005"/>
                  </a:lnTo>
                  <a:lnTo>
                    <a:pt x="6883" y="9016"/>
                  </a:lnTo>
                  <a:lnTo>
                    <a:pt x="6887" y="9028"/>
                  </a:lnTo>
                  <a:lnTo>
                    <a:pt x="6889" y="9039"/>
                  </a:lnTo>
                  <a:lnTo>
                    <a:pt x="6893" y="9051"/>
                  </a:lnTo>
                  <a:lnTo>
                    <a:pt x="6894" y="9065"/>
                  </a:lnTo>
                  <a:lnTo>
                    <a:pt x="6895" y="9077"/>
                  </a:lnTo>
                  <a:lnTo>
                    <a:pt x="6895" y="9089"/>
                  </a:lnTo>
                  <a:lnTo>
                    <a:pt x="6895" y="9676"/>
                  </a:lnTo>
                  <a:lnTo>
                    <a:pt x="6895" y="9689"/>
                  </a:lnTo>
                  <a:lnTo>
                    <a:pt x="6894" y="9701"/>
                  </a:lnTo>
                  <a:lnTo>
                    <a:pt x="6893" y="9714"/>
                  </a:lnTo>
                  <a:lnTo>
                    <a:pt x="6889" y="9726"/>
                  </a:lnTo>
                  <a:lnTo>
                    <a:pt x="6887" y="9738"/>
                  </a:lnTo>
                  <a:lnTo>
                    <a:pt x="6883" y="9750"/>
                  </a:lnTo>
                  <a:lnTo>
                    <a:pt x="6879" y="9761"/>
                  </a:lnTo>
                  <a:lnTo>
                    <a:pt x="6874" y="9772"/>
                  </a:lnTo>
                  <a:lnTo>
                    <a:pt x="6868" y="9784"/>
                  </a:lnTo>
                  <a:lnTo>
                    <a:pt x="6863" y="9795"/>
                  </a:lnTo>
                  <a:lnTo>
                    <a:pt x="6856" y="9805"/>
                  </a:lnTo>
                  <a:lnTo>
                    <a:pt x="6849" y="9815"/>
                  </a:lnTo>
                  <a:lnTo>
                    <a:pt x="6842" y="9825"/>
                  </a:lnTo>
                  <a:lnTo>
                    <a:pt x="6834" y="9834"/>
                  </a:lnTo>
                  <a:lnTo>
                    <a:pt x="6826" y="9842"/>
                  </a:lnTo>
                  <a:lnTo>
                    <a:pt x="6817" y="9851"/>
                  </a:lnTo>
                  <a:lnTo>
                    <a:pt x="6807" y="9860"/>
                  </a:lnTo>
                  <a:lnTo>
                    <a:pt x="6797" y="9868"/>
                  </a:lnTo>
                  <a:lnTo>
                    <a:pt x="6787" y="9875"/>
                  </a:lnTo>
                  <a:lnTo>
                    <a:pt x="6777" y="9882"/>
                  </a:lnTo>
                  <a:lnTo>
                    <a:pt x="6766" y="9888"/>
                  </a:lnTo>
                  <a:lnTo>
                    <a:pt x="6755" y="9895"/>
                  </a:lnTo>
                  <a:lnTo>
                    <a:pt x="6744" y="9900"/>
                  </a:lnTo>
                  <a:lnTo>
                    <a:pt x="6732" y="9905"/>
                  </a:lnTo>
                  <a:lnTo>
                    <a:pt x="6720" y="9909"/>
                  </a:lnTo>
                  <a:lnTo>
                    <a:pt x="6707" y="9913"/>
                  </a:lnTo>
                  <a:lnTo>
                    <a:pt x="6694" y="9917"/>
                  </a:lnTo>
                  <a:lnTo>
                    <a:pt x="6682" y="9919"/>
                  </a:lnTo>
                  <a:lnTo>
                    <a:pt x="6669" y="9921"/>
                  </a:lnTo>
                  <a:lnTo>
                    <a:pt x="6655" y="9923"/>
                  </a:lnTo>
                  <a:lnTo>
                    <a:pt x="6642" y="9924"/>
                  </a:lnTo>
                  <a:lnTo>
                    <a:pt x="6628" y="9924"/>
                  </a:lnTo>
                  <a:lnTo>
                    <a:pt x="704" y="9924"/>
                  </a:lnTo>
                  <a:lnTo>
                    <a:pt x="691" y="9924"/>
                  </a:lnTo>
                  <a:lnTo>
                    <a:pt x="678" y="9923"/>
                  </a:lnTo>
                  <a:lnTo>
                    <a:pt x="664" y="9921"/>
                  </a:lnTo>
                  <a:lnTo>
                    <a:pt x="651" y="9919"/>
                  </a:lnTo>
                  <a:lnTo>
                    <a:pt x="638" y="9917"/>
                  </a:lnTo>
                  <a:lnTo>
                    <a:pt x="625" y="9913"/>
                  </a:lnTo>
                  <a:lnTo>
                    <a:pt x="613" y="9909"/>
                  </a:lnTo>
                  <a:lnTo>
                    <a:pt x="601" y="9905"/>
                  </a:lnTo>
                  <a:lnTo>
                    <a:pt x="589" y="9900"/>
                  </a:lnTo>
                  <a:lnTo>
                    <a:pt x="578" y="9895"/>
                  </a:lnTo>
                  <a:lnTo>
                    <a:pt x="566" y="9888"/>
                  </a:lnTo>
                  <a:lnTo>
                    <a:pt x="556" y="9882"/>
                  </a:lnTo>
                  <a:lnTo>
                    <a:pt x="544" y="9875"/>
                  </a:lnTo>
                  <a:lnTo>
                    <a:pt x="534" y="9868"/>
                  </a:lnTo>
                  <a:lnTo>
                    <a:pt x="524" y="9860"/>
                  </a:lnTo>
                  <a:lnTo>
                    <a:pt x="516" y="9851"/>
                  </a:lnTo>
                  <a:lnTo>
                    <a:pt x="507" y="9842"/>
                  </a:lnTo>
                  <a:lnTo>
                    <a:pt x="498" y="9834"/>
                  </a:lnTo>
                  <a:lnTo>
                    <a:pt x="490" y="9825"/>
                  </a:lnTo>
                  <a:lnTo>
                    <a:pt x="483" y="9815"/>
                  </a:lnTo>
                  <a:lnTo>
                    <a:pt x="476" y="9805"/>
                  </a:lnTo>
                  <a:lnTo>
                    <a:pt x="469" y="9795"/>
                  </a:lnTo>
                  <a:lnTo>
                    <a:pt x="463" y="9784"/>
                  </a:lnTo>
                  <a:lnTo>
                    <a:pt x="458" y="9772"/>
                  </a:lnTo>
                  <a:lnTo>
                    <a:pt x="454" y="9761"/>
                  </a:lnTo>
                  <a:lnTo>
                    <a:pt x="449" y="9750"/>
                  </a:lnTo>
                  <a:lnTo>
                    <a:pt x="446" y="9738"/>
                  </a:lnTo>
                  <a:lnTo>
                    <a:pt x="442" y="9726"/>
                  </a:lnTo>
                  <a:lnTo>
                    <a:pt x="440" y="9714"/>
                  </a:lnTo>
                  <a:lnTo>
                    <a:pt x="439" y="9701"/>
                  </a:lnTo>
                  <a:lnTo>
                    <a:pt x="438" y="9689"/>
                  </a:lnTo>
                  <a:lnTo>
                    <a:pt x="437" y="9676"/>
                  </a:lnTo>
                  <a:lnTo>
                    <a:pt x="437" y="9089"/>
                  </a:lnTo>
                  <a:lnTo>
                    <a:pt x="438" y="9077"/>
                  </a:lnTo>
                  <a:lnTo>
                    <a:pt x="439" y="9065"/>
                  </a:lnTo>
                  <a:lnTo>
                    <a:pt x="440" y="9051"/>
                  </a:lnTo>
                  <a:lnTo>
                    <a:pt x="442" y="9039"/>
                  </a:lnTo>
                  <a:lnTo>
                    <a:pt x="446" y="9028"/>
                  </a:lnTo>
                  <a:lnTo>
                    <a:pt x="449" y="9016"/>
                  </a:lnTo>
                  <a:lnTo>
                    <a:pt x="454" y="9005"/>
                  </a:lnTo>
                  <a:lnTo>
                    <a:pt x="458" y="8994"/>
                  </a:lnTo>
                  <a:lnTo>
                    <a:pt x="463" y="8983"/>
                  </a:lnTo>
                  <a:lnTo>
                    <a:pt x="469" y="8972"/>
                  </a:lnTo>
                  <a:lnTo>
                    <a:pt x="476" y="8962"/>
                  </a:lnTo>
                  <a:lnTo>
                    <a:pt x="483" y="8952"/>
                  </a:lnTo>
                  <a:lnTo>
                    <a:pt x="490" y="8942"/>
                  </a:lnTo>
                  <a:lnTo>
                    <a:pt x="498" y="8932"/>
                  </a:lnTo>
                  <a:lnTo>
                    <a:pt x="507" y="8923"/>
                  </a:lnTo>
                  <a:lnTo>
                    <a:pt x="516" y="8915"/>
                  </a:lnTo>
                  <a:lnTo>
                    <a:pt x="524" y="8906"/>
                  </a:lnTo>
                  <a:lnTo>
                    <a:pt x="534" y="8898"/>
                  </a:lnTo>
                  <a:lnTo>
                    <a:pt x="544" y="8891"/>
                  </a:lnTo>
                  <a:lnTo>
                    <a:pt x="556" y="8884"/>
                  </a:lnTo>
                  <a:lnTo>
                    <a:pt x="566" y="8877"/>
                  </a:lnTo>
                  <a:lnTo>
                    <a:pt x="578" y="8872"/>
                  </a:lnTo>
                  <a:lnTo>
                    <a:pt x="589" y="8866"/>
                  </a:lnTo>
                  <a:lnTo>
                    <a:pt x="601" y="8862"/>
                  </a:lnTo>
                  <a:lnTo>
                    <a:pt x="613" y="8857"/>
                  </a:lnTo>
                  <a:lnTo>
                    <a:pt x="625" y="8853"/>
                  </a:lnTo>
                  <a:lnTo>
                    <a:pt x="638" y="8849"/>
                  </a:lnTo>
                  <a:lnTo>
                    <a:pt x="651" y="8846"/>
                  </a:lnTo>
                  <a:lnTo>
                    <a:pt x="664" y="8845"/>
                  </a:lnTo>
                  <a:lnTo>
                    <a:pt x="678" y="8843"/>
                  </a:lnTo>
                  <a:lnTo>
                    <a:pt x="691" y="8842"/>
                  </a:lnTo>
                  <a:lnTo>
                    <a:pt x="704" y="8842"/>
                  </a:lnTo>
                  <a:close/>
                  <a:moveTo>
                    <a:pt x="704" y="7659"/>
                  </a:moveTo>
                  <a:lnTo>
                    <a:pt x="6628" y="7659"/>
                  </a:lnTo>
                  <a:lnTo>
                    <a:pt x="6642" y="7659"/>
                  </a:lnTo>
                  <a:lnTo>
                    <a:pt x="6655" y="7660"/>
                  </a:lnTo>
                  <a:lnTo>
                    <a:pt x="6669" y="7662"/>
                  </a:lnTo>
                  <a:lnTo>
                    <a:pt x="6682" y="7665"/>
                  </a:lnTo>
                  <a:lnTo>
                    <a:pt x="6694" y="7667"/>
                  </a:lnTo>
                  <a:lnTo>
                    <a:pt x="6707" y="7670"/>
                  </a:lnTo>
                  <a:lnTo>
                    <a:pt x="6720" y="7675"/>
                  </a:lnTo>
                  <a:lnTo>
                    <a:pt x="6732" y="7679"/>
                  </a:lnTo>
                  <a:lnTo>
                    <a:pt x="6744" y="7684"/>
                  </a:lnTo>
                  <a:lnTo>
                    <a:pt x="6755" y="7689"/>
                  </a:lnTo>
                  <a:lnTo>
                    <a:pt x="6766" y="7696"/>
                  </a:lnTo>
                  <a:lnTo>
                    <a:pt x="6777" y="7701"/>
                  </a:lnTo>
                  <a:lnTo>
                    <a:pt x="6787" y="7709"/>
                  </a:lnTo>
                  <a:lnTo>
                    <a:pt x="6797" y="7716"/>
                  </a:lnTo>
                  <a:lnTo>
                    <a:pt x="6807" y="7723"/>
                  </a:lnTo>
                  <a:lnTo>
                    <a:pt x="6817" y="7732"/>
                  </a:lnTo>
                  <a:lnTo>
                    <a:pt x="6826" y="7740"/>
                  </a:lnTo>
                  <a:lnTo>
                    <a:pt x="6834" y="7750"/>
                  </a:lnTo>
                  <a:lnTo>
                    <a:pt x="6842" y="7759"/>
                  </a:lnTo>
                  <a:lnTo>
                    <a:pt x="6849" y="7769"/>
                  </a:lnTo>
                  <a:lnTo>
                    <a:pt x="6856" y="7779"/>
                  </a:lnTo>
                  <a:lnTo>
                    <a:pt x="6863" y="7789"/>
                  </a:lnTo>
                  <a:lnTo>
                    <a:pt x="6868" y="7800"/>
                  </a:lnTo>
                  <a:lnTo>
                    <a:pt x="6874" y="7811"/>
                  </a:lnTo>
                  <a:lnTo>
                    <a:pt x="6879" y="7822"/>
                  </a:lnTo>
                  <a:lnTo>
                    <a:pt x="6883" y="7833"/>
                  </a:lnTo>
                  <a:lnTo>
                    <a:pt x="6887" y="7846"/>
                  </a:lnTo>
                  <a:lnTo>
                    <a:pt x="6889" y="7858"/>
                  </a:lnTo>
                  <a:lnTo>
                    <a:pt x="6893" y="7870"/>
                  </a:lnTo>
                  <a:lnTo>
                    <a:pt x="6894" y="7882"/>
                  </a:lnTo>
                  <a:lnTo>
                    <a:pt x="6895" y="7894"/>
                  </a:lnTo>
                  <a:lnTo>
                    <a:pt x="6895" y="7907"/>
                  </a:lnTo>
                  <a:lnTo>
                    <a:pt x="6895" y="8494"/>
                  </a:lnTo>
                  <a:lnTo>
                    <a:pt x="6895" y="8507"/>
                  </a:lnTo>
                  <a:lnTo>
                    <a:pt x="6894" y="8519"/>
                  </a:lnTo>
                  <a:lnTo>
                    <a:pt x="6893" y="8531"/>
                  </a:lnTo>
                  <a:lnTo>
                    <a:pt x="6889" y="8543"/>
                  </a:lnTo>
                  <a:lnTo>
                    <a:pt x="6887" y="8556"/>
                  </a:lnTo>
                  <a:lnTo>
                    <a:pt x="6883" y="8568"/>
                  </a:lnTo>
                  <a:lnTo>
                    <a:pt x="6879" y="8579"/>
                  </a:lnTo>
                  <a:lnTo>
                    <a:pt x="6874" y="8590"/>
                  </a:lnTo>
                  <a:lnTo>
                    <a:pt x="6868" y="8601"/>
                  </a:lnTo>
                  <a:lnTo>
                    <a:pt x="6863" y="8612"/>
                  </a:lnTo>
                  <a:lnTo>
                    <a:pt x="6856" y="8622"/>
                  </a:lnTo>
                  <a:lnTo>
                    <a:pt x="6849" y="8632"/>
                  </a:lnTo>
                  <a:lnTo>
                    <a:pt x="6842" y="8642"/>
                  </a:lnTo>
                  <a:lnTo>
                    <a:pt x="6834" y="8651"/>
                  </a:lnTo>
                  <a:lnTo>
                    <a:pt x="6826" y="8661"/>
                  </a:lnTo>
                  <a:lnTo>
                    <a:pt x="6817" y="8669"/>
                  </a:lnTo>
                  <a:lnTo>
                    <a:pt x="6807" y="8678"/>
                  </a:lnTo>
                  <a:lnTo>
                    <a:pt x="6797" y="8685"/>
                  </a:lnTo>
                  <a:lnTo>
                    <a:pt x="6787" y="8692"/>
                  </a:lnTo>
                  <a:lnTo>
                    <a:pt x="6777" y="8700"/>
                  </a:lnTo>
                  <a:lnTo>
                    <a:pt x="6766" y="8706"/>
                  </a:lnTo>
                  <a:lnTo>
                    <a:pt x="6755" y="8712"/>
                  </a:lnTo>
                  <a:lnTo>
                    <a:pt x="6744" y="8717"/>
                  </a:lnTo>
                  <a:lnTo>
                    <a:pt x="6732" y="8722"/>
                  </a:lnTo>
                  <a:lnTo>
                    <a:pt x="6720" y="8726"/>
                  </a:lnTo>
                  <a:lnTo>
                    <a:pt x="6707" y="8731"/>
                  </a:lnTo>
                  <a:lnTo>
                    <a:pt x="6694" y="8734"/>
                  </a:lnTo>
                  <a:lnTo>
                    <a:pt x="6682" y="8736"/>
                  </a:lnTo>
                  <a:lnTo>
                    <a:pt x="6669" y="8739"/>
                  </a:lnTo>
                  <a:lnTo>
                    <a:pt x="6655" y="8741"/>
                  </a:lnTo>
                  <a:lnTo>
                    <a:pt x="6642" y="8742"/>
                  </a:lnTo>
                  <a:lnTo>
                    <a:pt x="6628" y="8742"/>
                  </a:lnTo>
                  <a:lnTo>
                    <a:pt x="704" y="8742"/>
                  </a:lnTo>
                  <a:lnTo>
                    <a:pt x="691" y="8742"/>
                  </a:lnTo>
                  <a:lnTo>
                    <a:pt x="678" y="8741"/>
                  </a:lnTo>
                  <a:lnTo>
                    <a:pt x="664" y="8739"/>
                  </a:lnTo>
                  <a:lnTo>
                    <a:pt x="651" y="8736"/>
                  </a:lnTo>
                  <a:lnTo>
                    <a:pt x="638" y="8734"/>
                  </a:lnTo>
                  <a:lnTo>
                    <a:pt x="625" y="8731"/>
                  </a:lnTo>
                  <a:lnTo>
                    <a:pt x="613" y="8726"/>
                  </a:lnTo>
                  <a:lnTo>
                    <a:pt x="601" y="8722"/>
                  </a:lnTo>
                  <a:lnTo>
                    <a:pt x="589" y="8717"/>
                  </a:lnTo>
                  <a:lnTo>
                    <a:pt x="578" y="8712"/>
                  </a:lnTo>
                  <a:lnTo>
                    <a:pt x="566" y="8706"/>
                  </a:lnTo>
                  <a:lnTo>
                    <a:pt x="556" y="8700"/>
                  </a:lnTo>
                  <a:lnTo>
                    <a:pt x="544" y="8692"/>
                  </a:lnTo>
                  <a:lnTo>
                    <a:pt x="534" y="8685"/>
                  </a:lnTo>
                  <a:lnTo>
                    <a:pt x="524" y="8678"/>
                  </a:lnTo>
                  <a:lnTo>
                    <a:pt x="516" y="8669"/>
                  </a:lnTo>
                  <a:lnTo>
                    <a:pt x="507" y="8661"/>
                  </a:lnTo>
                  <a:lnTo>
                    <a:pt x="498" y="8651"/>
                  </a:lnTo>
                  <a:lnTo>
                    <a:pt x="490" y="8642"/>
                  </a:lnTo>
                  <a:lnTo>
                    <a:pt x="483" y="8632"/>
                  </a:lnTo>
                  <a:lnTo>
                    <a:pt x="476" y="8622"/>
                  </a:lnTo>
                  <a:lnTo>
                    <a:pt x="469" y="8612"/>
                  </a:lnTo>
                  <a:lnTo>
                    <a:pt x="463" y="8601"/>
                  </a:lnTo>
                  <a:lnTo>
                    <a:pt x="458" y="8590"/>
                  </a:lnTo>
                  <a:lnTo>
                    <a:pt x="454" y="8579"/>
                  </a:lnTo>
                  <a:lnTo>
                    <a:pt x="449" y="8568"/>
                  </a:lnTo>
                  <a:lnTo>
                    <a:pt x="446" y="8556"/>
                  </a:lnTo>
                  <a:lnTo>
                    <a:pt x="442" y="8543"/>
                  </a:lnTo>
                  <a:lnTo>
                    <a:pt x="440" y="8531"/>
                  </a:lnTo>
                  <a:lnTo>
                    <a:pt x="439" y="8519"/>
                  </a:lnTo>
                  <a:lnTo>
                    <a:pt x="438" y="8507"/>
                  </a:lnTo>
                  <a:lnTo>
                    <a:pt x="437" y="8494"/>
                  </a:lnTo>
                  <a:lnTo>
                    <a:pt x="437" y="7907"/>
                  </a:lnTo>
                  <a:lnTo>
                    <a:pt x="438" y="7894"/>
                  </a:lnTo>
                  <a:lnTo>
                    <a:pt x="439" y="7882"/>
                  </a:lnTo>
                  <a:lnTo>
                    <a:pt x="440" y="7870"/>
                  </a:lnTo>
                  <a:lnTo>
                    <a:pt x="442" y="7858"/>
                  </a:lnTo>
                  <a:lnTo>
                    <a:pt x="446" y="7846"/>
                  </a:lnTo>
                  <a:lnTo>
                    <a:pt x="449" y="7833"/>
                  </a:lnTo>
                  <a:lnTo>
                    <a:pt x="454" y="7822"/>
                  </a:lnTo>
                  <a:lnTo>
                    <a:pt x="458" y="7811"/>
                  </a:lnTo>
                  <a:lnTo>
                    <a:pt x="463" y="7800"/>
                  </a:lnTo>
                  <a:lnTo>
                    <a:pt x="469" y="7789"/>
                  </a:lnTo>
                  <a:lnTo>
                    <a:pt x="476" y="7779"/>
                  </a:lnTo>
                  <a:lnTo>
                    <a:pt x="483" y="7769"/>
                  </a:lnTo>
                  <a:lnTo>
                    <a:pt x="490" y="7759"/>
                  </a:lnTo>
                  <a:lnTo>
                    <a:pt x="498" y="7750"/>
                  </a:lnTo>
                  <a:lnTo>
                    <a:pt x="507" y="7740"/>
                  </a:lnTo>
                  <a:lnTo>
                    <a:pt x="516" y="7732"/>
                  </a:lnTo>
                  <a:lnTo>
                    <a:pt x="524" y="7723"/>
                  </a:lnTo>
                  <a:lnTo>
                    <a:pt x="534" y="7716"/>
                  </a:lnTo>
                  <a:lnTo>
                    <a:pt x="544" y="7709"/>
                  </a:lnTo>
                  <a:lnTo>
                    <a:pt x="556" y="7701"/>
                  </a:lnTo>
                  <a:lnTo>
                    <a:pt x="566" y="7696"/>
                  </a:lnTo>
                  <a:lnTo>
                    <a:pt x="578" y="7689"/>
                  </a:lnTo>
                  <a:lnTo>
                    <a:pt x="589" y="7684"/>
                  </a:lnTo>
                  <a:lnTo>
                    <a:pt x="601" y="7679"/>
                  </a:lnTo>
                  <a:lnTo>
                    <a:pt x="613" y="7675"/>
                  </a:lnTo>
                  <a:lnTo>
                    <a:pt x="625" y="7670"/>
                  </a:lnTo>
                  <a:lnTo>
                    <a:pt x="638" y="7667"/>
                  </a:lnTo>
                  <a:lnTo>
                    <a:pt x="651" y="7665"/>
                  </a:lnTo>
                  <a:lnTo>
                    <a:pt x="664" y="7662"/>
                  </a:lnTo>
                  <a:lnTo>
                    <a:pt x="678" y="7660"/>
                  </a:lnTo>
                  <a:lnTo>
                    <a:pt x="691" y="7659"/>
                  </a:lnTo>
                  <a:lnTo>
                    <a:pt x="704" y="7659"/>
                  </a:lnTo>
                  <a:close/>
                  <a:moveTo>
                    <a:pt x="704" y="6477"/>
                  </a:moveTo>
                  <a:lnTo>
                    <a:pt x="6628" y="6477"/>
                  </a:lnTo>
                  <a:lnTo>
                    <a:pt x="6642" y="6477"/>
                  </a:lnTo>
                  <a:lnTo>
                    <a:pt x="6655" y="6478"/>
                  </a:lnTo>
                  <a:lnTo>
                    <a:pt x="6669" y="6480"/>
                  </a:lnTo>
                  <a:lnTo>
                    <a:pt x="6682" y="6482"/>
                  </a:lnTo>
                  <a:lnTo>
                    <a:pt x="6694" y="6484"/>
                  </a:lnTo>
                  <a:lnTo>
                    <a:pt x="6707" y="6488"/>
                  </a:lnTo>
                  <a:lnTo>
                    <a:pt x="6720" y="6492"/>
                  </a:lnTo>
                  <a:lnTo>
                    <a:pt x="6732" y="6497"/>
                  </a:lnTo>
                  <a:lnTo>
                    <a:pt x="6744" y="6501"/>
                  </a:lnTo>
                  <a:lnTo>
                    <a:pt x="6755" y="6506"/>
                  </a:lnTo>
                  <a:lnTo>
                    <a:pt x="6766" y="6513"/>
                  </a:lnTo>
                  <a:lnTo>
                    <a:pt x="6777" y="6519"/>
                  </a:lnTo>
                  <a:lnTo>
                    <a:pt x="6787" y="6526"/>
                  </a:lnTo>
                  <a:lnTo>
                    <a:pt x="6797" y="6533"/>
                  </a:lnTo>
                  <a:lnTo>
                    <a:pt x="6807" y="6541"/>
                  </a:lnTo>
                  <a:lnTo>
                    <a:pt x="6817" y="6550"/>
                  </a:lnTo>
                  <a:lnTo>
                    <a:pt x="6826" y="6559"/>
                  </a:lnTo>
                  <a:lnTo>
                    <a:pt x="6834" y="6568"/>
                  </a:lnTo>
                  <a:lnTo>
                    <a:pt x="6842" y="6576"/>
                  </a:lnTo>
                  <a:lnTo>
                    <a:pt x="6849" y="6586"/>
                  </a:lnTo>
                  <a:lnTo>
                    <a:pt x="6856" y="6596"/>
                  </a:lnTo>
                  <a:lnTo>
                    <a:pt x="6863" y="6606"/>
                  </a:lnTo>
                  <a:lnTo>
                    <a:pt x="6868" y="6617"/>
                  </a:lnTo>
                  <a:lnTo>
                    <a:pt x="6874" y="6629"/>
                  </a:lnTo>
                  <a:lnTo>
                    <a:pt x="6879" y="6640"/>
                  </a:lnTo>
                  <a:lnTo>
                    <a:pt x="6883" y="6651"/>
                  </a:lnTo>
                  <a:lnTo>
                    <a:pt x="6887" y="6663"/>
                  </a:lnTo>
                  <a:lnTo>
                    <a:pt x="6889" y="6675"/>
                  </a:lnTo>
                  <a:lnTo>
                    <a:pt x="6893" y="6687"/>
                  </a:lnTo>
                  <a:lnTo>
                    <a:pt x="6894" y="6700"/>
                  </a:lnTo>
                  <a:lnTo>
                    <a:pt x="6895" y="6712"/>
                  </a:lnTo>
                  <a:lnTo>
                    <a:pt x="6895" y="6725"/>
                  </a:lnTo>
                  <a:lnTo>
                    <a:pt x="6895" y="7312"/>
                  </a:lnTo>
                  <a:lnTo>
                    <a:pt x="6895" y="7324"/>
                  </a:lnTo>
                  <a:lnTo>
                    <a:pt x="6894" y="7336"/>
                  </a:lnTo>
                  <a:lnTo>
                    <a:pt x="6893" y="7350"/>
                  </a:lnTo>
                  <a:lnTo>
                    <a:pt x="6889" y="7362"/>
                  </a:lnTo>
                  <a:lnTo>
                    <a:pt x="6887" y="7373"/>
                  </a:lnTo>
                  <a:lnTo>
                    <a:pt x="6883" y="7385"/>
                  </a:lnTo>
                  <a:lnTo>
                    <a:pt x="6879" y="7396"/>
                  </a:lnTo>
                  <a:lnTo>
                    <a:pt x="6874" y="7407"/>
                  </a:lnTo>
                  <a:lnTo>
                    <a:pt x="6868" y="7418"/>
                  </a:lnTo>
                  <a:lnTo>
                    <a:pt x="6863" y="7429"/>
                  </a:lnTo>
                  <a:lnTo>
                    <a:pt x="6856" y="7439"/>
                  </a:lnTo>
                  <a:lnTo>
                    <a:pt x="6849" y="7449"/>
                  </a:lnTo>
                  <a:lnTo>
                    <a:pt x="6842" y="7459"/>
                  </a:lnTo>
                  <a:lnTo>
                    <a:pt x="6834" y="7469"/>
                  </a:lnTo>
                  <a:lnTo>
                    <a:pt x="6826" y="7478"/>
                  </a:lnTo>
                  <a:lnTo>
                    <a:pt x="6817" y="7486"/>
                  </a:lnTo>
                  <a:lnTo>
                    <a:pt x="6807" y="7495"/>
                  </a:lnTo>
                  <a:lnTo>
                    <a:pt x="6797" y="7503"/>
                  </a:lnTo>
                  <a:lnTo>
                    <a:pt x="6787" y="7510"/>
                  </a:lnTo>
                  <a:lnTo>
                    <a:pt x="6777" y="7517"/>
                  </a:lnTo>
                  <a:lnTo>
                    <a:pt x="6766" y="7524"/>
                  </a:lnTo>
                  <a:lnTo>
                    <a:pt x="6755" y="7529"/>
                  </a:lnTo>
                  <a:lnTo>
                    <a:pt x="6744" y="7535"/>
                  </a:lnTo>
                  <a:lnTo>
                    <a:pt x="6732" y="7539"/>
                  </a:lnTo>
                  <a:lnTo>
                    <a:pt x="6720" y="7544"/>
                  </a:lnTo>
                  <a:lnTo>
                    <a:pt x="6707" y="7548"/>
                  </a:lnTo>
                  <a:lnTo>
                    <a:pt x="6694" y="7552"/>
                  </a:lnTo>
                  <a:lnTo>
                    <a:pt x="6682" y="7554"/>
                  </a:lnTo>
                  <a:lnTo>
                    <a:pt x="6669" y="7556"/>
                  </a:lnTo>
                  <a:lnTo>
                    <a:pt x="6655" y="7558"/>
                  </a:lnTo>
                  <a:lnTo>
                    <a:pt x="6642" y="7559"/>
                  </a:lnTo>
                  <a:lnTo>
                    <a:pt x="6628" y="7559"/>
                  </a:lnTo>
                  <a:lnTo>
                    <a:pt x="704" y="7559"/>
                  </a:lnTo>
                  <a:lnTo>
                    <a:pt x="691" y="7559"/>
                  </a:lnTo>
                  <a:lnTo>
                    <a:pt x="678" y="7558"/>
                  </a:lnTo>
                  <a:lnTo>
                    <a:pt x="664" y="7556"/>
                  </a:lnTo>
                  <a:lnTo>
                    <a:pt x="651" y="7554"/>
                  </a:lnTo>
                  <a:lnTo>
                    <a:pt x="638" y="7552"/>
                  </a:lnTo>
                  <a:lnTo>
                    <a:pt x="625" y="7548"/>
                  </a:lnTo>
                  <a:lnTo>
                    <a:pt x="613" y="7544"/>
                  </a:lnTo>
                  <a:lnTo>
                    <a:pt x="601" y="7539"/>
                  </a:lnTo>
                  <a:lnTo>
                    <a:pt x="589" y="7535"/>
                  </a:lnTo>
                  <a:lnTo>
                    <a:pt x="578" y="7529"/>
                  </a:lnTo>
                  <a:lnTo>
                    <a:pt x="566" y="7524"/>
                  </a:lnTo>
                  <a:lnTo>
                    <a:pt x="556" y="7517"/>
                  </a:lnTo>
                  <a:lnTo>
                    <a:pt x="544" y="7510"/>
                  </a:lnTo>
                  <a:lnTo>
                    <a:pt x="534" y="7503"/>
                  </a:lnTo>
                  <a:lnTo>
                    <a:pt x="524" y="7495"/>
                  </a:lnTo>
                  <a:lnTo>
                    <a:pt x="516" y="7486"/>
                  </a:lnTo>
                  <a:lnTo>
                    <a:pt x="507" y="7478"/>
                  </a:lnTo>
                  <a:lnTo>
                    <a:pt x="498" y="7469"/>
                  </a:lnTo>
                  <a:lnTo>
                    <a:pt x="490" y="7459"/>
                  </a:lnTo>
                  <a:lnTo>
                    <a:pt x="483" y="7449"/>
                  </a:lnTo>
                  <a:lnTo>
                    <a:pt x="476" y="7439"/>
                  </a:lnTo>
                  <a:lnTo>
                    <a:pt x="469" y="7429"/>
                  </a:lnTo>
                  <a:lnTo>
                    <a:pt x="463" y="7418"/>
                  </a:lnTo>
                  <a:lnTo>
                    <a:pt x="458" y="7407"/>
                  </a:lnTo>
                  <a:lnTo>
                    <a:pt x="454" y="7396"/>
                  </a:lnTo>
                  <a:lnTo>
                    <a:pt x="449" y="7385"/>
                  </a:lnTo>
                  <a:lnTo>
                    <a:pt x="446" y="7373"/>
                  </a:lnTo>
                  <a:lnTo>
                    <a:pt x="442" y="7362"/>
                  </a:lnTo>
                  <a:lnTo>
                    <a:pt x="440" y="7350"/>
                  </a:lnTo>
                  <a:lnTo>
                    <a:pt x="439" y="7336"/>
                  </a:lnTo>
                  <a:lnTo>
                    <a:pt x="438" y="7324"/>
                  </a:lnTo>
                  <a:lnTo>
                    <a:pt x="437" y="7312"/>
                  </a:lnTo>
                  <a:lnTo>
                    <a:pt x="437" y="6725"/>
                  </a:lnTo>
                  <a:lnTo>
                    <a:pt x="438" y="6712"/>
                  </a:lnTo>
                  <a:lnTo>
                    <a:pt x="439" y="6700"/>
                  </a:lnTo>
                  <a:lnTo>
                    <a:pt x="440" y="6687"/>
                  </a:lnTo>
                  <a:lnTo>
                    <a:pt x="442" y="6675"/>
                  </a:lnTo>
                  <a:lnTo>
                    <a:pt x="446" y="6663"/>
                  </a:lnTo>
                  <a:lnTo>
                    <a:pt x="449" y="6651"/>
                  </a:lnTo>
                  <a:lnTo>
                    <a:pt x="454" y="6640"/>
                  </a:lnTo>
                  <a:lnTo>
                    <a:pt x="458" y="6629"/>
                  </a:lnTo>
                  <a:lnTo>
                    <a:pt x="463" y="6617"/>
                  </a:lnTo>
                  <a:lnTo>
                    <a:pt x="469" y="6606"/>
                  </a:lnTo>
                  <a:lnTo>
                    <a:pt x="476" y="6596"/>
                  </a:lnTo>
                  <a:lnTo>
                    <a:pt x="483" y="6586"/>
                  </a:lnTo>
                  <a:lnTo>
                    <a:pt x="490" y="6576"/>
                  </a:lnTo>
                  <a:lnTo>
                    <a:pt x="498" y="6568"/>
                  </a:lnTo>
                  <a:lnTo>
                    <a:pt x="507" y="6559"/>
                  </a:lnTo>
                  <a:lnTo>
                    <a:pt x="516" y="6550"/>
                  </a:lnTo>
                  <a:lnTo>
                    <a:pt x="524" y="6541"/>
                  </a:lnTo>
                  <a:lnTo>
                    <a:pt x="534" y="6533"/>
                  </a:lnTo>
                  <a:lnTo>
                    <a:pt x="544" y="6526"/>
                  </a:lnTo>
                  <a:lnTo>
                    <a:pt x="556" y="6519"/>
                  </a:lnTo>
                  <a:lnTo>
                    <a:pt x="566" y="6513"/>
                  </a:lnTo>
                  <a:lnTo>
                    <a:pt x="578" y="6506"/>
                  </a:lnTo>
                  <a:lnTo>
                    <a:pt x="589" y="6501"/>
                  </a:lnTo>
                  <a:lnTo>
                    <a:pt x="601" y="6497"/>
                  </a:lnTo>
                  <a:lnTo>
                    <a:pt x="613" y="6492"/>
                  </a:lnTo>
                  <a:lnTo>
                    <a:pt x="625" y="6488"/>
                  </a:lnTo>
                  <a:lnTo>
                    <a:pt x="638" y="6484"/>
                  </a:lnTo>
                  <a:lnTo>
                    <a:pt x="651" y="6482"/>
                  </a:lnTo>
                  <a:lnTo>
                    <a:pt x="664" y="6480"/>
                  </a:lnTo>
                  <a:lnTo>
                    <a:pt x="678" y="6478"/>
                  </a:lnTo>
                  <a:lnTo>
                    <a:pt x="691" y="6477"/>
                  </a:lnTo>
                  <a:lnTo>
                    <a:pt x="704" y="6477"/>
                  </a:lnTo>
                  <a:close/>
                  <a:moveTo>
                    <a:pt x="704" y="5294"/>
                  </a:moveTo>
                  <a:lnTo>
                    <a:pt x="6628" y="5294"/>
                  </a:lnTo>
                  <a:lnTo>
                    <a:pt x="6642" y="5295"/>
                  </a:lnTo>
                  <a:lnTo>
                    <a:pt x="6655" y="5295"/>
                  </a:lnTo>
                  <a:lnTo>
                    <a:pt x="6669" y="5297"/>
                  </a:lnTo>
                  <a:lnTo>
                    <a:pt x="6682" y="5299"/>
                  </a:lnTo>
                  <a:lnTo>
                    <a:pt x="6694" y="5302"/>
                  </a:lnTo>
                  <a:lnTo>
                    <a:pt x="6707" y="5305"/>
                  </a:lnTo>
                  <a:lnTo>
                    <a:pt x="6720" y="5309"/>
                  </a:lnTo>
                  <a:lnTo>
                    <a:pt x="6732" y="5314"/>
                  </a:lnTo>
                  <a:lnTo>
                    <a:pt x="6744" y="5318"/>
                  </a:lnTo>
                  <a:lnTo>
                    <a:pt x="6755" y="5324"/>
                  </a:lnTo>
                  <a:lnTo>
                    <a:pt x="6766" y="5331"/>
                  </a:lnTo>
                  <a:lnTo>
                    <a:pt x="6777" y="5337"/>
                  </a:lnTo>
                  <a:lnTo>
                    <a:pt x="6787" y="5344"/>
                  </a:lnTo>
                  <a:lnTo>
                    <a:pt x="6797" y="5351"/>
                  </a:lnTo>
                  <a:lnTo>
                    <a:pt x="6807" y="5358"/>
                  </a:lnTo>
                  <a:lnTo>
                    <a:pt x="6817" y="5367"/>
                  </a:lnTo>
                  <a:lnTo>
                    <a:pt x="6826" y="5376"/>
                  </a:lnTo>
                  <a:lnTo>
                    <a:pt x="6834" y="5385"/>
                  </a:lnTo>
                  <a:lnTo>
                    <a:pt x="6842" y="5394"/>
                  </a:lnTo>
                  <a:lnTo>
                    <a:pt x="6849" y="5404"/>
                  </a:lnTo>
                  <a:lnTo>
                    <a:pt x="6856" y="5414"/>
                  </a:lnTo>
                  <a:lnTo>
                    <a:pt x="6863" y="5424"/>
                  </a:lnTo>
                  <a:lnTo>
                    <a:pt x="6868" y="5435"/>
                  </a:lnTo>
                  <a:lnTo>
                    <a:pt x="6874" y="5446"/>
                  </a:lnTo>
                  <a:lnTo>
                    <a:pt x="6879" y="5457"/>
                  </a:lnTo>
                  <a:lnTo>
                    <a:pt x="6883" y="5468"/>
                  </a:lnTo>
                  <a:lnTo>
                    <a:pt x="6887" y="5480"/>
                  </a:lnTo>
                  <a:lnTo>
                    <a:pt x="6889" y="5493"/>
                  </a:lnTo>
                  <a:lnTo>
                    <a:pt x="6893" y="5505"/>
                  </a:lnTo>
                  <a:lnTo>
                    <a:pt x="6894" y="5517"/>
                  </a:lnTo>
                  <a:lnTo>
                    <a:pt x="6895" y="5529"/>
                  </a:lnTo>
                  <a:lnTo>
                    <a:pt x="6895" y="5542"/>
                  </a:lnTo>
                  <a:lnTo>
                    <a:pt x="6895" y="6129"/>
                  </a:lnTo>
                  <a:lnTo>
                    <a:pt x="6895" y="6142"/>
                  </a:lnTo>
                  <a:lnTo>
                    <a:pt x="6894" y="6155"/>
                  </a:lnTo>
                  <a:lnTo>
                    <a:pt x="6893" y="6167"/>
                  </a:lnTo>
                  <a:lnTo>
                    <a:pt x="6889" y="6179"/>
                  </a:lnTo>
                  <a:lnTo>
                    <a:pt x="6887" y="6190"/>
                  </a:lnTo>
                  <a:lnTo>
                    <a:pt x="6883" y="6203"/>
                  </a:lnTo>
                  <a:lnTo>
                    <a:pt x="6879" y="6214"/>
                  </a:lnTo>
                  <a:lnTo>
                    <a:pt x="6874" y="6226"/>
                  </a:lnTo>
                  <a:lnTo>
                    <a:pt x="6868" y="6236"/>
                  </a:lnTo>
                  <a:lnTo>
                    <a:pt x="6863" y="6247"/>
                  </a:lnTo>
                  <a:lnTo>
                    <a:pt x="6856" y="6257"/>
                  </a:lnTo>
                  <a:lnTo>
                    <a:pt x="6849" y="6267"/>
                  </a:lnTo>
                  <a:lnTo>
                    <a:pt x="6842" y="6277"/>
                  </a:lnTo>
                  <a:lnTo>
                    <a:pt x="6834" y="6287"/>
                  </a:lnTo>
                  <a:lnTo>
                    <a:pt x="6826" y="6296"/>
                  </a:lnTo>
                  <a:lnTo>
                    <a:pt x="6817" y="6305"/>
                  </a:lnTo>
                  <a:lnTo>
                    <a:pt x="6807" y="6312"/>
                  </a:lnTo>
                  <a:lnTo>
                    <a:pt x="6797" y="6320"/>
                  </a:lnTo>
                  <a:lnTo>
                    <a:pt x="6787" y="6328"/>
                  </a:lnTo>
                  <a:lnTo>
                    <a:pt x="6777" y="6335"/>
                  </a:lnTo>
                  <a:lnTo>
                    <a:pt x="6766" y="6341"/>
                  </a:lnTo>
                  <a:lnTo>
                    <a:pt x="6755" y="6347"/>
                  </a:lnTo>
                  <a:lnTo>
                    <a:pt x="6744" y="6352"/>
                  </a:lnTo>
                  <a:lnTo>
                    <a:pt x="6732" y="6358"/>
                  </a:lnTo>
                  <a:lnTo>
                    <a:pt x="6720" y="6362"/>
                  </a:lnTo>
                  <a:lnTo>
                    <a:pt x="6707" y="6366"/>
                  </a:lnTo>
                  <a:lnTo>
                    <a:pt x="6694" y="6369"/>
                  </a:lnTo>
                  <a:lnTo>
                    <a:pt x="6682" y="6372"/>
                  </a:lnTo>
                  <a:lnTo>
                    <a:pt x="6669" y="6374"/>
                  </a:lnTo>
                  <a:lnTo>
                    <a:pt x="6655" y="6376"/>
                  </a:lnTo>
                  <a:lnTo>
                    <a:pt x="6642" y="6377"/>
                  </a:lnTo>
                  <a:lnTo>
                    <a:pt x="6628" y="6377"/>
                  </a:lnTo>
                  <a:lnTo>
                    <a:pt x="704" y="6377"/>
                  </a:lnTo>
                  <a:lnTo>
                    <a:pt x="691" y="6377"/>
                  </a:lnTo>
                  <a:lnTo>
                    <a:pt x="678" y="6376"/>
                  </a:lnTo>
                  <a:lnTo>
                    <a:pt x="664" y="6374"/>
                  </a:lnTo>
                  <a:lnTo>
                    <a:pt x="651" y="6372"/>
                  </a:lnTo>
                  <a:lnTo>
                    <a:pt x="638" y="6369"/>
                  </a:lnTo>
                  <a:lnTo>
                    <a:pt x="625" y="6366"/>
                  </a:lnTo>
                  <a:lnTo>
                    <a:pt x="613" y="6362"/>
                  </a:lnTo>
                  <a:lnTo>
                    <a:pt x="601" y="6358"/>
                  </a:lnTo>
                  <a:lnTo>
                    <a:pt x="589" y="6352"/>
                  </a:lnTo>
                  <a:lnTo>
                    <a:pt x="578" y="6347"/>
                  </a:lnTo>
                  <a:lnTo>
                    <a:pt x="566" y="6341"/>
                  </a:lnTo>
                  <a:lnTo>
                    <a:pt x="556" y="6335"/>
                  </a:lnTo>
                  <a:lnTo>
                    <a:pt x="544" y="6328"/>
                  </a:lnTo>
                  <a:lnTo>
                    <a:pt x="534" y="6320"/>
                  </a:lnTo>
                  <a:lnTo>
                    <a:pt x="524" y="6312"/>
                  </a:lnTo>
                  <a:lnTo>
                    <a:pt x="516" y="6305"/>
                  </a:lnTo>
                  <a:lnTo>
                    <a:pt x="507" y="6296"/>
                  </a:lnTo>
                  <a:lnTo>
                    <a:pt x="498" y="6287"/>
                  </a:lnTo>
                  <a:lnTo>
                    <a:pt x="490" y="6277"/>
                  </a:lnTo>
                  <a:lnTo>
                    <a:pt x="483" y="6267"/>
                  </a:lnTo>
                  <a:lnTo>
                    <a:pt x="476" y="6257"/>
                  </a:lnTo>
                  <a:lnTo>
                    <a:pt x="469" y="6247"/>
                  </a:lnTo>
                  <a:lnTo>
                    <a:pt x="463" y="6236"/>
                  </a:lnTo>
                  <a:lnTo>
                    <a:pt x="458" y="6226"/>
                  </a:lnTo>
                  <a:lnTo>
                    <a:pt x="454" y="6214"/>
                  </a:lnTo>
                  <a:lnTo>
                    <a:pt x="449" y="6203"/>
                  </a:lnTo>
                  <a:lnTo>
                    <a:pt x="446" y="6190"/>
                  </a:lnTo>
                  <a:lnTo>
                    <a:pt x="442" y="6179"/>
                  </a:lnTo>
                  <a:lnTo>
                    <a:pt x="440" y="6167"/>
                  </a:lnTo>
                  <a:lnTo>
                    <a:pt x="439" y="6155"/>
                  </a:lnTo>
                  <a:lnTo>
                    <a:pt x="438" y="6142"/>
                  </a:lnTo>
                  <a:lnTo>
                    <a:pt x="437" y="6129"/>
                  </a:lnTo>
                  <a:lnTo>
                    <a:pt x="437" y="5542"/>
                  </a:lnTo>
                  <a:lnTo>
                    <a:pt x="438" y="5529"/>
                  </a:lnTo>
                  <a:lnTo>
                    <a:pt x="439" y="5517"/>
                  </a:lnTo>
                  <a:lnTo>
                    <a:pt x="440" y="5505"/>
                  </a:lnTo>
                  <a:lnTo>
                    <a:pt x="442" y="5493"/>
                  </a:lnTo>
                  <a:lnTo>
                    <a:pt x="446" y="5480"/>
                  </a:lnTo>
                  <a:lnTo>
                    <a:pt x="449" y="5468"/>
                  </a:lnTo>
                  <a:lnTo>
                    <a:pt x="454" y="5457"/>
                  </a:lnTo>
                  <a:lnTo>
                    <a:pt x="458" y="5446"/>
                  </a:lnTo>
                  <a:lnTo>
                    <a:pt x="463" y="5435"/>
                  </a:lnTo>
                  <a:lnTo>
                    <a:pt x="469" y="5424"/>
                  </a:lnTo>
                  <a:lnTo>
                    <a:pt x="476" y="5414"/>
                  </a:lnTo>
                  <a:lnTo>
                    <a:pt x="483" y="5404"/>
                  </a:lnTo>
                  <a:lnTo>
                    <a:pt x="490" y="5394"/>
                  </a:lnTo>
                  <a:lnTo>
                    <a:pt x="498" y="5385"/>
                  </a:lnTo>
                  <a:lnTo>
                    <a:pt x="507" y="5376"/>
                  </a:lnTo>
                  <a:lnTo>
                    <a:pt x="516" y="5367"/>
                  </a:lnTo>
                  <a:lnTo>
                    <a:pt x="524" y="5358"/>
                  </a:lnTo>
                  <a:lnTo>
                    <a:pt x="534" y="5351"/>
                  </a:lnTo>
                  <a:lnTo>
                    <a:pt x="544" y="5344"/>
                  </a:lnTo>
                  <a:lnTo>
                    <a:pt x="556" y="5337"/>
                  </a:lnTo>
                  <a:lnTo>
                    <a:pt x="566" y="5331"/>
                  </a:lnTo>
                  <a:lnTo>
                    <a:pt x="578" y="5324"/>
                  </a:lnTo>
                  <a:lnTo>
                    <a:pt x="589" y="5318"/>
                  </a:lnTo>
                  <a:lnTo>
                    <a:pt x="601" y="5314"/>
                  </a:lnTo>
                  <a:lnTo>
                    <a:pt x="613" y="5309"/>
                  </a:lnTo>
                  <a:lnTo>
                    <a:pt x="625" y="5305"/>
                  </a:lnTo>
                  <a:lnTo>
                    <a:pt x="638" y="5302"/>
                  </a:lnTo>
                  <a:lnTo>
                    <a:pt x="651" y="5299"/>
                  </a:lnTo>
                  <a:lnTo>
                    <a:pt x="664" y="5297"/>
                  </a:lnTo>
                  <a:lnTo>
                    <a:pt x="678" y="5295"/>
                  </a:lnTo>
                  <a:lnTo>
                    <a:pt x="691" y="5295"/>
                  </a:lnTo>
                  <a:lnTo>
                    <a:pt x="704" y="5294"/>
                  </a:lnTo>
                  <a:close/>
                  <a:moveTo>
                    <a:pt x="704" y="4111"/>
                  </a:moveTo>
                  <a:lnTo>
                    <a:pt x="6628" y="4111"/>
                  </a:lnTo>
                  <a:lnTo>
                    <a:pt x="6642" y="4112"/>
                  </a:lnTo>
                  <a:lnTo>
                    <a:pt x="6655" y="4112"/>
                  </a:lnTo>
                  <a:lnTo>
                    <a:pt x="6669" y="4115"/>
                  </a:lnTo>
                  <a:lnTo>
                    <a:pt x="6682" y="4117"/>
                  </a:lnTo>
                  <a:lnTo>
                    <a:pt x="6694" y="4119"/>
                  </a:lnTo>
                  <a:lnTo>
                    <a:pt x="6707" y="4122"/>
                  </a:lnTo>
                  <a:lnTo>
                    <a:pt x="6720" y="4127"/>
                  </a:lnTo>
                  <a:lnTo>
                    <a:pt x="6732" y="4131"/>
                  </a:lnTo>
                  <a:lnTo>
                    <a:pt x="6744" y="4136"/>
                  </a:lnTo>
                  <a:lnTo>
                    <a:pt x="6755" y="4141"/>
                  </a:lnTo>
                  <a:lnTo>
                    <a:pt x="6766" y="4148"/>
                  </a:lnTo>
                  <a:lnTo>
                    <a:pt x="6777" y="4155"/>
                  </a:lnTo>
                  <a:lnTo>
                    <a:pt x="6787" y="4161"/>
                  </a:lnTo>
                  <a:lnTo>
                    <a:pt x="6797" y="4169"/>
                  </a:lnTo>
                  <a:lnTo>
                    <a:pt x="6807" y="4177"/>
                  </a:lnTo>
                  <a:lnTo>
                    <a:pt x="6817" y="4185"/>
                  </a:lnTo>
                  <a:lnTo>
                    <a:pt x="6826" y="4193"/>
                  </a:lnTo>
                  <a:lnTo>
                    <a:pt x="6834" y="4202"/>
                  </a:lnTo>
                  <a:lnTo>
                    <a:pt x="6842" y="4211"/>
                  </a:lnTo>
                  <a:lnTo>
                    <a:pt x="6849" y="4221"/>
                  </a:lnTo>
                  <a:lnTo>
                    <a:pt x="6856" y="4231"/>
                  </a:lnTo>
                  <a:lnTo>
                    <a:pt x="6863" y="4241"/>
                  </a:lnTo>
                  <a:lnTo>
                    <a:pt x="6868" y="4252"/>
                  </a:lnTo>
                  <a:lnTo>
                    <a:pt x="6874" y="4263"/>
                  </a:lnTo>
                  <a:lnTo>
                    <a:pt x="6879" y="4274"/>
                  </a:lnTo>
                  <a:lnTo>
                    <a:pt x="6883" y="4287"/>
                  </a:lnTo>
                  <a:lnTo>
                    <a:pt x="6887" y="4298"/>
                  </a:lnTo>
                  <a:lnTo>
                    <a:pt x="6889" y="4310"/>
                  </a:lnTo>
                  <a:lnTo>
                    <a:pt x="6893" y="4322"/>
                  </a:lnTo>
                  <a:lnTo>
                    <a:pt x="6894" y="4334"/>
                  </a:lnTo>
                  <a:lnTo>
                    <a:pt x="6895" y="4347"/>
                  </a:lnTo>
                  <a:lnTo>
                    <a:pt x="6895" y="4360"/>
                  </a:lnTo>
                  <a:lnTo>
                    <a:pt x="6895" y="4947"/>
                  </a:lnTo>
                  <a:lnTo>
                    <a:pt x="6895" y="4959"/>
                  </a:lnTo>
                  <a:lnTo>
                    <a:pt x="6894" y="4972"/>
                  </a:lnTo>
                  <a:lnTo>
                    <a:pt x="6893" y="4984"/>
                  </a:lnTo>
                  <a:lnTo>
                    <a:pt x="6889" y="4997"/>
                  </a:lnTo>
                  <a:lnTo>
                    <a:pt x="6887" y="5009"/>
                  </a:lnTo>
                  <a:lnTo>
                    <a:pt x="6883" y="5020"/>
                  </a:lnTo>
                  <a:lnTo>
                    <a:pt x="6879" y="5031"/>
                  </a:lnTo>
                  <a:lnTo>
                    <a:pt x="6874" y="5043"/>
                  </a:lnTo>
                  <a:lnTo>
                    <a:pt x="6868" y="5054"/>
                  </a:lnTo>
                  <a:lnTo>
                    <a:pt x="6863" y="5064"/>
                  </a:lnTo>
                  <a:lnTo>
                    <a:pt x="6856" y="5074"/>
                  </a:lnTo>
                  <a:lnTo>
                    <a:pt x="6849" y="5085"/>
                  </a:lnTo>
                  <a:lnTo>
                    <a:pt x="6842" y="5094"/>
                  </a:lnTo>
                  <a:lnTo>
                    <a:pt x="6834" y="5104"/>
                  </a:lnTo>
                  <a:lnTo>
                    <a:pt x="6826" y="5113"/>
                  </a:lnTo>
                  <a:lnTo>
                    <a:pt x="6817" y="5122"/>
                  </a:lnTo>
                  <a:lnTo>
                    <a:pt x="6807" y="5130"/>
                  </a:lnTo>
                  <a:lnTo>
                    <a:pt x="6797" y="5138"/>
                  </a:lnTo>
                  <a:lnTo>
                    <a:pt x="6787" y="5145"/>
                  </a:lnTo>
                  <a:lnTo>
                    <a:pt x="6777" y="5152"/>
                  </a:lnTo>
                  <a:lnTo>
                    <a:pt x="6766" y="5159"/>
                  </a:lnTo>
                  <a:lnTo>
                    <a:pt x="6755" y="5164"/>
                  </a:lnTo>
                  <a:lnTo>
                    <a:pt x="6744" y="5170"/>
                  </a:lnTo>
                  <a:lnTo>
                    <a:pt x="6732" y="5175"/>
                  </a:lnTo>
                  <a:lnTo>
                    <a:pt x="6720" y="5180"/>
                  </a:lnTo>
                  <a:lnTo>
                    <a:pt x="6707" y="5183"/>
                  </a:lnTo>
                  <a:lnTo>
                    <a:pt x="6694" y="5186"/>
                  </a:lnTo>
                  <a:lnTo>
                    <a:pt x="6682" y="5190"/>
                  </a:lnTo>
                  <a:lnTo>
                    <a:pt x="6669" y="5192"/>
                  </a:lnTo>
                  <a:lnTo>
                    <a:pt x="6655" y="5193"/>
                  </a:lnTo>
                  <a:lnTo>
                    <a:pt x="6642" y="5194"/>
                  </a:lnTo>
                  <a:lnTo>
                    <a:pt x="6628" y="5194"/>
                  </a:lnTo>
                  <a:lnTo>
                    <a:pt x="704" y="5194"/>
                  </a:lnTo>
                  <a:lnTo>
                    <a:pt x="691" y="5194"/>
                  </a:lnTo>
                  <a:lnTo>
                    <a:pt x="678" y="5193"/>
                  </a:lnTo>
                  <a:lnTo>
                    <a:pt x="664" y="5192"/>
                  </a:lnTo>
                  <a:lnTo>
                    <a:pt x="651" y="5190"/>
                  </a:lnTo>
                  <a:lnTo>
                    <a:pt x="638" y="5186"/>
                  </a:lnTo>
                  <a:lnTo>
                    <a:pt x="625" y="5183"/>
                  </a:lnTo>
                  <a:lnTo>
                    <a:pt x="613" y="5180"/>
                  </a:lnTo>
                  <a:lnTo>
                    <a:pt x="601" y="5175"/>
                  </a:lnTo>
                  <a:lnTo>
                    <a:pt x="589" y="5170"/>
                  </a:lnTo>
                  <a:lnTo>
                    <a:pt x="578" y="5164"/>
                  </a:lnTo>
                  <a:lnTo>
                    <a:pt x="566" y="5159"/>
                  </a:lnTo>
                  <a:lnTo>
                    <a:pt x="556" y="5152"/>
                  </a:lnTo>
                  <a:lnTo>
                    <a:pt x="544" y="5145"/>
                  </a:lnTo>
                  <a:lnTo>
                    <a:pt x="534" y="5138"/>
                  </a:lnTo>
                  <a:lnTo>
                    <a:pt x="524" y="5130"/>
                  </a:lnTo>
                  <a:lnTo>
                    <a:pt x="516" y="5122"/>
                  </a:lnTo>
                  <a:lnTo>
                    <a:pt x="507" y="5113"/>
                  </a:lnTo>
                  <a:lnTo>
                    <a:pt x="498" y="5104"/>
                  </a:lnTo>
                  <a:lnTo>
                    <a:pt x="490" y="5094"/>
                  </a:lnTo>
                  <a:lnTo>
                    <a:pt x="483" y="5085"/>
                  </a:lnTo>
                  <a:lnTo>
                    <a:pt x="476" y="5074"/>
                  </a:lnTo>
                  <a:lnTo>
                    <a:pt x="469" y="5064"/>
                  </a:lnTo>
                  <a:lnTo>
                    <a:pt x="463" y="5054"/>
                  </a:lnTo>
                  <a:lnTo>
                    <a:pt x="458" y="5043"/>
                  </a:lnTo>
                  <a:lnTo>
                    <a:pt x="454" y="5031"/>
                  </a:lnTo>
                  <a:lnTo>
                    <a:pt x="449" y="5020"/>
                  </a:lnTo>
                  <a:lnTo>
                    <a:pt x="446" y="5009"/>
                  </a:lnTo>
                  <a:lnTo>
                    <a:pt x="442" y="4997"/>
                  </a:lnTo>
                  <a:lnTo>
                    <a:pt x="440" y="4984"/>
                  </a:lnTo>
                  <a:lnTo>
                    <a:pt x="439" y="4972"/>
                  </a:lnTo>
                  <a:lnTo>
                    <a:pt x="438" y="4959"/>
                  </a:lnTo>
                  <a:lnTo>
                    <a:pt x="437" y="4947"/>
                  </a:lnTo>
                  <a:lnTo>
                    <a:pt x="437" y="4360"/>
                  </a:lnTo>
                  <a:lnTo>
                    <a:pt x="438" y="4347"/>
                  </a:lnTo>
                  <a:lnTo>
                    <a:pt x="439" y="4334"/>
                  </a:lnTo>
                  <a:lnTo>
                    <a:pt x="440" y="4322"/>
                  </a:lnTo>
                  <a:lnTo>
                    <a:pt x="442" y="4310"/>
                  </a:lnTo>
                  <a:lnTo>
                    <a:pt x="446" y="4298"/>
                  </a:lnTo>
                  <a:lnTo>
                    <a:pt x="449" y="4287"/>
                  </a:lnTo>
                  <a:lnTo>
                    <a:pt x="454" y="4274"/>
                  </a:lnTo>
                  <a:lnTo>
                    <a:pt x="458" y="4263"/>
                  </a:lnTo>
                  <a:lnTo>
                    <a:pt x="463" y="4252"/>
                  </a:lnTo>
                  <a:lnTo>
                    <a:pt x="469" y="4241"/>
                  </a:lnTo>
                  <a:lnTo>
                    <a:pt x="476" y="4231"/>
                  </a:lnTo>
                  <a:lnTo>
                    <a:pt x="483" y="4221"/>
                  </a:lnTo>
                  <a:lnTo>
                    <a:pt x="490" y="4211"/>
                  </a:lnTo>
                  <a:lnTo>
                    <a:pt x="498" y="4202"/>
                  </a:lnTo>
                  <a:lnTo>
                    <a:pt x="507" y="4193"/>
                  </a:lnTo>
                  <a:lnTo>
                    <a:pt x="516" y="4185"/>
                  </a:lnTo>
                  <a:lnTo>
                    <a:pt x="524" y="4177"/>
                  </a:lnTo>
                  <a:lnTo>
                    <a:pt x="534" y="4169"/>
                  </a:lnTo>
                  <a:lnTo>
                    <a:pt x="544" y="4161"/>
                  </a:lnTo>
                  <a:lnTo>
                    <a:pt x="556" y="4155"/>
                  </a:lnTo>
                  <a:lnTo>
                    <a:pt x="566" y="4148"/>
                  </a:lnTo>
                  <a:lnTo>
                    <a:pt x="578" y="4141"/>
                  </a:lnTo>
                  <a:lnTo>
                    <a:pt x="589" y="4136"/>
                  </a:lnTo>
                  <a:lnTo>
                    <a:pt x="601" y="4131"/>
                  </a:lnTo>
                  <a:lnTo>
                    <a:pt x="613" y="4127"/>
                  </a:lnTo>
                  <a:lnTo>
                    <a:pt x="625" y="4122"/>
                  </a:lnTo>
                  <a:lnTo>
                    <a:pt x="638" y="4119"/>
                  </a:lnTo>
                  <a:lnTo>
                    <a:pt x="651" y="4117"/>
                  </a:lnTo>
                  <a:lnTo>
                    <a:pt x="664" y="4115"/>
                  </a:lnTo>
                  <a:lnTo>
                    <a:pt x="678" y="4112"/>
                  </a:lnTo>
                  <a:lnTo>
                    <a:pt x="691" y="4112"/>
                  </a:lnTo>
                  <a:lnTo>
                    <a:pt x="704" y="4111"/>
                  </a:lnTo>
                  <a:close/>
                  <a:moveTo>
                    <a:pt x="3677" y="13159"/>
                  </a:moveTo>
                  <a:lnTo>
                    <a:pt x="3706" y="13159"/>
                  </a:lnTo>
                  <a:lnTo>
                    <a:pt x="3733" y="13162"/>
                  </a:lnTo>
                  <a:lnTo>
                    <a:pt x="3761" y="13165"/>
                  </a:lnTo>
                  <a:lnTo>
                    <a:pt x="3789" y="13171"/>
                  </a:lnTo>
                  <a:lnTo>
                    <a:pt x="3816" y="13176"/>
                  </a:lnTo>
                  <a:lnTo>
                    <a:pt x="3842" y="13184"/>
                  </a:lnTo>
                  <a:lnTo>
                    <a:pt x="3868" y="13193"/>
                  </a:lnTo>
                  <a:lnTo>
                    <a:pt x="3893" y="13203"/>
                  </a:lnTo>
                  <a:lnTo>
                    <a:pt x="3918" y="13214"/>
                  </a:lnTo>
                  <a:lnTo>
                    <a:pt x="3941" y="13226"/>
                  </a:lnTo>
                  <a:lnTo>
                    <a:pt x="3964" y="13239"/>
                  </a:lnTo>
                  <a:lnTo>
                    <a:pt x="3987" y="13254"/>
                  </a:lnTo>
                  <a:lnTo>
                    <a:pt x="4008" y="13269"/>
                  </a:lnTo>
                  <a:lnTo>
                    <a:pt x="4030" y="13286"/>
                  </a:lnTo>
                  <a:lnTo>
                    <a:pt x="4051" y="13304"/>
                  </a:lnTo>
                  <a:lnTo>
                    <a:pt x="4069" y="13322"/>
                  </a:lnTo>
                  <a:lnTo>
                    <a:pt x="4088" y="13341"/>
                  </a:lnTo>
                  <a:lnTo>
                    <a:pt x="4105" y="13361"/>
                  </a:lnTo>
                  <a:lnTo>
                    <a:pt x="4122" y="13382"/>
                  </a:lnTo>
                  <a:lnTo>
                    <a:pt x="4137" y="13405"/>
                  </a:lnTo>
                  <a:lnTo>
                    <a:pt x="4152" y="13427"/>
                  </a:lnTo>
                  <a:lnTo>
                    <a:pt x="4165" y="13450"/>
                  </a:lnTo>
                  <a:lnTo>
                    <a:pt x="4177" y="13474"/>
                  </a:lnTo>
                  <a:lnTo>
                    <a:pt x="4189" y="13499"/>
                  </a:lnTo>
                  <a:lnTo>
                    <a:pt x="4198" y="13524"/>
                  </a:lnTo>
                  <a:lnTo>
                    <a:pt x="4207" y="13550"/>
                  </a:lnTo>
                  <a:lnTo>
                    <a:pt x="4215" y="13577"/>
                  </a:lnTo>
                  <a:lnTo>
                    <a:pt x="4221" y="13603"/>
                  </a:lnTo>
                  <a:lnTo>
                    <a:pt x="4226" y="13630"/>
                  </a:lnTo>
                  <a:lnTo>
                    <a:pt x="4229" y="13658"/>
                  </a:lnTo>
                  <a:lnTo>
                    <a:pt x="4231" y="13686"/>
                  </a:lnTo>
                  <a:lnTo>
                    <a:pt x="4232" y="13715"/>
                  </a:lnTo>
                  <a:lnTo>
                    <a:pt x="4231" y="13743"/>
                  </a:lnTo>
                  <a:lnTo>
                    <a:pt x="4229" y="13772"/>
                  </a:lnTo>
                  <a:lnTo>
                    <a:pt x="4226" y="13800"/>
                  </a:lnTo>
                  <a:lnTo>
                    <a:pt x="4221" y="13826"/>
                  </a:lnTo>
                  <a:lnTo>
                    <a:pt x="4215" y="13854"/>
                  </a:lnTo>
                  <a:lnTo>
                    <a:pt x="4207" y="13879"/>
                  </a:lnTo>
                  <a:lnTo>
                    <a:pt x="4198" y="13905"/>
                  </a:lnTo>
                  <a:lnTo>
                    <a:pt x="4189" y="13930"/>
                  </a:lnTo>
                  <a:lnTo>
                    <a:pt x="4177" y="13955"/>
                  </a:lnTo>
                  <a:lnTo>
                    <a:pt x="4165" y="13979"/>
                  </a:lnTo>
                  <a:lnTo>
                    <a:pt x="4152" y="14003"/>
                  </a:lnTo>
                  <a:lnTo>
                    <a:pt x="4137" y="14025"/>
                  </a:lnTo>
                  <a:lnTo>
                    <a:pt x="4122" y="14047"/>
                  </a:lnTo>
                  <a:lnTo>
                    <a:pt x="4105" y="14068"/>
                  </a:lnTo>
                  <a:lnTo>
                    <a:pt x="4088" y="14088"/>
                  </a:lnTo>
                  <a:lnTo>
                    <a:pt x="4069" y="14107"/>
                  </a:lnTo>
                  <a:lnTo>
                    <a:pt x="4051" y="14126"/>
                  </a:lnTo>
                  <a:lnTo>
                    <a:pt x="4030" y="14143"/>
                  </a:lnTo>
                  <a:lnTo>
                    <a:pt x="4008" y="14160"/>
                  </a:lnTo>
                  <a:lnTo>
                    <a:pt x="3987" y="14176"/>
                  </a:lnTo>
                  <a:lnTo>
                    <a:pt x="3964" y="14190"/>
                  </a:lnTo>
                  <a:lnTo>
                    <a:pt x="3941" y="14203"/>
                  </a:lnTo>
                  <a:lnTo>
                    <a:pt x="3918" y="14216"/>
                  </a:lnTo>
                  <a:lnTo>
                    <a:pt x="3893" y="14227"/>
                  </a:lnTo>
                  <a:lnTo>
                    <a:pt x="3868" y="14237"/>
                  </a:lnTo>
                  <a:lnTo>
                    <a:pt x="3842" y="14245"/>
                  </a:lnTo>
                  <a:lnTo>
                    <a:pt x="3816" y="14253"/>
                  </a:lnTo>
                  <a:lnTo>
                    <a:pt x="3789" y="14259"/>
                  </a:lnTo>
                  <a:lnTo>
                    <a:pt x="3761" y="14264"/>
                  </a:lnTo>
                  <a:lnTo>
                    <a:pt x="3733" y="14268"/>
                  </a:lnTo>
                  <a:lnTo>
                    <a:pt x="3706" y="14270"/>
                  </a:lnTo>
                  <a:lnTo>
                    <a:pt x="3677" y="14270"/>
                  </a:lnTo>
                  <a:lnTo>
                    <a:pt x="3648" y="14270"/>
                  </a:lnTo>
                  <a:lnTo>
                    <a:pt x="3620" y="14268"/>
                  </a:lnTo>
                  <a:lnTo>
                    <a:pt x="3593" y="14264"/>
                  </a:lnTo>
                  <a:lnTo>
                    <a:pt x="3565" y="14259"/>
                  </a:lnTo>
                  <a:lnTo>
                    <a:pt x="3538" y="14253"/>
                  </a:lnTo>
                  <a:lnTo>
                    <a:pt x="3512" y="14245"/>
                  </a:lnTo>
                  <a:lnTo>
                    <a:pt x="3486" y="14237"/>
                  </a:lnTo>
                  <a:lnTo>
                    <a:pt x="3461" y="14227"/>
                  </a:lnTo>
                  <a:lnTo>
                    <a:pt x="3436" y="14216"/>
                  </a:lnTo>
                  <a:lnTo>
                    <a:pt x="3413" y="14203"/>
                  </a:lnTo>
                  <a:lnTo>
                    <a:pt x="3390" y="14190"/>
                  </a:lnTo>
                  <a:lnTo>
                    <a:pt x="3366" y="14176"/>
                  </a:lnTo>
                  <a:lnTo>
                    <a:pt x="3345" y="14160"/>
                  </a:lnTo>
                  <a:lnTo>
                    <a:pt x="3324" y="14143"/>
                  </a:lnTo>
                  <a:lnTo>
                    <a:pt x="3304" y="14126"/>
                  </a:lnTo>
                  <a:lnTo>
                    <a:pt x="3284" y="14107"/>
                  </a:lnTo>
                  <a:lnTo>
                    <a:pt x="3267" y="14088"/>
                  </a:lnTo>
                  <a:lnTo>
                    <a:pt x="3249" y="14068"/>
                  </a:lnTo>
                  <a:lnTo>
                    <a:pt x="3232" y="14047"/>
                  </a:lnTo>
                  <a:lnTo>
                    <a:pt x="3217" y="14025"/>
                  </a:lnTo>
                  <a:lnTo>
                    <a:pt x="3202" y="14003"/>
                  </a:lnTo>
                  <a:lnTo>
                    <a:pt x="3189" y="13979"/>
                  </a:lnTo>
                  <a:lnTo>
                    <a:pt x="3177" y="13955"/>
                  </a:lnTo>
                  <a:lnTo>
                    <a:pt x="3166" y="13930"/>
                  </a:lnTo>
                  <a:lnTo>
                    <a:pt x="3156" y="13905"/>
                  </a:lnTo>
                  <a:lnTo>
                    <a:pt x="3147" y="13879"/>
                  </a:lnTo>
                  <a:lnTo>
                    <a:pt x="3139" y="13854"/>
                  </a:lnTo>
                  <a:lnTo>
                    <a:pt x="3132" y="13826"/>
                  </a:lnTo>
                  <a:lnTo>
                    <a:pt x="3128" y="13800"/>
                  </a:lnTo>
                  <a:lnTo>
                    <a:pt x="3125" y="13772"/>
                  </a:lnTo>
                  <a:lnTo>
                    <a:pt x="3122" y="13743"/>
                  </a:lnTo>
                  <a:lnTo>
                    <a:pt x="3121" y="13715"/>
                  </a:lnTo>
                  <a:lnTo>
                    <a:pt x="3122" y="13686"/>
                  </a:lnTo>
                  <a:lnTo>
                    <a:pt x="3125" y="13658"/>
                  </a:lnTo>
                  <a:lnTo>
                    <a:pt x="3128" y="13630"/>
                  </a:lnTo>
                  <a:lnTo>
                    <a:pt x="3132" y="13603"/>
                  </a:lnTo>
                  <a:lnTo>
                    <a:pt x="3139" y="13577"/>
                  </a:lnTo>
                  <a:lnTo>
                    <a:pt x="3147" y="13550"/>
                  </a:lnTo>
                  <a:lnTo>
                    <a:pt x="3156" y="13524"/>
                  </a:lnTo>
                  <a:lnTo>
                    <a:pt x="3166" y="13499"/>
                  </a:lnTo>
                  <a:lnTo>
                    <a:pt x="3177" y="13474"/>
                  </a:lnTo>
                  <a:lnTo>
                    <a:pt x="3189" y="13450"/>
                  </a:lnTo>
                  <a:lnTo>
                    <a:pt x="3202" y="13427"/>
                  </a:lnTo>
                  <a:lnTo>
                    <a:pt x="3217" y="13405"/>
                  </a:lnTo>
                  <a:lnTo>
                    <a:pt x="3232" y="13382"/>
                  </a:lnTo>
                  <a:lnTo>
                    <a:pt x="3249" y="13361"/>
                  </a:lnTo>
                  <a:lnTo>
                    <a:pt x="3267" y="13341"/>
                  </a:lnTo>
                  <a:lnTo>
                    <a:pt x="3284" y="13322"/>
                  </a:lnTo>
                  <a:lnTo>
                    <a:pt x="3304" y="13304"/>
                  </a:lnTo>
                  <a:lnTo>
                    <a:pt x="3324" y="13286"/>
                  </a:lnTo>
                  <a:lnTo>
                    <a:pt x="3345" y="13269"/>
                  </a:lnTo>
                  <a:lnTo>
                    <a:pt x="3366" y="13254"/>
                  </a:lnTo>
                  <a:lnTo>
                    <a:pt x="3390" y="13239"/>
                  </a:lnTo>
                  <a:lnTo>
                    <a:pt x="3413" y="13226"/>
                  </a:lnTo>
                  <a:lnTo>
                    <a:pt x="3436" y="13214"/>
                  </a:lnTo>
                  <a:lnTo>
                    <a:pt x="3461" y="13203"/>
                  </a:lnTo>
                  <a:lnTo>
                    <a:pt x="3486" y="13193"/>
                  </a:lnTo>
                  <a:lnTo>
                    <a:pt x="3512" y="13184"/>
                  </a:lnTo>
                  <a:lnTo>
                    <a:pt x="3538" y="13176"/>
                  </a:lnTo>
                  <a:lnTo>
                    <a:pt x="3565" y="13171"/>
                  </a:lnTo>
                  <a:lnTo>
                    <a:pt x="3593" y="13165"/>
                  </a:lnTo>
                  <a:lnTo>
                    <a:pt x="3620" y="13162"/>
                  </a:lnTo>
                  <a:lnTo>
                    <a:pt x="3648" y="13159"/>
                  </a:lnTo>
                  <a:lnTo>
                    <a:pt x="3677" y="13159"/>
                  </a:lnTo>
                  <a:close/>
                  <a:moveTo>
                    <a:pt x="1748" y="14955"/>
                  </a:moveTo>
                  <a:lnTo>
                    <a:pt x="5585" y="14955"/>
                  </a:lnTo>
                  <a:lnTo>
                    <a:pt x="5600" y="14957"/>
                  </a:lnTo>
                  <a:lnTo>
                    <a:pt x="5613" y="14958"/>
                  </a:lnTo>
                  <a:lnTo>
                    <a:pt x="5626" y="14961"/>
                  </a:lnTo>
                  <a:lnTo>
                    <a:pt x="5640" y="14965"/>
                  </a:lnTo>
                  <a:lnTo>
                    <a:pt x="5652" y="14972"/>
                  </a:lnTo>
                  <a:lnTo>
                    <a:pt x="5663" y="14979"/>
                  </a:lnTo>
                  <a:lnTo>
                    <a:pt x="5674" y="14987"/>
                  </a:lnTo>
                  <a:lnTo>
                    <a:pt x="5684" y="14994"/>
                  </a:lnTo>
                  <a:lnTo>
                    <a:pt x="5693" y="15004"/>
                  </a:lnTo>
                  <a:lnTo>
                    <a:pt x="5701" y="15014"/>
                  </a:lnTo>
                  <a:lnTo>
                    <a:pt x="5708" y="15025"/>
                  </a:lnTo>
                  <a:lnTo>
                    <a:pt x="5714" y="15038"/>
                  </a:lnTo>
                  <a:lnTo>
                    <a:pt x="5718" y="15050"/>
                  </a:lnTo>
                  <a:lnTo>
                    <a:pt x="5722" y="15062"/>
                  </a:lnTo>
                  <a:lnTo>
                    <a:pt x="5724" y="15075"/>
                  </a:lnTo>
                  <a:lnTo>
                    <a:pt x="5725" y="15090"/>
                  </a:lnTo>
                  <a:lnTo>
                    <a:pt x="5725" y="15090"/>
                  </a:lnTo>
                  <a:lnTo>
                    <a:pt x="5724" y="15103"/>
                  </a:lnTo>
                  <a:lnTo>
                    <a:pt x="5722" y="15116"/>
                  </a:lnTo>
                  <a:lnTo>
                    <a:pt x="5718" y="15130"/>
                  </a:lnTo>
                  <a:lnTo>
                    <a:pt x="5714" y="15142"/>
                  </a:lnTo>
                  <a:lnTo>
                    <a:pt x="5708" y="15153"/>
                  </a:lnTo>
                  <a:lnTo>
                    <a:pt x="5701" y="15164"/>
                  </a:lnTo>
                  <a:lnTo>
                    <a:pt x="5693" y="15175"/>
                  </a:lnTo>
                  <a:lnTo>
                    <a:pt x="5684" y="15184"/>
                  </a:lnTo>
                  <a:lnTo>
                    <a:pt x="5674" y="15193"/>
                  </a:lnTo>
                  <a:lnTo>
                    <a:pt x="5663" y="15201"/>
                  </a:lnTo>
                  <a:lnTo>
                    <a:pt x="5652" y="15207"/>
                  </a:lnTo>
                  <a:lnTo>
                    <a:pt x="5640" y="15213"/>
                  </a:lnTo>
                  <a:lnTo>
                    <a:pt x="5626" y="15217"/>
                  </a:lnTo>
                  <a:lnTo>
                    <a:pt x="5613" y="15221"/>
                  </a:lnTo>
                  <a:lnTo>
                    <a:pt x="5600" y="15223"/>
                  </a:lnTo>
                  <a:lnTo>
                    <a:pt x="5585" y="15224"/>
                  </a:lnTo>
                  <a:lnTo>
                    <a:pt x="1748" y="15224"/>
                  </a:lnTo>
                  <a:lnTo>
                    <a:pt x="1733" y="15223"/>
                  </a:lnTo>
                  <a:lnTo>
                    <a:pt x="1720" y="15221"/>
                  </a:lnTo>
                  <a:lnTo>
                    <a:pt x="1705" y="15217"/>
                  </a:lnTo>
                  <a:lnTo>
                    <a:pt x="1693" y="15213"/>
                  </a:lnTo>
                  <a:lnTo>
                    <a:pt x="1681" y="15207"/>
                  </a:lnTo>
                  <a:lnTo>
                    <a:pt x="1669" y="15201"/>
                  </a:lnTo>
                  <a:lnTo>
                    <a:pt x="1659" y="15193"/>
                  </a:lnTo>
                  <a:lnTo>
                    <a:pt x="1649" y="15184"/>
                  </a:lnTo>
                  <a:lnTo>
                    <a:pt x="1640" y="15175"/>
                  </a:lnTo>
                  <a:lnTo>
                    <a:pt x="1631" y="15164"/>
                  </a:lnTo>
                  <a:lnTo>
                    <a:pt x="1624" y="15153"/>
                  </a:lnTo>
                  <a:lnTo>
                    <a:pt x="1619" y="15142"/>
                  </a:lnTo>
                  <a:lnTo>
                    <a:pt x="1613" y="15130"/>
                  </a:lnTo>
                  <a:lnTo>
                    <a:pt x="1610" y="15116"/>
                  </a:lnTo>
                  <a:lnTo>
                    <a:pt x="1608" y="15103"/>
                  </a:lnTo>
                  <a:lnTo>
                    <a:pt x="1608" y="15090"/>
                  </a:lnTo>
                  <a:lnTo>
                    <a:pt x="1608" y="15090"/>
                  </a:lnTo>
                  <a:lnTo>
                    <a:pt x="1608" y="15075"/>
                  </a:lnTo>
                  <a:lnTo>
                    <a:pt x="1610" y="15062"/>
                  </a:lnTo>
                  <a:lnTo>
                    <a:pt x="1613" y="15050"/>
                  </a:lnTo>
                  <a:lnTo>
                    <a:pt x="1619" y="15038"/>
                  </a:lnTo>
                  <a:lnTo>
                    <a:pt x="1624" y="15025"/>
                  </a:lnTo>
                  <a:lnTo>
                    <a:pt x="1631" y="15014"/>
                  </a:lnTo>
                  <a:lnTo>
                    <a:pt x="1640" y="15004"/>
                  </a:lnTo>
                  <a:lnTo>
                    <a:pt x="1649" y="14994"/>
                  </a:lnTo>
                  <a:lnTo>
                    <a:pt x="1659" y="14987"/>
                  </a:lnTo>
                  <a:lnTo>
                    <a:pt x="1669" y="14979"/>
                  </a:lnTo>
                  <a:lnTo>
                    <a:pt x="1681" y="14972"/>
                  </a:lnTo>
                  <a:lnTo>
                    <a:pt x="1693" y="14965"/>
                  </a:lnTo>
                  <a:lnTo>
                    <a:pt x="1705" y="14961"/>
                  </a:lnTo>
                  <a:lnTo>
                    <a:pt x="1720" y="14958"/>
                  </a:lnTo>
                  <a:lnTo>
                    <a:pt x="1733" y="14957"/>
                  </a:lnTo>
                  <a:lnTo>
                    <a:pt x="1748" y="14955"/>
                  </a:lnTo>
                  <a:close/>
                  <a:moveTo>
                    <a:pt x="1748" y="15438"/>
                  </a:moveTo>
                  <a:lnTo>
                    <a:pt x="5585" y="15438"/>
                  </a:lnTo>
                  <a:lnTo>
                    <a:pt x="5600" y="15439"/>
                  </a:lnTo>
                  <a:lnTo>
                    <a:pt x="5613" y="15440"/>
                  </a:lnTo>
                  <a:lnTo>
                    <a:pt x="5626" y="15444"/>
                  </a:lnTo>
                  <a:lnTo>
                    <a:pt x="5640" y="15449"/>
                  </a:lnTo>
                  <a:lnTo>
                    <a:pt x="5652" y="15455"/>
                  </a:lnTo>
                  <a:lnTo>
                    <a:pt x="5663" y="15461"/>
                  </a:lnTo>
                  <a:lnTo>
                    <a:pt x="5674" y="15469"/>
                  </a:lnTo>
                  <a:lnTo>
                    <a:pt x="5684" y="15478"/>
                  </a:lnTo>
                  <a:lnTo>
                    <a:pt x="5693" y="15487"/>
                  </a:lnTo>
                  <a:lnTo>
                    <a:pt x="5701" y="15497"/>
                  </a:lnTo>
                  <a:lnTo>
                    <a:pt x="5708" y="15508"/>
                  </a:lnTo>
                  <a:lnTo>
                    <a:pt x="5714" y="15520"/>
                  </a:lnTo>
                  <a:lnTo>
                    <a:pt x="5718" y="15532"/>
                  </a:lnTo>
                  <a:lnTo>
                    <a:pt x="5722" y="15546"/>
                  </a:lnTo>
                  <a:lnTo>
                    <a:pt x="5724" y="15559"/>
                  </a:lnTo>
                  <a:lnTo>
                    <a:pt x="5725" y="15572"/>
                  </a:lnTo>
                  <a:lnTo>
                    <a:pt x="5725" y="15572"/>
                  </a:lnTo>
                  <a:lnTo>
                    <a:pt x="5724" y="15586"/>
                  </a:lnTo>
                  <a:lnTo>
                    <a:pt x="5722" y="15599"/>
                  </a:lnTo>
                  <a:lnTo>
                    <a:pt x="5718" y="15612"/>
                  </a:lnTo>
                  <a:lnTo>
                    <a:pt x="5714" y="15624"/>
                  </a:lnTo>
                  <a:lnTo>
                    <a:pt x="5708" y="15636"/>
                  </a:lnTo>
                  <a:lnTo>
                    <a:pt x="5701" y="15647"/>
                  </a:lnTo>
                  <a:lnTo>
                    <a:pt x="5693" y="15658"/>
                  </a:lnTo>
                  <a:lnTo>
                    <a:pt x="5684" y="15667"/>
                  </a:lnTo>
                  <a:lnTo>
                    <a:pt x="5674" y="15675"/>
                  </a:lnTo>
                  <a:lnTo>
                    <a:pt x="5663" y="15683"/>
                  </a:lnTo>
                  <a:lnTo>
                    <a:pt x="5652" y="15690"/>
                  </a:lnTo>
                  <a:lnTo>
                    <a:pt x="5640" y="15695"/>
                  </a:lnTo>
                  <a:lnTo>
                    <a:pt x="5626" y="15700"/>
                  </a:lnTo>
                  <a:lnTo>
                    <a:pt x="5613" y="15703"/>
                  </a:lnTo>
                  <a:lnTo>
                    <a:pt x="5600" y="15705"/>
                  </a:lnTo>
                  <a:lnTo>
                    <a:pt x="5585" y="15707"/>
                  </a:lnTo>
                  <a:lnTo>
                    <a:pt x="1748" y="15707"/>
                  </a:lnTo>
                  <a:lnTo>
                    <a:pt x="1733" y="15705"/>
                  </a:lnTo>
                  <a:lnTo>
                    <a:pt x="1720" y="15703"/>
                  </a:lnTo>
                  <a:lnTo>
                    <a:pt x="1705" y="15700"/>
                  </a:lnTo>
                  <a:lnTo>
                    <a:pt x="1693" y="15695"/>
                  </a:lnTo>
                  <a:lnTo>
                    <a:pt x="1681" y="15690"/>
                  </a:lnTo>
                  <a:lnTo>
                    <a:pt x="1669" y="15683"/>
                  </a:lnTo>
                  <a:lnTo>
                    <a:pt x="1659" y="15675"/>
                  </a:lnTo>
                  <a:lnTo>
                    <a:pt x="1649" y="15667"/>
                  </a:lnTo>
                  <a:lnTo>
                    <a:pt x="1640" y="15658"/>
                  </a:lnTo>
                  <a:lnTo>
                    <a:pt x="1631" y="15647"/>
                  </a:lnTo>
                  <a:lnTo>
                    <a:pt x="1624" y="15636"/>
                  </a:lnTo>
                  <a:lnTo>
                    <a:pt x="1619" y="15624"/>
                  </a:lnTo>
                  <a:lnTo>
                    <a:pt x="1613" y="15612"/>
                  </a:lnTo>
                  <a:lnTo>
                    <a:pt x="1610" y="15599"/>
                  </a:lnTo>
                  <a:lnTo>
                    <a:pt x="1608" y="15586"/>
                  </a:lnTo>
                  <a:lnTo>
                    <a:pt x="1608" y="15572"/>
                  </a:lnTo>
                  <a:lnTo>
                    <a:pt x="1608" y="15572"/>
                  </a:lnTo>
                  <a:lnTo>
                    <a:pt x="1608" y="15559"/>
                  </a:lnTo>
                  <a:lnTo>
                    <a:pt x="1610" y="15546"/>
                  </a:lnTo>
                  <a:lnTo>
                    <a:pt x="1613" y="15532"/>
                  </a:lnTo>
                  <a:lnTo>
                    <a:pt x="1619" y="15520"/>
                  </a:lnTo>
                  <a:lnTo>
                    <a:pt x="1624" y="15508"/>
                  </a:lnTo>
                  <a:lnTo>
                    <a:pt x="1631" y="15497"/>
                  </a:lnTo>
                  <a:lnTo>
                    <a:pt x="1640" y="15487"/>
                  </a:lnTo>
                  <a:lnTo>
                    <a:pt x="1649" y="15478"/>
                  </a:lnTo>
                  <a:lnTo>
                    <a:pt x="1659" y="15469"/>
                  </a:lnTo>
                  <a:lnTo>
                    <a:pt x="1669" y="15461"/>
                  </a:lnTo>
                  <a:lnTo>
                    <a:pt x="1681" y="15455"/>
                  </a:lnTo>
                  <a:lnTo>
                    <a:pt x="1693" y="15449"/>
                  </a:lnTo>
                  <a:lnTo>
                    <a:pt x="1705" y="15444"/>
                  </a:lnTo>
                  <a:lnTo>
                    <a:pt x="1720" y="15440"/>
                  </a:lnTo>
                  <a:lnTo>
                    <a:pt x="1733" y="15439"/>
                  </a:lnTo>
                  <a:lnTo>
                    <a:pt x="1748" y="15438"/>
                  </a:lnTo>
                  <a:close/>
                  <a:moveTo>
                    <a:pt x="1748" y="15921"/>
                  </a:moveTo>
                  <a:lnTo>
                    <a:pt x="5585" y="15921"/>
                  </a:lnTo>
                  <a:lnTo>
                    <a:pt x="5600" y="15922"/>
                  </a:lnTo>
                  <a:lnTo>
                    <a:pt x="5613" y="15924"/>
                  </a:lnTo>
                  <a:lnTo>
                    <a:pt x="5626" y="15927"/>
                  </a:lnTo>
                  <a:lnTo>
                    <a:pt x="5640" y="15932"/>
                  </a:lnTo>
                  <a:lnTo>
                    <a:pt x="5652" y="15937"/>
                  </a:lnTo>
                  <a:lnTo>
                    <a:pt x="5663" y="15944"/>
                  </a:lnTo>
                  <a:lnTo>
                    <a:pt x="5674" y="15952"/>
                  </a:lnTo>
                  <a:lnTo>
                    <a:pt x="5684" y="15961"/>
                  </a:lnTo>
                  <a:lnTo>
                    <a:pt x="5693" y="15969"/>
                  </a:lnTo>
                  <a:lnTo>
                    <a:pt x="5701" y="15981"/>
                  </a:lnTo>
                  <a:lnTo>
                    <a:pt x="5708" y="15992"/>
                  </a:lnTo>
                  <a:lnTo>
                    <a:pt x="5714" y="16003"/>
                  </a:lnTo>
                  <a:lnTo>
                    <a:pt x="5718" y="16015"/>
                  </a:lnTo>
                  <a:lnTo>
                    <a:pt x="5722" y="16028"/>
                  </a:lnTo>
                  <a:lnTo>
                    <a:pt x="5724" y="16042"/>
                  </a:lnTo>
                  <a:lnTo>
                    <a:pt x="5725" y="16055"/>
                  </a:lnTo>
                  <a:lnTo>
                    <a:pt x="5725" y="16055"/>
                  </a:lnTo>
                  <a:lnTo>
                    <a:pt x="5724" y="16068"/>
                  </a:lnTo>
                  <a:lnTo>
                    <a:pt x="5722" y="16082"/>
                  </a:lnTo>
                  <a:lnTo>
                    <a:pt x="5718" y="16095"/>
                  </a:lnTo>
                  <a:lnTo>
                    <a:pt x="5714" y="16107"/>
                  </a:lnTo>
                  <a:lnTo>
                    <a:pt x="5708" y="16119"/>
                  </a:lnTo>
                  <a:lnTo>
                    <a:pt x="5701" y="16129"/>
                  </a:lnTo>
                  <a:lnTo>
                    <a:pt x="5693" y="16140"/>
                  </a:lnTo>
                  <a:lnTo>
                    <a:pt x="5684" y="16149"/>
                  </a:lnTo>
                  <a:lnTo>
                    <a:pt x="5674" y="16158"/>
                  </a:lnTo>
                  <a:lnTo>
                    <a:pt x="5663" y="16166"/>
                  </a:lnTo>
                  <a:lnTo>
                    <a:pt x="5652" y="16172"/>
                  </a:lnTo>
                  <a:lnTo>
                    <a:pt x="5640" y="16178"/>
                  </a:lnTo>
                  <a:lnTo>
                    <a:pt x="5626" y="16182"/>
                  </a:lnTo>
                  <a:lnTo>
                    <a:pt x="5613" y="16186"/>
                  </a:lnTo>
                  <a:lnTo>
                    <a:pt x="5600" y="16188"/>
                  </a:lnTo>
                  <a:lnTo>
                    <a:pt x="5585" y="16189"/>
                  </a:lnTo>
                  <a:lnTo>
                    <a:pt x="1748" y="16189"/>
                  </a:lnTo>
                  <a:lnTo>
                    <a:pt x="1733" y="16188"/>
                  </a:lnTo>
                  <a:lnTo>
                    <a:pt x="1720" y="16186"/>
                  </a:lnTo>
                  <a:lnTo>
                    <a:pt x="1705" y="16182"/>
                  </a:lnTo>
                  <a:lnTo>
                    <a:pt x="1693" y="16178"/>
                  </a:lnTo>
                  <a:lnTo>
                    <a:pt x="1681" y="16172"/>
                  </a:lnTo>
                  <a:lnTo>
                    <a:pt x="1669" y="16166"/>
                  </a:lnTo>
                  <a:lnTo>
                    <a:pt x="1659" y="16158"/>
                  </a:lnTo>
                  <a:lnTo>
                    <a:pt x="1649" y="16149"/>
                  </a:lnTo>
                  <a:lnTo>
                    <a:pt x="1640" y="16140"/>
                  </a:lnTo>
                  <a:lnTo>
                    <a:pt x="1631" y="16129"/>
                  </a:lnTo>
                  <a:lnTo>
                    <a:pt x="1624" y="16119"/>
                  </a:lnTo>
                  <a:lnTo>
                    <a:pt x="1619" y="16107"/>
                  </a:lnTo>
                  <a:lnTo>
                    <a:pt x="1613" y="16095"/>
                  </a:lnTo>
                  <a:lnTo>
                    <a:pt x="1610" y="16082"/>
                  </a:lnTo>
                  <a:lnTo>
                    <a:pt x="1608" y="16068"/>
                  </a:lnTo>
                  <a:lnTo>
                    <a:pt x="1608" y="16055"/>
                  </a:lnTo>
                  <a:lnTo>
                    <a:pt x="1608" y="16055"/>
                  </a:lnTo>
                  <a:lnTo>
                    <a:pt x="1608" y="16042"/>
                  </a:lnTo>
                  <a:lnTo>
                    <a:pt x="1610" y="16028"/>
                  </a:lnTo>
                  <a:lnTo>
                    <a:pt x="1613" y="16015"/>
                  </a:lnTo>
                  <a:lnTo>
                    <a:pt x="1619" y="16003"/>
                  </a:lnTo>
                  <a:lnTo>
                    <a:pt x="1624" y="15992"/>
                  </a:lnTo>
                  <a:lnTo>
                    <a:pt x="1631" y="15981"/>
                  </a:lnTo>
                  <a:lnTo>
                    <a:pt x="1640" y="15969"/>
                  </a:lnTo>
                  <a:lnTo>
                    <a:pt x="1649" y="15961"/>
                  </a:lnTo>
                  <a:lnTo>
                    <a:pt x="1659" y="15952"/>
                  </a:lnTo>
                  <a:lnTo>
                    <a:pt x="1669" y="15944"/>
                  </a:lnTo>
                  <a:lnTo>
                    <a:pt x="1681" y="15937"/>
                  </a:lnTo>
                  <a:lnTo>
                    <a:pt x="1693" y="15932"/>
                  </a:lnTo>
                  <a:lnTo>
                    <a:pt x="1705" y="15927"/>
                  </a:lnTo>
                  <a:lnTo>
                    <a:pt x="1720" y="15924"/>
                  </a:lnTo>
                  <a:lnTo>
                    <a:pt x="1733" y="15922"/>
                  </a:lnTo>
                  <a:lnTo>
                    <a:pt x="1748" y="15921"/>
                  </a:lnTo>
                  <a:close/>
                  <a:moveTo>
                    <a:pt x="704" y="2929"/>
                  </a:moveTo>
                  <a:lnTo>
                    <a:pt x="6628" y="2929"/>
                  </a:lnTo>
                  <a:lnTo>
                    <a:pt x="6642" y="2930"/>
                  </a:lnTo>
                  <a:lnTo>
                    <a:pt x="6655" y="2931"/>
                  </a:lnTo>
                  <a:lnTo>
                    <a:pt x="6669" y="2932"/>
                  </a:lnTo>
                  <a:lnTo>
                    <a:pt x="6682" y="2934"/>
                  </a:lnTo>
                  <a:lnTo>
                    <a:pt x="6694" y="2938"/>
                  </a:lnTo>
                  <a:lnTo>
                    <a:pt x="6707" y="2941"/>
                  </a:lnTo>
                  <a:lnTo>
                    <a:pt x="6720" y="2944"/>
                  </a:lnTo>
                  <a:lnTo>
                    <a:pt x="6732" y="2949"/>
                  </a:lnTo>
                  <a:lnTo>
                    <a:pt x="6744" y="2954"/>
                  </a:lnTo>
                  <a:lnTo>
                    <a:pt x="6755" y="2960"/>
                  </a:lnTo>
                  <a:lnTo>
                    <a:pt x="6766" y="2965"/>
                  </a:lnTo>
                  <a:lnTo>
                    <a:pt x="6777" y="2972"/>
                  </a:lnTo>
                  <a:lnTo>
                    <a:pt x="6787" y="2979"/>
                  </a:lnTo>
                  <a:lnTo>
                    <a:pt x="6797" y="2986"/>
                  </a:lnTo>
                  <a:lnTo>
                    <a:pt x="6807" y="2994"/>
                  </a:lnTo>
                  <a:lnTo>
                    <a:pt x="6817" y="3002"/>
                  </a:lnTo>
                  <a:lnTo>
                    <a:pt x="6826" y="3011"/>
                  </a:lnTo>
                  <a:lnTo>
                    <a:pt x="6834" y="3020"/>
                  </a:lnTo>
                  <a:lnTo>
                    <a:pt x="6842" y="3029"/>
                  </a:lnTo>
                  <a:lnTo>
                    <a:pt x="6849" y="3039"/>
                  </a:lnTo>
                  <a:lnTo>
                    <a:pt x="6856" y="3049"/>
                  </a:lnTo>
                  <a:lnTo>
                    <a:pt x="6863" y="3060"/>
                  </a:lnTo>
                  <a:lnTo>
                    <a:pt x="6868" y="3070"/>
                  </a:lnTo>
                  <a:lnTo>
                    <a:pt x="6874" y="3081"/>
                  </a:lnTo>
                  <a:lnTo>
                    <a:pt x="6879" y="3092"/>
                  </a:lnTo>
                  <a:lnTo>
                    <a:pt x="6883" y="3104"/>
                  </a:lnTo>
                  <a:lnTo>
                    <a:pt x="6887" y="3115"/>
                  </a:lnTo>
                  <a:lnTo>
                    <a:pt x="6889" y="3127"/>
                  </a:lnTo>
                  <a:lnTo>
                    <a:pt x="6893" y="3140"/>
                  </a:lnTo>
                  <a:lnTo>
                    <a:pt x="6894" y="3152"/>
                  </a:lnTo>
                  <a:lnTo>
                    <a:pt x="6895" y="3164"/>
                  </a:lnTo>
                  <a:lnTo>
                    <a:pt x="6895" y="3177"/>
                  </a:lnTo>
                  <a:lnTo>
                    <a:pt x="6895" y="3764"/>
                  </a:lnTo>
                  <a:lnTo>
                    <a:pt x="6895" y="3776"/>
                  </a:lnTo>
                  <a:lnTo>
                    <a:pt x="6894" y="3790"/>
                  </a:lnTo>
                  <a:lnTo>
                    <a:pt x="6893" y="3802"/>
                  </a:lnTo>
                  <a:lnTo>
                    <a:pt x="6889" y="3814"/>
                  </a:lnTo>
                  <a:lnTo>
                    <a:pt x="6887" y="3826"/>
                  </a:lnTo>
                  <a:lnTo>
                    <a:pt x="6883" y="3837"/>
                  </a:lnTo>
                  <a:lnTo>
                    <a:pt x="6879" y="3850"/>
                  </a:lnTo>
                  <a:lnTo>
                    <a:pt x="6874" y="3861"/>
                  </a:lnTo>
                  <a:lnTo>
                    <a:pt x="6868" y="3872"/>
                  </a:lnTo>
                  <a:lnTo>
                    <a:pt x="6863" y="3882"/>
                  </a:lnTo>
                  <a:lnTo>
                    <a:pt x="6856" y="3893"/>
                  </a:lnTo>
                  <a:lnTo>
                    <a:pt x="6849" y="3903"/>
                  </a:lnTo>
                  <a:lnTo>
                    <a:pt x="6842" y="3912"/>
                  </a:lnTo>
                  <a:lnTo>
                    <a:pt x="6834" y="3922"/>
                  </a:lnTo>
                  <a:lnTo>
                    <a:pt x="6826" y="3931"/>
                  </a:lnTo>
                  <a:lnTo>
                    <a:pt x="6817" y="3939"/>
                  </a:lnTo>
                  <a:lnTo>
                    <a:pt x="6807" y="3947"/>
                  </a:lnTo>
                  <a:lnTo>
                    <a:pt x="6797" y="3955"/>
                  </a:lnTo>
                  <a:lnTo>
                    <a:pt x="6787" y="3963"/>
                  </a:lnTo>
                  <a:lnTo>
                    <a:pt x="6777" y="3969"/>
                  </a:lnTo>
                  <a:lnTo>
                    <a:pt x="6766" y="3976"/>
                  </a:lnTo>
                  <a:lnTo>
                    <a:pt x="6755" y="3982"/>
                  </a:lnTo>
                  <a:lnTo>
                    <a:pt x="6744" y="3987"/>
                  </a:lnTo>
                  <a:lnTo>
                    <a:pt x="6732" y="3993"/>
                  </a:lnTo>
                  <a:lnTo>
                    <a:pt x="6720" y="3997"/>
                  </a:lnTo>
                  <a:lnTo>
                    <a:pt x="6707" y="4000"/>
                  </a:lnTo>
                  <a:lnTo>
                    <a:pt x="6694" y="4004"/>
                  </a:lnTo>
                  <a:lnTo>
                    <a:pt x="6682" y="4007"/>
                  </a:lnTo>
                  <a:lnTo>
                    <a:pt x="6669" y="4009"/>
                  </a:lnTo>
                  <a:lnTo>
                    <a:pt x="6655" y="4010"/>
                  </a:lnTo>
                  <a:lnTo>
                    <a:pt x="6642" y="4012"/>
                  </a:lnTo>
                  <a:lnTo>
                    <a:pt x="6628" y="4012"/>
                  </a:lnTo>
                  <a:lnTo>
                    <a:pt x="704" y="4012"/>
                  </a:lnTo>
                  <a:lnTo>
                    <a:pt x="691" y="4012"/>
                  </a:lnTo>
                  <a:lnTo>
                    <a:pt x="678" y="4010"/>
                  </a:lnTo>
                  <a:lnTo>
                    <a:pt x="664" y="4009"/>
                  </a:lnTo>
                  <a:lnTo>
                    <a:pt x="651" y="4007"/>
                  </a:lnTo>
                  <a:lnTo>
                    <a:pt x="638" y="4004"/>
                  </a:lnTo>
                  <a:lnTo>
                    <a:pt x="625" y="4000"/>
                  </a:lnTo>
                  <a:lnTo>
                    <a:pt x="613" y="3997"/>
                  </a:lnTo>
                  <a:lnTo>
                    <a:pt x="601" y="3993"/>
                  </a:lnTo>
                  <a:lnTo>
                    <a:pt x="589" y="3987"/>
                  </a:lnTo>
                  <a:lnTo>
                    <a:pt x="578" y="3982"/>
                  </a:lnTo>
                  <a:lnTo>
                    <a:pt x="566" y="3976"/>
                  </a:lnTo>
                  <a:lnTo>
                    <a:pt x="556" y="3969"/>
                  </a:lnTo>
                  <a:lnTo>
                    <a:pt x="544" y="3963"/>
                  </a:lnTo>
                  <a:lnTo>
                    <a:pt x="534" y="3955"/>
                  </a:lnTo>
                  <a:lnTo>
                    <a:pt x="524" y="3947"/>
                  </a:lnTo>
                  <a:lnTo>
                    <a:pt x="516" y="3939"/>
                  </a:lnTo>
                  <a:lnTo>
                    <a:pt x="507" y="3931"/>
                  </a:lnTo>
                  <a:lnTo>
                    <a:pt x="498" y="3922"/>
                  </a:lnTo>
                  <a:lnTo>
                    <a:pt x="490" y="3912"/>
                  </a:lnTo>
                  <a:lnTo>
                    <a:pt x="483" y="3903"/>
                  </a:lnTo>
                  <a:lnTo>
                    <a:pt x="476" y="3893"/>
                  </a:lnTo>
                  <a:lnTo>
                    <a:pt x="469" y="3882"/>
                  </a:lnTo>
                  <a:lnTo>
                    <a:pt x="463" y="3872"/>
                  </a:lnTo>
                  <a:lnTo>
                    <a:pt x="458" y="3861"/>
                  </a:lnTo>
                  <a:lnTo>
                    <a:pt x="454" y="3850"/>
                  </a:lnTo>
                  <a:lnTo>
                    <a:pt x="449" y="3837"/>
                  </a:lnTo>
                  <a:lnTo>
                    <a:pt x="446" y="3826"/>
                  </a:lnTo>
                  <a:lnTo>
                    <a:pt x="442" y="3814"/>
                  </a:lnTo>
                  <a:lnTo>
                    <a:pt x="440" y="3802"/>
                  </a:lnTo>
                  <a:lnTo>
                    <a:pt x="439" y="3790"/>
                  </a:lnTo>
                  <a:lnTo>
                    <a:pt x="438" y="3776"/>
                  </a:lnTo>
                  <a:lnTo>
                    <a:pt x="437" y="3764"/>
                  </a:lnTo>
                  <a:lnTo>
                    <a:pt x="437" y="3177"/>
                  </a:lnTo>
                  <a:lnTo>
                    <a:pt x="438" y="3164"/>
                  </a:lnTo>
                  <a:lnTo>
                    <a:pt x="439" y="3152"/>
                  </a:lnTo>
                  <a:lnTo>
                    <a:pt x="440" y="3140"/>
                  </a:lnTo>
                  <a:lnTo>
                    <a:pt x="442" y="3127"/>
                  </a:lnTo>
                  <a:lnTo>
                    <a:pt x="446" y="3115"/>
                  </a:lnTo>
                  <a:lnTo>
                    <a:pt x="449" y="3104"/>
                  </a:lnTo>
                  <a:lnTo>
                    <a:pt x="454" y="3092"/>
                  </a:lnTo>
                  <a:lnTo>
                    <a:pt x="458" y="3081"/>
                  </a:lnTo>
                  <a:lnTo>
                    <a:pt x="463" y="3070"/>
                  </a:lnTo>
                  <a:lnTo>
                    <a:pt x="469" y="3060"/>
                  </a:lnTo>
                  <a:lnTo>
                    <a:pt x="476" y="3049"/>
                  </a:lnTo>
                  <a:lnTo>
                    <a:pt x="483" y="3039"/>
                  </a:lnTo>
                  <a:lnTo>
                    <a:pt x="490" y="3029"/>
                  </a:lnTo>
                  <a:lnTo>
                    <a:pt x="498" y="3020"/>
                  </a:lnTo>
                  <a:lnTo>
                    <a:pt x="507" y="3011"/>
                  </a:lnTo>
                  <a:lnTo>
                    <a:pt x="516" y="3002"/>
                  </a:lnTo>
                  <a:lnTo>
                    <a:pt x="524" y="2994"/>
                  </a:lnTo>
                  <a:lnTo>
                    <a:pt x="534" y="2986"/>
                  </a:lnTo>
                  <a:lnTo>
                    <a:pt x="544" y="2979"/>
                  </a:lnTo>
                  <a:lnTo>
                    <a:pt x="556" y="2972"/>
                  </a:lnTo>
                  <a:lnTo>
                    <a:pt x="566" y="2965"/>
                  </a:lnTo>
                  <a:lnTo>
                    <a:pt x="578" y="2960"/>
                  </a:lnTo>
                  <a:lnTo>
                    <a:pt x="589" y="2954"/>
                  </a:lnTo>
                  <a:lnTo>
                    <a:pt x="601" y="2949"/>
                  </a:lnTo>
                  <a:lnTo>
                    <a:pt x="613" y="2944"/>
                  </a:lnTo>
                  <a:lnTo>
                    <a:pt x="625" y="2941"/>
                  </a:lnTo>
                  <a:lnTo>
                    <a:pt x="638" y="2938"/>
                  </a:lnTo>
                  <a:lnTo>
                    <a:pt x="651" y="2934"/>
                  </a:lnTo>
                  <a:lnTo>
                    <a:pt x="664" y="2932"/>
                  </a:lnTo>
                  <a:lnTo>
                    <a:pt x="678" y="2931"/>
                  </a:lnTo>
                  <a:lnTo>
                    <a:pt x="691" y="2930"/>
                  </a:lnTo>
                  <a:lnTo>
                    <a:pt x="704" y="2929"/>
                  </a:lnTo>
                  <a:close/>
                  <a:moveTo>
                    <a:pt x="704" y="1747"/>
                  </a:moveTo>
                  <a:lnTo>
                    <a:pt x="6628" y="1747"/>
                  </a:lnTo>
                  <a:lnTo>
                    <a:pt x="6642" y="1747"/>
                  </a:lnTo>
                  <a:lnTo>
                    <a:pt x="6655" y="1748"/>
                  </a:lnTo>
                  <a:lnTo>
                    <a:pt x="6669" y="1749"/>
                  </a:lnTo>
                  <a:lnTo>
                    <a:pt x="6682" y="1752"/>
                  </a:lnTo>
                  <a:lnTo>
                    <a:pt x="6694" y="1755"/>
                  </a:lnTo>
                  <a:lnTo>
                    <a:pt x="6707" y="1758"/>
                  </a:lnTo>
                  <a:lnTo>
                    <a:pt x="6720" y="1762"/>
                  </a:lnTo>
                  <a:lnTo>
                    <a:pt x="6732" y="1766"/>
                  </a:lnTo>
                  <a:lnTo>
                    <a:pt x="6744" y="1772"/>
                  </a:lnTo>
                  <a:lnTo>
                    <a:pt x="6755" y="1777"/>
                  </a:lnTo>
                  <a:lnTo>
                    <a:pt x="6766" y="1783"/>
                  </a:lnTo>
                  <a:lnTo>
                    <a:pt x="6777" y="1789"/>
                  </a:lnTo>
                  <a:lnTo>
                    <a:pt x="6787" y="1796"/>
                  </a:lnTo>
                  <a:lnTo>
                    <a:pt x="6797" y="1804"/>
                  </a:lnTo>
                  <a:lnTo>
                    <a:pt x="6807" y="1812"/>
                  </a:lnTo>
                  <a:lnTo>
                    <a:pt x="6817" y="1819"/>
                  </a:lnTo>
                  <a:lnTo>
                    <a:pt x="6826" y="1828"/>
                  </a:lnTo>
                  <a:lnTo>
                    <a:pt x="6834" y="1837"/>
                  </a:lnTo>
                  <a:lnTo>
                    <a:pt x="6842" y="1846"/>
                  </a:lnTo>
                  <a:lnTo>
                    <a:pt x="6849" y="1856"/>
                  </a:lnTo>
                  <a:lnTo>
                    <a:pt x="6856" y="1866"/>
                  </a:lnTo>
                  <a:lnTo>
                    <a:pt x="6863" y="1877"/>
                  </a:lnTo>
                  <a:lnTo>
                    <a:pt x="6868" y="1887"/>
                  </a:lnTo>
                  <a:lnTo>
                    <a:pt x="6874" y="1898"/>
                  </a:lnTo>
                  <a:lnTo>
                    <a:pt x="6879" y="1909"/>
                  </a:lnTo>
                  <a:lnTo>
                    <a:pt x="6883" y="1921"/>
                  </a:lnTo>
                  <a:lnTo>
                    <a:pt x="6887" y="1933"/>
                  </a:lnTo>
                  <a:lnTo>
                    <a:pt x="6889" y="1945"/>
                  </a:lnTo>
                  <a:lnTo>
                    <a:pt x="6893" y="1957"/>
                  </a:lnTo>
                  <a:lnTo>
                    <a:pt x="6894" y="1969"/>
                  </a:lnTo>
                  <a:lnTo>
                    <a:pt x="6895" y="1981"/>
                  </a:lnTo>
                  <a:lnTo>
                    <a:pt x="6895" y="1995"/>
                  </a:lnTo>
                  <a:lnTo>
                    <a:pt x="6895" y="2582"/>
                  </a:lnTo>
                  <a:lnTo>
                    <a:pt x="6895" y="2594"/>
                  </a:lnTo>
                  <a:lnTo>
                    <a:pt x="6894" y="2607"/>
                  </a:lnTo>
                  <a:lnTo>
                    <a:pt x="6893" y="2619"/>
                  </a:lnTo>
                  <a:lnTo>
                    <a:pt x="6889" y="2631"/>
                  </a:lnTo>
                  <a:lnTo>
                    <a:pt x="6887" y="2644"/>
                  </a:lnTo>
                  <a:lnTo>
                    <a:pt x="6883" y="2655"/>
                  </a:lnTo>
                  <a:lnTo>
                    <a:pt x="6879" y="2667"/>
                  </a:lnTo>
                  <a:lnTo>
                    <a:pt x="6874" y="2678"/>
                  </a:lnTo>
                  <a:lnTo>
                    <a:pt x="6868" y="2689"/>
                  </a:lnTo>
                  <a:lnTo>
                    <a:pt x="6863" y="2699"/>
                  </a:lnTo>
                  <a:lnTo>
                    <a:pt x="6856" y="2710"/>
                  </a:lnTo>
                  <a:lnTo>
                    <a:pt x="6849" y="2720"/>
                  </a:lnTo>
                  <a:lnTo>
                    <a:pt x="6842" y="2730"/>
                  </a:lnTo>
                  <a:lnTo>
                    <a:pt x="6834" y="2739"/>
                  </a:lnTo>
                  <a:lnTo>
                    <a:pt x="6826" y="2748"/>
                  </a:lnTo>
                  <a:lnTo>
                    <a:pt x="6817" y="2757"/>
                  </a:lnTo>
                  <a:lnTo>
                    <a:pt x="6807" y="2765"/>
                  </a:lnTo>
                  <a:lnTo>
                    <a:pt x="6797" y="2772"/>
                  </a:lnTo>
                  <a:lnTo>
                    <a:pt x="6787" y="2780"/>
                  </a:lnTo>
                  <a:lnTo>
                    <a:pt x="6777" y="2787"/>
                  </a:lnTo>
                  <a:lnTo>
                    <a:pt x="6766" y="2793"/>
                  </a:lnTo>
                  <a:lnTo>
                    <a:pt x="6755" y="2799"/>
                  </a:lnTo>
                  <a:lnTo>
                    <a:pt x="6744" y="2805"/>
                  </a:lnTo>
                  <a:lnTo>
                    <a:pt x="6732" y="2810"/>
                  </a:lnTo>
                  <a:lnTo>
                    <a:pt x="6720" y="2814"/>
                  </a:lnTo>
                  <a:lnTo>
                    <a:pt x="6707" y="2818"/>
                  </a:lnTo>
                  <a:lnTo>
                    <a:pt x="6694" y="2821"/>
                  </a:lnTo>
                  <a:lnTo>
                    <a:pt x="6682" y="2824"/>
                  </a:lnTo>
                  <a:lnTo>
                    <a:pt x="6669" y="2827"/>
                  </a:lnTo>
                  <a:lnTo>
                    <a:pt x="6655" y="2828"/>
                  </a:lnTo>
                  <a:lnTo>
                    <a:pt x="6642" y="2829"/>
                  </a:lnTo>
                  <a:lnTo>
                    <a:pt x="6628" y="2829"/>
                  </a:lnTo>
                  <a:lnTo>
                    <a:pt x="704" y="2829"/>
                  </a:lnTo>
                  <a:lnTo>
                    <a:pt x="691" y="2829"/>
                  </a:lnTo>
                  <a:lnTo>
                    <a:pt x="678" y="2828"/>
                  </a:lnTo>
                  <a:lnTo>
                    <a:pt x="664" y="2827"/>
                  </a:lnTo>
                  <a:lnTo>
                    <a:pt x="651" y="2824"/>
                  </a:lnTo>
                  <a:lnTo>
                    <a:pt x="638" y="2821"/>
                  </a:lnTo>
                  <a:lnTo>
                    <a:pt x="625" y="2818"/>
                  </a:lnTo>
                  <a:lnTo>
                    <a:pt x="613" y="2814"/>
                  </a:lnTo>
                  <a:lnTo>
                    <a:pt x="601" y="2810"/>
                  </a:lnTo>
                  <a:lnTo>
                    <a:pt x="589" y="2805"/>
                  </a:lnTo>
                  <a:lnTo>
                    <a:pt x="578" y="2799"/>
                  </a:lnTo>
                  <a:lnTo>
                    <a:pt x="566" y="2793"/>
                  </a:lnTo>
                  <a:lnTo>
                    <a:pt x="556" y="2787"/>
                  </a:lnTo>
                  <a:lnTo>
                    <a:pt x="544" y="2780"/>
                  </a:lnTo>
                  <a:lnTo>
                    <a:pt x="534" y="2772"/>
                  </a:lnTo>
                  <a:lnTo>
                    <a:pt x="524" y="2765"/>
                  </a:lnTo>
                  <a:lnTo>
                    <a:pt x="516" y="2757"/>
                  </a:lnTo>
                  <a:lnTo>
                    <a:pt x="507" y="2748"/>
                  </a:lnTo>
                  <a:lnTo>
                    <a:pt x="498" y="2739"/>
                  </a:lnTo>
                  <a:lnTo>
                    <a:pt x="490" y="2730"/>
                  </a:lnTo>
                  <a:lnTo>
                    <a:pt x="483" y="2720"/>
                  </a:lnTo>
                  <a:lnTo>
                    <a:pt x="476" y="2710"/>
                  </a:lnTo>
                  <a:lnTo>
                    <a:pt x="469" y="2699"/>
                  </a:lnTo>
                  <a:lnTo>
                    <a:pt x="463" y="2689"/>
                  </a:lnTo>
                  <a:lnTo>
                    <a:pt x="458" y="2678"/>
                  </a:lnTo>
                  <a:lnTo>
                    <a:pt x="454" y="2667"/>
                  </a:lnTo>
                  <a:lnTo>
                    <a:pt x="449" y="2655"/>
                  </a:lnTo>
                  <a:lnTo>
                    <a:pt x="446" y="2644"/>
                  </a:lnTo>
                  <a:lnTo>
                    <a:pt x="442" y="2631"/>
                  </a:lnTo>
                  <a:lnTo>
                    <a:pt x="440" y="2619"/>
                  </a:lnTo>
                  <a:lnTo>
                    <a:pt x="439" y="2607"/>
                  </a:lnTo>
                  <a:lnTo>
                    <a:pt x="438" y="2594"/>
                  </a:lnTo>
                  <a:lnTo>
                    <a:pt x="437" y="2582"/>
                  </a:lnTo>
                  <a:lnTo>
                    <a:pt x="437" y="1995"/>
                  </a:lnTo>
                  <a:lnTo>
                    <a:pt x="438" y="1981"/>
                  </a:lnTo>
                  <a:lnTo>
                    <a:pt x="439" y="1969"/>
                  </a:lnTo>
                  <a:lnTo>
                    <a:pt x="440" y="1957"/>
                  </a:lnTo>
                  <a:lnTo>
                    <a:pt x="442" y="1945"/>
                  </a:lnTo>
                  <a:lnTo>
                    <a:pt x="446" y="1933"/>
                  </a:lnTo>
                  <a:lnTo>
                    <a:pt x="449" y="1921"/>
                  </a:lnTo>
                  <a:lnTo>
                    <a:pt x="454" y="1909"/>
                  </a:lnTo>
                  <a:lnTo>
                    <a:pt x="458" y="1898"/>
                  </a:lnTo>
                  <a:lnTo>
                    <a:pt x="463" y="1887"/>
                  </a:lnTo>
                  <a:lnTo>
                    <a:pt x="469" y="1877"/>
                  </a:lnTo>
                  <a:lnTo>
                    <a:pt x="476" y="1866"/>
                  </a:lnTo>
                  <a:lnTo>
                    <a:pt x="483" y="1856"/>
                  </a:lnTo>
                  <a:lnTo>
                    <a:pt x="490" y="1846"/>
                  </a:lnTo>
                  <a:lnTo>
                    <a:pt x="498" y="1837"/>
                  </a:lnTo>
                  <a:lnTo>
                    <a:pt x="507" y="1828"/>
                  </a:lnTo>
                  <a:lnTo>
                    <a:pt x="516" y="1819"/>
                  </a:lnTo>
                  <a:lnTo>
                    <a:pt x="524" y="1812"/>
                  </a:lnTo>
                  <a:lnTo>
                    <a:pt x="534" y="1804"/>
                  </a:lnTo>
                  <a:lnTo>
                    <a:pt x="544" y="1796"/>
                  </a:lnTo>
                  <a:lnTo>
                    <a:pt x="556" y="1789"/>
                  </a:lnTo>
                  <a:lnTo>
                    <a:pt x="566" y="1783"/>
                  </a:lnTo>
                  <a:lnTo>
                    <a:pt x="578" y="1777"/>
                  </a:lnTo>
                  <a:lnTo>
                    <a:pt x="589" y="1772"/>
                  </a:lnTo>
                  <a:lnTo>
                    <a:pt x="601" y="1766"/>
                  </a:lnTo>
                  <a:lnTo>
                    <a:pt x="613" y="1762"/>
                  </a:lnTo>
                  <a:lnTo>
                    <a:pt x="625" y="1758"/>
                  </a:lnTo>
                  <a:lnTo>
                    <a:pt x="638" y="1755"/>
                  </a:lnTo>
                  <a:lnTo>
                    <a:pt x="651" y="1752"/>
                  </a:lnTo>
                  <a:lnTo>
                    <a:pt x="664" y="1749"/>
                  </a:lnTo>
                  <a:lnTo>
                    <a:pt x="678" y="1748"/>
                  </a:lnTo>
                  <a:lnTo>
                    <a:pt x="691" y="1747"/>
                  </a:lnTo>
                  <a:lnTo>
                    <a:pt x="704" y="1747"/>
                  </a:lnTo>
                  <a:close/>
                  <a:moveTo>
                    <a:pt x="704" y="565"/>
                  </a:moveTo>
                  <a:lnTo>
                    <a:pt x="6628" y="565"/>
                  </a:lnTo>
                  <a:lnTo>
                    <a:pt x="6642" y="565"/>
                  </a:lnTo>
                  <a:lnTo>
                    <a:pt x="6655" y="566"/>
                  </a:lnTo>
                  <a:lnTo>
                    <a:pt x="6669" y="567"/>
                  </a:lnTo>
                  <a:lnTo>
                    <a:pt x="6682" y="569"/>
                  </a:lnTo>
                  <a:lnTo>
                    <a:pt x="6694" y="572"/>
                  </a:lnTo>
                  <a:lnTo>
                    <a:pt x="6707" y="576"/>
                  </a:lnTo>
                  <a:lnTo>
                    <a:pt x="6720" y="579"/>
                  </a:lnTo>
                  <a:lnTo>
                    <a:pt x="6732" y="584"/>
                  </a:lnTo>
                  <a:lnTo>
                    <a:pt x="6744" y="589"/>
                  </a:lnTo>
                  <a:lnTo>
                    <a:pt x="6755" y="595"/>
                  </a:lnTo>
                  <a:lnTo>
                    <a:pt x="6766" y="600"/>
                  </a:lnTo>
                  <a:lnTo>
                    <a:pt x="6777" y="607"/>
                  </a:lnTo>
                  <a:lnTo>
                    <a:pt x="6787" y="613"/>
                  </a:lnTo>
                  <a:lnTo>
                    <a:pt x="6797" y="621"/>
                  </a:lnTo>
                  <a:lnTo>
                    <a:pt x="6807" y="629"/>
                  </a:lnTo>
                  <a:lnTo>
                    <a:pt x="6817" y="637"/>
                  </a:lnTo>
                  <a:lnTo>
                    <a:pt x="6826" y="646"/>
                  </a:lnTo>
                  <a:lnTo>
                    <a:pt x="6834" y="655"/>
                  </a:lnTo>
                  <a:lnTo>
                    <a:pt x="6842" y="665"/>
                  </a:lnTo>
                  <a:lnTo>
                    <a:pt x="6849" y="673"/>
                  </a:lnTo>
                  <a:lnTo>
                    <a:pt x="6856" y="683"/>
                  </a:lnTo>
                  <a:lnTo>
                    <a:pt x="6863" y="694"/>
                  </a:lnTo>
                  <a:lnTo>
                    <a:pt x="6868" y="704"/>
                  </a:lnTo>
                  <a:lnTo>
                    <a:pt x="6874" y="716"/>
                  </a:lnTo>
                  <a:lnTo>
                    <a:pt x="6879" y="727"/>
                  </a:lnTo>
                  <a:lnTo>
                    <a:pt x="6883" y="739"/>
                  </a:lnTo>
                  <a:lnTo>
                    <a:pt x="6887" y="750"/>
                  </a:lnTo>
                  <a:lnTo>
                    <a:pt x="6889" y="762"/>
                  </a:lnTo>
                  <a:lnTo>
                    <a:pt x="6893" y="774"/>
                  </a:lnTo>
                  <a:lnTo>
                    <a:pt x="6894" y="787"/>
                  </a:lnTo>
                  <a:lnTo>
                    <a:pt x="6895" y="800"/>
                  </a:lnTo>
                  <a:lnTo>
                    <a:pt x="6895" y="812"/>
                  </a:lnTo>
                  <a:lnTo>
                    <a:pt x="6895" y="1399"/>
                  </a:lnTo>
                  <a:lnTo>
                    <a:pt x="6895" y="1412"/>
                  </a:lnTo>
                  <a:lnTo>
                    <a:pt x="6894" y="1424"/>
                  </a:lnTo>
                  <a:lnTo>
                    <a:pt x="6893" y="1437"/>
                  </a:lnTo>
                  <a:lnTo>
                    <a:pt x="6889" y="1449"/>
                  </a:lnTo>
                  <a:lnTo>
                    <a:pt x="6887" y="1461"/>
                  </a:lnTo>
                  <a:lnTo>
                    <a:pt x="6883" y="1472"/>
                  </a:lnTo>
                  <a:lnTo>
                    <a:pt x="6879" y="1484"/>
                  </a:lnTo>
                  <a:lnTo>
                    <a:pt x="6874" y="1495"/>
                  </a:lnTo>
                  <a:lnTo>
                    <a:pt x="6868" y="1507"/>
                  </a:lnTo>
                  <a:lnTo>
                    <a:pt x="6863" y="1517"/>
                  </a:lnTo>
                  <a:lnTo>
                    <a:pt x="6856" y="1528"/>
                  </a:lnTo>
                  <a:lnTo>
                    <a:pt x="6849" y="1538"/>
                  </a:lnTo>
                  <a:lnTo>
                    <a:pt x="6842" y="1548"/>
                  </a:lnTo>
                  <a:lnTo>
                    <a:pt x="6834" y="1556"/>
                  </a:lnTo>
                  <a:lnTo>
                    <a:pt x="6826" y="1565"/>
                  </a:lnTo>
                  <a:lnTo>
                    <a:pt x="6817" y="1574"/>
                  </a:lnTo>
                  <a:lnTo>
                    <a:pt x="6807" y="1582"/>
                  </a:lnTo>
                  <a:lnTo>
                    <a:pt x="6797" y="1590"/>
                  </a:lnTo>
                  <a:lnTo>
                    <a:pt x="6787" y="1598"/>
                  </a:lnTo>
                  <a:lnTo>
                    <a:pt x="6777" y="1604"/>
                  </a:lnTo>
                  <a:lnTo>
                    <a:pt x="6766" y="1611"/>
                  </a:lnTo>
                  <a:lnTo>
                    <a:pt x="6755" y="1617"/>
                  </a:lnTo>
                  <a:lnTo>
                    <a:pt x="6744" y="1622"/>
                  </a:lnTo>
                  <a:lnTo>
                    <a:pt x="6732" y="1627"/>
                  </a:lnTo>
                  <a:lnTo>
                    <a:pt x="6720" y="1632"/>
                  </a:lnTo>
                  <a:lnTo>
                    <a:pt x="6707" y="1635"/>
                  </a:lnTo>
                  <a:lnTo>
                    <a:pt x="6694" y="1639"/>
                  </a:lnTo>
                  <a:lnTo>
                    <a:pt x="6682" y="1642"/>
                  </a:lnTo>
                  <a:lnTo>
                    <a:pt x="6669" y="1644"/>
                  </a:lnTo>
                  <a:lnTo>
                    <a:pt x="6655" y="1645"/>
                  </a:lnTo>
                  <a:lnTo>
                    <a:pt x="6642" y="1646"/>
                  </a:lnTo>
                  <a:lnTo>
                    <a:pt x="6628" y="1647"/>
                  </a:lnTo>
                  <a:lnTo>
                    <a:pt x="704" y="1647"/>
                  </a:lnTo>
                  <a:lnTo>
                    <a:pt x="691" y="1646"/>
                  </a:lnTo>
                  <a:lnTo>
                    <a:pt x="678" y="1645"/>
                  </a:lnTo>
                  <a:lnTo>
                    <a:pt x="664" y="1644"/>
                  </a:lnTo>
                  <a:lnTo>
                    <a:pt x="651" y="1642"/>
                  </a:lnTo>
                  <a:lnTo>
                    <a:pt x="638" y="1639"/>
                  </a:lnTo>
                  <a:lnTo>
                    <a:pt x="625" y="1635"/>
                  </a:lnTo>
                  <a:lnTo>
                    <a:pt x="613" y="1632"/>
                  </a:lnTo>
                  <a:lnTo>
                    <a:pt x="601" y="1627"/>
                  </a:lnTo>
                  <a:lnTo>
                    <a:pt x="589" y="1622"/>
                  </a:lnTo>
                  <a:lnTo>
                    <a:pt x="578" y="1617"/>
                  </a:lnTo>
                  <a:lnTo>
                    <a:pt x="566" y="1611"/>
                  </a:lnTo>
                  <a:lnTo>
                    <a:pt x="556" y="1604"/>
                  </a:lnTo>
                  <a:lnTo>
                    <a:pt x="544" y="1598"/>
                  </a:lnTo>
                  <a:lnTo>
                    <a:pt x="534" y="1590"/>
                  </a:lnTo>
                  <a:lnTo>
                    <a:pt x="524" y="1582"/>
                  </a:lnTo>
                  <a:lnTo>
                    <a:pt x="516" y="1574"/>
                  </a:lnTo>
                  <a:lnTo>
                    <a:pt x="507" y="1565"/>
                  </a:lnTo>
                  <a:lnTo>
                    <a:pt x="498" y="1556"/>
                  </a:lnTo>
                  <a:lnTo>
                    <a:pt x="490" y="1548"/>
                  </a:lnTo>
                  <a:lnTo>
                    <a:pt x="483" y="1538"/>
                  </a:lnTo>
                  <a:lnTo>
                    <a:pt x="476" y="1528"/>
                  </a:lnTo>
                  <a:lnTo>
                    <a:pt x="469" y="1517"/>
                  </a:lnTo>
                  <a:lnTo>
                    <a:pt x="463" y="1507"/>
                  </a:lnTo>
                  <a:lnTo>
                    <a:pt x="458" y="1495"/>
                  </a:lnTo>
                  <a:lnTo>
                    <a:pt x="454" y="1484"/>
                  </a:lnTo>
                  <a:lnTo>
                    <a:pt x="449" y="1472"/>
                  </a:lnTo>
                  <a:lnTo>
                    <a:pt x="446" y="1461"/>
                  </a:lnTo>
                  <a:lnTo>
                    <a:pt x="442" y="1449"/>
                  </a:lnTo>
                  <a:lnTo>
                    <a:pt x="440" y="1437"/>
                  </a:lnTo>
                  <a:lnTo>
                    <a:pt x="439" y="1424"/>
                  </a:lnTo>
                  <a:lnTo>
                    <a:pt x="438" y="1412"/>
                  </a:lnTo>
                  <a:lnTo>
                    <a:pt x="437" y="1399"/>
                  </a:lnTo>
                  <a:lnTo>
                    <a:pt x="437" y="812"/>
                  </a:lnTo>
                  <a:lnTo>
                    <a:pt x="438" y="800"/>
                  </a:lnTo>
                  <a:lnTo>
                    <a:pt x="439" y="787"/>
                  </a:lnTo>
                  <a:lnTo>
                    <a:pt x="440" y="774"/>
                  </a:lnTo>
                  <a:lnTo>
                    <a:pt x="442" y="762"/>
                  </a:lnTo>
                  <a:lnTo>
                    <a:pt x="446" y="750"/>
                  </a:lnTo>
                  <a:lnTo>
                    <a:pt x="449" y="739"/>
                  </a:lnTo>
                  <a:lnTo>
                    <a:pt x="454" y="727"/>
                  </a:lnTo>
                  <a:lnTo>
                    <a:pt x="458" y="716"/>
                  </a:lnTo>
                  <a:lnTo>
                    <a:pt x="463" y="704"/>
                  </a:lnTo>
                  <a:lnTo>
                    <a:pt x="469" y="694"/>
                  </a:lnTo>
                  <a:lnTo>
                    <a:pt x="476" y="683"/>
                  </a:lnTo>
                  <a:lnTo>
                    <a:pt x="483" y="673"/>
                  </a:lnTo>
                  <a:lnTo>
                    <a:pt x="490" y="665"/>
                  </a:lnTo>
                  <a:lnTo>
                    <a:pt x="498" y="655"/>
                  </a:lnTo>
                  <a:lnTo>
                    <a:pt x="507" y="646"/>
                  </a:lnTo>
                  <a:lnTo>
                    <a:pt x="516" y="637"/>
                  </a:lnTo>
                  <a:lnTo>
                    <a:pt x="524" y="629"/>
                  </a:lnTo>
                  <a:lnTo>
                    <a:pt x="534" y="621"/>
                  </a:lnTo>
                  <a:lnTo>
                    <a:pt x="544" y="613"/>
                  </a:lnTo>
                  <a:lnTo>
                    <a:pt x="556" y="607"/>
                  </a:lnTo>
                  <a:lnTo>
                    <a:pt x="566" y="600"/>
                  </a:lnTo>
                  <a:lnTo>
                    <a:pt x="578" y="595"/>
                  </a:lnTo>
                  <a:lnTo>
                    <a:pt x="589" y="589"/>
                  </a:lnTo>
                  <a:lnTo>
                    <a:pt x="601" y="584"/>
                  </a:lnTo>
                  <a:lnTo>
                    <a:pt x="613" y="579"/>
                  </a:lnTo>
                  <a:lnTo>
                    <a:pt x="625" y="576"/>
                  </a:lnTo>
                  <a:lnTo>
                    <a:pt x="638" y="572"/>
                  </a:lnTo>
                  <a:lnTo>
                    <a:pt x="651" y="569"/>
                  </a:lnTo>
                  <a:lnTo>
                    <a:pt x="664" y="567"/>
                  </a:lnTo>
                  <a:lnTo>
                    <a:pt x="678" y="566"/>
                  </a:lnTo>
                  <a:lnTo>
                    <a:pt x="691" y="565"/>
                  </a:lnTo>
                  <a:lnTo>
                    <a:pt x="704" y="5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0" name="Freeform 82"/>
            <p:cNvSpPr>
              <a:spLocks/>
            </p:cNvSpPr>
            <p:nvPr/>
          </p:nvSpPr>
          <p:spPr bwMode="auto">
            <a:xfrm>
              <a:off x="12235265" y="2025012"/>
              <a:ext cx="203200" cy="33338"/>
            </a:xfrm>
            <a:custGeom>
              <a:avLst/>
              <a:gdLst/>
              <a:ahLst/>
              <a:cxnLst>
                <a:cxn ang="0">
                  <a:pos x="1170" y="0"/>
                </a:cxn>
                <a:cxn ang="0">
                  <a:pos x="1192" y="2"/>
                </a:cxn>
                <a:cxn ang="0">
                  <a:pos x="1212" y="9"/>
                </a:cxn>
                <a:cxn ang="0">
                  <a:pos x="1231" y="19"/>
                </a:cxn>
                <a:cxn ang="0">
                  <a:pos x="1246" y="32"/>
                </a:cxn>
                <a:cxn ang="0">
                  <a:pos x="1259" y="49"/>
                </a:cxn>
                <a:cxn ang="0">
                  <a:pos x="1271" y="66"/>
                </a:cxn>
                <a:cxn ang="0">
                  <a:pos x="1276" y="87"/>
                </a:cxn>
                <a:cxn ang="0">
                  <a:pos x="1278" y="110"/>
                </a:cxn>
                <a:cxn ang="0">
                  <a:pos x="1276" y="131"/>
                </a:cxn>
                <a:cxn ang="0">
                  <a:pos x="1271" y="152"/>
                </a:cxn>
                <a:cxn ang="0">
                  <a:pos x="1259" y="170"/>
                </a:cxn>
                <a:cxn ang="0">
                  <a:pos x="1246" y="186"/>
                </a:cxn>
                <a:cxn ang="0">
                  <a:pos x="1231" y="200"/>
                </a:cxn>
                <a:cxn ang="0">
                  <a:pos x="1212" y="210"/>
                </a:cxn>
                <a:cxn ang="0">
                  <a:pos x="1192" y="216"/>
                </a:cxn>
                <a:cxn ang="0">
                  <a:pos x="1170" y="218"/>
                </a:cxn>
                <a:cxn ang="0">
                  <a:pos x="97" y="217"/>
                </a:cxn>
                <a:cxn ang="0">
                  <a:pos x="76" y="213"/>
                </a:cxn>
                <a:cxn ang="0">
                  <a:pos x="56" y="205"/>
                </a:cxn>
                <a:cxn ang="0">
                  <a:pos x="40" y="193"/>
                </a:cxn>
                <a:cxn ang="0">
                  <a:pos x="24" y="178"/>
                </a:cxn>
                <a:cxn ang="0">
                  <a:pos x="13" y="161"/>
                </a:cxn>
                <a:cxn ang="0">
                  <a:pos x="4" y="142"/>
                </a:cxn>
                <a:cxn ang="0">
                  <a:pos x="0" y="121"/>
                </a:cxn>
                <a:cxn ang="0">
                  <a:pos x="0" y="99"/>
                </a:cxn>
                <a:cxn ang="0">
                  <a:pos x="4" y="76"/>
                </a:cxn>
                <a:cxn ang="0">
                  <a:pos x="13" y="58"/>
                </a:cxn>
                <a:cxn ang="0">
                  <a:pos x="24" y="40"/>
                </a:cxn>
                <a:cxn ang="0">
                  <a:pos x="40" y="25"/>
                </a:cxn>
                <a:cxn ang="0">
                  <a:pos x="56" y="13"/>
                </a:cxn>
                <a:cxn ang="0">
                  <a:pos x="76" y="5"/>
                </a:cxn>
                <a:cxn ang="0">
                  <a:pos x="97" y="1"/>
                </a:cxn>
              </a:cxnLst>
              <a:rect l="0" t="0" r="r" b="b"/>
              <a:pathLst>
                <a:path w="1278" h="218">
                  <a:moveTo>
                    <a:pt x="108" y="0"/>
                  </a:moveTo>
                  <a:lnTo>
                    <a:pt x="1170" y="0"/>
                  </a:lnTo>
                  <a:lnTo>
                    <a:pt x="1181" y="1"/>
                  </a:lnTo>
                  <a:lnTo>
                    <a:pt x="1192" y="2"/>
                  </a:lnTo>
                  <a:lnTo>
                    <a:pt x="1202" y="5"/>
                  </a:lnTo>
                  <a:lnTo>
                    <a:pt x="1212" y="9"/>
                  </a:lnTo>
                  <a:lnTo>
                    <a:pt x="1222" y="13"/>
                  </a:lnTo>
                  <a:lnTo>
                    <a:pt x="1231" y="19"/>
                  </a:lnTo>
                  <a:lnTo>
                    <a:pt x="1238" y="25"/>
                  </a:lnTo>
                  <a:lnTo>
                    <a:pt x="1246" y="32"/>
                  </a:lnTo>
                  <a:lnTo>
                    <a:pt x="1254" y="40"/>
                  </a:lnTo>
                  <a:lnTo>
                    <a:pt x="1259" y="49"/>
                  </a:lnTo>
                  <a:lnTo>
                    <a:pt x="1265" y="58"/>
                  </a:lnTo>
                  <a:lnTo>
                    <a:pt x="1271" y="66"/>
                  </a:lnTo>
                  <a:lnTo>
                    <a:pt x="1274" y="76"/>
                  </a:lnTo>
                  <a:lnTo>
                    <a:pt x="1276" y="87"/>
                  </a:lnTo>
                  <a:lnTo>
                    <a:pt x="1278" y="99"/>
                  </a:lnTo>
                  <a:lnTo>
                    <a:pt x="1278" y="110"/>
                  </a:lnTo>
                  <a:lnTo>
                    <a:pt x="1278" y="121"/>
                  </a:lnTo>
                  <a:lnTo>
                    <a:pt x="1276" y="131"/>
                  </a:lnTo>
                  <a:lnTo>
                    <a:pt x="1274" y="142"/>
                  </a:lnTo>
                  <a:lnTo>
                    <a:pt x="1271" y="152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4" y="178"/>
                  </a:lnTo>
                  <a:lnTo>
                    <a:pt x="1246" y="186"/>
                  </a:lnTo>
                  <a:lnTo>
                    <a:pt x="1238" y="193"/>
                  </a:lnTo>
                  <a:lnTo>
                    <a:pt x="1231" y="200"/>
                  </a:lnTo>
                  <a:lnTo>
                    <a:pt x="1222" y="205"/>
                  </a:lnTo>
                  <a:lnTo>
                    <a:pt x="1212" y="210"/>
                  </a:lnTo>
                  <a:lnTo>
                    <a:pt x="1202" y="213"/>
                  </a:lnTo>
                  <a:lnTo>
                    <a:pt x="1192" y="216"/>
                  </a:lnTo>
                  <a:lnTo>
                    <a:pt x="1181" y="217"/>
                  </a:lnTo>
                  <a:lnTo>
                    <a:pt x="1170" y="218"/>
                  </a:lnTo>
                  <a:lnTo>
                    <a:pt x="108" y="218"/>
                  </a:lnTo>
                  <a:lnTo>
                    <a:pt x="97" y="217"/>
                  </a:lnTo>
                  <a:lnTo>
                    <a:pt x="86" y="216"/>
                  </a:lnTo>
                  <a:lnTo>
                    <a:pt x="76" y="213"/>
                  </a:lnTo>
                  <a:lnTo>
                    <a:pt x="66" y="210"/>
                  </a:lnTo>
                  <a:lnTo>
                    <a:pt x="56" y="205"/>
                  </a:lnTo>
                  <a:lnTo>
                    <a:pt x="47" y="200"/>
                  </a:lnTo>
                  <a:lnTo>
                    <a:pt x="40" y="193"/>
                  </a:lnTo>
                  <a:lnTo>
                    <a:pt x="32" y="186"/>
                  </a:lnTo>
                  <a:lnTo>
                    <a:pt x="24" y="178"/>
                  </a:lnTo>
                  <a:lnTo>
                    <a:pt x="19" y="170"/>
                  </a:lnTo>
                  <a:lnTo>
                    <a:pt x="13" y="161"/>
                  </a:lnTo>
                  <a:lnTo>
                    <a:pt x="9" y="152"/>
                  </a:lnTo>
                  <a:lnTo>
                    <a:pt x="4" y="142"/>
                  </a:lnTo>
                  <a:lnTo>
                    <a:pt x="2" y="131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7"/>
                  </a:lnTo>
                  <a:lnTo>
                    <a:pt x="4" y="76"/>
                  </a:lnTo>
                  <a:lnTo>
                    <a:pt x="9" y="66"/>
                  </a:lnTo>
                  <a:lnTo>
                    <a:pt x="13" y="58"/>
                  </a:lnTo>
                  <a:lnTo>
                    <a:pt x="19" y="49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7" y="19"/>
                  </a:lnTo>
                  <a:lnTo>
                    <a:pt x="56" y="13"/>
                  </a:lnTo>
                  <a:lnTo>
                    <a:pt x="66" y="9"/>
                  </a:lnTo>
                  <a:lnTo>
                    <a:pt x="76" y="5"/>
                  </a:lnTo>
                  <a:lnTo>
                    <a:pt x="86" y="2"/>
                  </a:lnTo>
                  <a:lnTo>
                    <a:pt x="97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1" name="Freeform 83"/>
            <p:cNvSpPr>
              <a:spLocks/>
            </p:cNvSpPr>
            <p:nvPr/>
          </p:nvSpPr>
          <p:spPr bwMode="auto">
            <a:xfrm>
              <a:off x="11619315" y="2025012"/>
              <a:ext cx="28575" cy="30163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8"/>
                </a:cxn>
                <a:cxn ang="0">
                  <a:pos x="136" y="170"/>
                </a:cxn>
                <a:cxn ang="0">
                  <a:pos x="150" y="162"/>
                </a:cxn>
                <a:cxn ang="0">
                  <a:pos x="162" y="148"/>
                </a:cxn>
                <a:cxn ang="0">
                  <a:pos x="172" y="134"/>
                </a:cxn>
                <a:cxn ang="0">
                  <a:pos x="179" y="117"/>
                </a:cxn>
                <a:cxn ang="0">
                  <a:pos x="183" y="99"/>
                </a:cxn>
                <a:cxn ang="0">
                  <a:pos x="183" y="82"/>
                </a:cxn>
                <a:cxn ang="0">
                  <a:pos x="179" y="64"/>
                </a:cxn>
                <a:cxn ang="0">
                  <a:pos x="172" y="47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6" y="11"/>
                </a:cxn>
                <a:cxn ang="0">
                  <a:pos x="119" y="3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5" y="3"/>
                </a:cxn>
                <a:cxn ang="0">
                  <a:pos x="49" y="11"/>
                </a:cxn>
                <a:cxn ang="0">
                  <a:pos x="34" y="21"/>
                </a:cxn>
                <a:cxn ang="0">
                  <a:pos x="21" y="33"/>
                </a:cxn>
                <a:cxn ang="0">
                  <a:pos x="11" y="47"/>
                </a:cxn>
                <a:cxn ang="0">
                  <a:pos x="5" y="64"/>
                </a:cxn>
                <a:cxn ang="0">
                  <a:pos x="1" y="82"/>
                </a:cxn>
                <a:cxn ang="0">
                  <a:pos x="1" y="99"/>
                </a:cxn>
                <a:cxn ang="0">
                  <a:pos x="5" y="117"/>
                </a:cxn>
                <a:cxn ang="0">
                  <a:pos x="11" y="134"/>
                </a:cxn>
                <a:cxn ang="0">
                  <a:pos x="21" y="148"/>
                </a:cxn>
                <a:cxn ang="0">
                  <a:pos x="34" y="162"/>
                </a:cxn>
                <a:cxn ang="0">
                  <a:pos x="49" y="170"/>
                </a:cxn>
                <a:cxn ang="0">
                  <a:pos x="65" y="178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2" y="182"/>
                  </a:moveTo>
                  <a:lnTo>
                    <a:pt x="101" y="182"/>
                  </a:lnTo>
                  <a:lnTo>
                    <a:pt x="110" y="180"/>
                  </a:lnTo>
                  <a:lnTo>
                    <a:pt x="119" y="178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43" y="166"/>
                  </a:lnTo>
                  <a:lnTo>
                    <a:pt x="150" y="162"/>
                  </a:lnTo>
                  <a:lnTo>
                    <a:pt x="157" y="155"/>
                  </a:lnTo>
                  <a:lnTo>
                    <a:pt x="162" y="148"/>
                  </a:lnTo>
                  <a:lnTo>
                    <a:pt x="168" y="142"/>
                  </a:lnTo>
                  <a:lnTo>
                    <a:pt x="172" y="134"/>
                  </a:lnTo>
                  <a:lnTo>
                    <a:pt x="177" y="126"/>
                  </a:lnTo>
                  <a:lnTo>
                    <a:pt x="179" y="117"/>
                  </a:lnTo>
                  <a:lnTo>
                    <a:pt x="181" y="109"/>
                  </a:lnTo>
                  <a:lnTo>
                    <a:pt x="183" y="99"/>
                  </a:lnTo>
                  <a:lnTo>
                    <a:pt x="183" y="91"/>
                  </a:lnTo>
                  <a:lnTo>
                    <a:pt x="183" y="82"/>
                  </a:lnTo>
                  <a:lnTo>
                    <a:pt x="181" y="72"/>
                  </a:lnTo>
                  <a:lnTo>
                    <a:pt x="179" y="64"/>
                  </a:lnTo>
                  <a:lnTo>
                    <a:pt x="177" y="55"/>
                  </a:lnTo>
                  <a:lnTo>
                    <a:pt x="172" y="47"/>
                  </a:lnTo>
                  <a:lnTo>
                    <a:pt x="168" y="40"/>
                  </a:lnTo>
                  <a:lnTo>
                    <a:pt x="162" y="33"/>
                  </a:lnTo>
                  <a:lnTo>
                    <a:pt x="157" y="26"/>
                  </a:lnTo>
                  <a:lnTo>
                    <a:pt x="150" y="21"/>
                  </a:lnTo>
                  <a:lnTo>
                    <a:pt x="143" y="15"/>
                  </a:lnTo>
                  <a:lnTo>
                    <a:pt x="136" y="11"/>
                  </a:lnTo>
                  <a:lnTo>
                    <a:pt x="128" y="6"/>
                  </a:lnTo>
                  <a:lnTo>
                    <a:pt x="119" y="3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9" y="11"/>
                  </a:lnTo>
                  <a:lnTo>
                    <a:pt x="41" y="15"/>
                  </a:lnTo>
                  <a:lnTo>
                    <a:pt x="34" y="21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1" y="47"/>
                  </a:lnTo>
                  <a:lnTo>
                    <a:pt x="8" y="55"/>
                  </a:lnTo>
                  <a:lnTo>
                    <a:pt x="5" y="64"/>
                  </a:lnTo>
                  <a:lnTo>
                    <a:pt x="2" y="72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99"/>
                  </a:lnTo>
                  <a:lnTo>
                    <a:pt x="2" y="109"/>
                  </a:lnTo>
                  <a:lnTo>
                    <a:pt x="5" y="117"/>
                  </a:lnTo>
                  <a:lnTo>
                    <a:pt x="8" y="126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48"/>
                  </a:lnTo>
                  <a:lnTo>
                    <a:pt x="28" y="155"/>
                  </a:lnTo>
                  <a:lnTo>
                    <a:pt x="34" y="162"/>
                  </a:lnTo>
                  <a:lnTo>
                    <a:pt x="41" y="166"/>
                  </a:lnTo>
                  <a:lnTo>
                    <a:pt x="49" y="170"/>
                  </a:lnTo>
                  <a:lnTo>
                    <a:pt x="57" y="175"/>
                  </a:lnTo>
                  <a:lnTo>
                    <a:pt x="65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2" name="Freeform 84"/>
            <p:cNvSpPr>
              <a:spLocks/>
            </p:cNvSpPr>
            <p:nvPr/>
          </p:nvSpPr>
          <p:spPr bwMode="auto">
            <a:xfrm>
              <a:off x="11659003" y="2025012"/>
              <a:ext cx="28575" cy="30163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8"/>
                </a:cxn>
                <a:cxn ang="0">
                  <a:pos x="134" y="170"/>
                </a:cxn>
                <a:cxn ang="0">
                  <a:pos x="149" y="162"/>
                </a:cxn>
                <a:cxn ang="0">
                  <a:pos x="161" y="148"/>
                </a:cxn>
                <a:cxn ang="0">
                  <a:pos x="171" y="134"/>
                </a:cxn>
                <a:cxn ang="0">
                  <a:pos x="179" y="117"/>
                </a:cxn>
                <a:cxn ang="0">
                  <a:pos x="182" y="99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7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3"/>
                </a:cxn>
                <a:cxn ang="0">
                  <a:pos x="100" y="0"/>
                </a:cxn>
                <a:cxn ang="0">
                  <a:pos x="81" y="0"/>
                </a:cxn>
                <a:cxn ang="0">
                  <a:pos x="63" y="3"/>
                </a:cxn>
                <a:cxn ang="0">
                  <a:pos x="48" y="11"/>
                </a:cxn>
                <a:cxn ang="0">
                  <a:pos x="32" y="21"/>
                </a:cxn>
                <a:cxn ang="0">
                  <a:pos x="20" y="33"/>
                </a:cxn>
                <a:cxn ang="0">
                  <a:pos x="10" y="47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99"/>
                </a:cxn>
                <a:cxn ang="0">
                  <a:pos x="4" y="117"/>
                </a:cxn>
                <a:cxn ang="0">
                  <a:pos x="10" y="134"/>
                </a:cxn>
                <a:cxn ang="0">
                  <a:pos x="20" y="148"/>
                </a:cxn>
                <a:cxn ang="0">
                  <a:pos x="32" y="162"/>
                </a:cxn>
                <a:cxn ang="0">
                  <a:pos x="48" y="170"/>
                </a:cxn>
                <a:cxn ang="0">
                  <a:pos x="63" y="178"/>
                </a:cxn>
                <a:cxn ang="0">
                  <a:pos x="81" y="182"/>
                </a:cxn>
              </a:cxnLst>
              <a:rect l="0" t="0" r="r" b="b"/>
              <a:pathLst>
                <a:path w="182" h="182">
                  <a:moveTo>
                    <a:pt x="91" y="182"/>
                  </a:moveTo>
                  <a:lnTo>
                    <a:pt x="100" y="182"/>
                  </a:lnTo>
                  <a:lnTo>
                    <a:pt x="109" y="180"/>
                  </a:lnTo>
                  <a:lnTo>
                    <a:pt x="118" y="178"/>
                  </a:lnTo>
                  <a:lnTo>
                    <a:pt x="127" y="175"/>
                  </a:lnTo>
                  <a:lnTo>
                    <a:pt x="134" y="170"/>
                  </a:lnTo>
                  <a:lnTo>
                    <a:pt x="142" y="166"/>
                  </a:lnTo>
                  <a:lnTo>
                    <a:pt x="149" y="162"/>
                  </a:lnTo>
                  <a:lnTo>
                    <a:pt x="155" y="155"/>
                  </a:lnTo>
                  <a:lnTo>
                    <a:pt x="161" y="148"/>
                  </a:lnTo>
                  <a:lnTo>
                    <a:pt x="167" y="142"/>
                  </a:lnTo>
                  <a:lnTo>
                    <a:pt x="171" y="134"/>
                  </a:lnTo>
                  <a:lnTo>
                    <a:pt x="175" y="126"/>
                  </a:lnTo>
                  <a:lnTo>
                    <a:pt x="179" y="117"/>
                  </a:lnTo>
                  <a:lnTo>
                    <a:pt x="181" y="109"/>
                  </a:lnTo>
                  <a:lnTo>
                    <a:pt x="182" y="99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2"/>
                  </a:lnTo>
                  <a:lnTo>
                    <a:pt x="179" y="64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5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7" y="6"/>
                  </a:lnTo>
                  <a:lnTo>
                    <a:pt x="118" y="3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6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2" y="21"/>
                  </a:lnTo>
                  <a:lnTo>
                    <a:pt x="27" y="26"/>
                  </a:lnTo>
                  <a:lnTo>
                    <a:pt x="20" y="33"/>
                  </a:lnTo>
                  <a:lnTo>
                    <a:pt x="16" y="40"/>
                  </a:lnTo>
                  <a:lnTo>
                    <a:pt x="10" y="47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1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1" y="109"/>
                  </a:lnTo>
                  <a:lnTo>
                    <a:pt x="4" y="117"/>
                  </a:lnTo>
                  <a:lnTo>
                    <a:pt x="7" y="126"/>
                  </a:lnTo>
                  <a:lnTo>
                    <a:pt x="10" y="134"/>
                  </a:lnTo>
                  <a:lnTo>
                    <a:pt x="16" y="142"/>
                  </a:lnTo>
                  <a:lnTo>
                    <a:pt x="20" y="148"/>
                  </a:lnTo>
                  <a:lnTo>
                    <a:pt x="27" y="155"/>
                  </a:lnTo>
                  <a:lnTo>
                    <a:pt x="32" y="162"/>
                  </a:lnTo>
                  <a:lnTo>
                    <a:pt x="40" y="166"/>
                  </a:lnTo>
                  <a:lnTo>
                    <a:pt x="48" y="170"/>
                  </a:lnTo>
                  <a:lnTo>
                    <a:pt x="56" y="175"/>
                  </a:lnTo>
                  <a:lnTo>
                    <a:pt x="63" y="178"/>
                  </a:lnTo>
                  <a:lnTo>
                    <a:pt x="72" y="180"/>
                  </a:lnTo>
                  <a:lnTo>
                    <a:pt x="81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3" name="Freeform 85"/>
            <p:cNvSpPr>
              <a:spLocks/>
            </p:cNvSpPr>
            <p:nvPr/>
          </p:nvSpPr>
          <p:spPr bwMode="auto">
            <a:xfrm>
              <a:off x="11698690" y="2025012"/>
              <a:ext cx="30163" cy="30163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8"/>
                </a:cxn>
                <a:cxn ang="0">
                  <a:pos x="134" y="170"/>
                </a:cxn>
                <a:cxn ang="0">
                  <a:pos x="149" y="162"/>
                </a:cxn>
                <a:cxn ang="0">
                  <a:pos x="162" y="148"/>
                </a:cxn>
                <a:cxn ang="0">
                  <a:pos x="171" y="134"/>
                </a:cxn>
                <a:cxn ang="0">
                  <a:pos x="179" y="117"/>
                </a:cxn>
                <a:cxn ang="0">
                  <a:pos x="182" y="99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7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3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0" y="33"/>
                </a:cxn>
                <a:cxn ang="0">
                  <a:pos x="11" y="47"/>
                </a:cxn>
                <a:cxn ang="0">
                  <a:pos x="3" y="64"/>
                </a:cxn>
                <a:cxn ang="0">
                  <a:pos x="0" y="82"/>
                </a:cxn>
                <a:cxn ang="0">
                  <a:pos x="0" y="99"/>
                </a:cxn>
                <a:cxn ang="0">
                  <a:pos x="3" y="117"/>
                </a:cxn>
                <a:cxn ang="0">
                  <a:pos x="11" y="134"/>
                </a:cxn>
                <a:cxn ang="0">
                  <a:pos x="20" y="148"/>
                </a:cxn>
                <a:cxn ang="0">
                  <a:pos x="33" y="162"/>
                </a:cxn>
                <a:cxn ang="0">
                  <a:pos x="48" y="170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2" h="182">
                  <a:moveTo>
                    <a:pt x="91" y="182"/>
                  </a:moveTo>
                  <a:lnTo>
                    <a:pt x="100" y="182"/>
                  </a:lnTo>
                  <a:lnTo>
                    <a:pt x="110" y="180"/>
                  </a:lnTo>
                  <a:lnTo>
                    <a:pt x="118" y="178"/>
                  </a:lnTo>
                  <a:lnTo>
                    <a:pt x="126" y="175"/>
                  </a:lnTo>
                  <a:lnTo>
                    <a:pt x="134" y="170"/>
                  </a:lnTo>
                  <a:lnTo>
                    <a:pt x="142" y="166"/>
                  </a:lnTo>
                  <a:lnTo>
                    <a:pt x="149" y="162"/>
                  </a:lnTo>
                  <a:lnTo>
                    <a:pt x="155" y="155"/>
                  </a:lnTo>
                  <a:lnTo>
                    <a:pt x="162" y="148"/>
                  </a:lnTo>
                  <a:lnTo>
                    <a:pt x="166" y="142"/>
                  </a:lnTo>
                  <a:lnTo>
                    <a:pt x="171" y="134"/>
                  </a:lnTo>
                  <a:lnTo>
                    <a:pt x="175" y="126"/>
                  </a:lnTo>
                  <a:lnTo>
                    <a:pt x="179" y="117"/>
                  </a:lnTo>
                  <a:lnTo>
                    <a:pt x="181" y="109"/>
                  </a:lnTo>
                  <a:lnTo>
                    <a:pt x="182" y="99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2"/>
                  </a:lnTo>
                  <a:lnTo>
                    <a:pt x="179" y="64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6" y="40"/>
                  </a:lnTo>
                  <a:lnTo>
                    <a:pt x="162" y="33"/>
                  </a:lnTo>
                  <a:lnTo>
                    <a:pt x="155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6" y="6"/>
                  </a:lnTo>
                  <a:lnTo>
                    <a:pt x="118" y="3"/>
                  </a:lnTo>
                  <a:lnTo>
                    <a:pt x="110" y="1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2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0" y="33"/>
                  </a:lnTo>
                  <a:lnTo>
                    <a:pt x="16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3" y="64"/>
                  </a:lnTo>
                  <a:lnTo>
                    <a:pt x="1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1" y="109"/>
                  </a:lnTo>
                  <a:lnTo>
                    <a:pt x="3" y="117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0" y="148"/>
                  </a:lnTo>
                  <a:lnTo>
                    <a:pt x="27" y="155"/>
                  </a:lnTo>
                  <a:lnTo>
                    <a:pt x="33" y="162"/>
                  </a:lnTo>
                  <a:lnTo>
                    <a:pt x="40" y="166"/>
                  </a:lnTo>
                  <a:lnTo>
                    <a:pt x="48" y="170"/>
                  </a:lnTo>
                  <a:lnTo>
                    <a:pt x="55" y="175"/>
                  </a:lnTo>
                  <a:lnTo>
                    <a:pt x="64" y="178"/>
                  </a:lnTo>
                  <a:lnTo>
                    <a:pt x="72" y="180"/>
                  </a:lnTo>
                  <a:lnTo>
                    <a:pt x="82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4" name="Freeform 86"/>
            <p:cNvSpPr>
              <a:spLocks/>
            </p:cNvSpPr>
            <p:nvPr/>
          </p:nvSpPr>
          <p:spPr bwMode="auto">
            <a:xfrm>
              <a:off x="11739965" y="2025012"/>
              <a:ext cx="28575" cy="30163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8"/>
                </a:cxn>
                <a:cxn ang="0">
                  <a:pos x="134" y="170"/>
                </a:cxn>
                <a:cxn ang="0">
                  <a:pos x="148" y="162"/>
                </a:cxn>
                <a:cxn ang="0">
                  <a:pos x="162" y="148"/>
                </a:cxn>
                <a:cxn ang="0">
                  <a:pos x="172" y="134"/>
                </a:cxn>
                <a:cxn ang="0">
                  <a:pos x="178" y="117"/>
                </a:cxn>
                <a:cxn ang="0">
                  <a:pos x="182" y="99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7"/>
                </a:cxn>
                <a:cxn ang="0">
                  <a:pos x="162" y="33"/>
                </a:cxn>
                <a:cxn ang="0">
                  <a:pos x="148" y="21"/>
                </a:cxn>
                <a:cxn ang="0">
                  <a:pos x="134" y="11"/>
                </a:cxn>
                <a:cxn ang="0">
                  <a:pos x="118" y="3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7"/>
                </a:cxn>
                <a:cxn ang="0">
                  <a:pos x="3" y="64"/>
                </a:cxn>
                <a:cxn ang="0">
                  <a:pos x="0" y="82"/>
                </a:cxn>
                <a:cxn ang="0">
                  <a:pos x="0" y="99"/>
                </a:cxn>
                <a:cxn ang="0">
                  <a:pos x="3" y="117"/>
                </a:cxn>
                <a:cxn ang="0">
                  <a:pos x="11" y="134"/>
                </a:cxn>
                <a:cxn ang="0">
                  <a:pos x="21" y="148"/>
                </a:cxn>
                <a:cxn ang="0">
                  <a:pos x="33" y="162"/>
                </a:cxn>
                <a:cxn ang="0">
                  <a:pos x="48" y="170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1" y="182"/>
                  </a:moveTo>
                  <a:lnTo>
                    <a:pt x="101" y="182"/>
                  </a:lnTo>
                  <a:lnTo>
                    <a:pt x="110" y="180"/>
                  </a:lnTo>
                  <a:lnTo>
                    <a:pt x="118" y="178"/>
                  </a:lnTo>
                  <a:lnTo>
                    <a:pt x="126" y="175"/>
                  </a:lnTo>
                  <a:lnTo>
                    <a:pt x="134" y="170"/>
                  </a:lnTo>
                  <a:lnTo>
                    <a:pt x="142" y="166"/>
                  </a:lnTo>
                  <a:lnTo>
                    <a:pt x="148" y="162"/>
                  </a:lnTo>
                  <a:lnTo>
                    <a:pt x="155" y="155"/>
                  </a:lnTo>
                  <a:lnTo>
                    <a:pt x="162" y="148"/>
                  </a:lnTo>
                  <a:lnTo>
                    <a:pt x="166" y="142"/>
                  </a:lnTo>
                  <a:lnTo>
                    <a:pt x="172" y="134"/>
                  </a:lnTo>
                  <a:lnTo>
                    <a:pt x="175" y="126"/>
                  </a:lnTo>
                  <a:lnTo>
                    <a:pt x="178" y="117"/>
                  </a:lnTo>
                  <a:lnTo>
                    <a:pt x="181" y="109"/>
                  </a:lnTo>
                  <a:lnTo>
                    <a:pt x="182" y="99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2"/>
                  </a:lnTo>
                  <a:lnTo>
                    <a:pt x="178" y="64"/>
                  </a:lnTo>
                  <a:lnTo>
                    <a:pt x="175" y="55"/>
                  </a:lnTo>
                  <a:lnTo>
                    <a:pt x="172" y="47"/>
                  </a:lnTo>
                  <a:lnTo>
                    <a:pt x="166" y="40"/>
                  </a:lnTo>
                  <a:lnTo>
                    <a:pt x="162" y="33"/>
                  </a:lnTo>
                  <a:lnTo>
                    <a:pt x="155" y="26"/>
                  </a:lnTo>
                  <a:lnTo>
                    <a:pt x="148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6" y="6"/>
                  </a:lnTo>
                  <a:lnTo>
                    <a:pt x="118" y="3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6" y="55"/>
                  </a:lnTo>
                  <a:lnTo>
                    <a:pt x="3" y="64"/>
                  </a:lnTo>
                  <a:lnTo>
                    <a:pt x="1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1" y="109"/>
                  </a:lnTo>
                  <a:lnTo>
                    <a:pt x="3" y="117"/>
                  </a:lnTo>
                  <a:lnTo>
                    <a:pt x="6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48"/>
                  </a:lnTo>
                  <a:lnTo>
                    <a:pt x="26" y="155"/>
                  </a:lnTo>
                  <a:lnTo>
                    <a:pt x="33" y="162"/>
                  </a:lnTo>
                  <a:lnTo>
                    <a:pt x="40" y="166"/>
                  </a:lnTo>
                  <a:lnTo>
                    <a:pt x="48" y="170"/>
                  </a:lnTo>
                  <a:lnTo>
                    <a:pt x="55" y="175"/>
                  </a:lnTo>
                  <a:lnTo>
                    <a:pt x="64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5" name="Freeform 87"/>
            <p:cNvSpPr>
              <a:spLocks/>
            </p:cNvSpPr>
            <p:nvPr/>
          </p:nvSpPr>
          <p:spPr bwMode="auto">
            <a:xfrm>
              <a:off x="11779653" y="2025012"/>
              <a:ext cx="28575" cy="30163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8"/>
                </a:cxn>
                <a:cxn ang="0">
                  <a:pos x="134" y="170"/>
                </a:cxn>
                <a:cxn ang="0">
                  <a:pos x="149" y="162"/>
                </a:cxn>
                <a:cxn ang="0">
                  <a:pos x="162" y="148"/>
                </a:cxn>
                <a:cxn ang="0">
                  <a:pos x="172" y="134"/>
                </a:cxn>
                <a:cxn ang="0">
                  <a:pos x="178" y="117"/>
                </a:cxn>
                <a:cxn ang="0">
                  <a:pos x="182" y="99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7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3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7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99"/>
                </a:cxn>
                <a:cxn ang="0">
                  <a:pos x="4" y="117"/>
                </a:cxn>
                <a:cxn ang="0">
                  <a:pos x="11" y="134"/>
                </a:cxn>
                <a:cxn ang="0">
                  <a:pos x="21" y="148"/>
                </a:cxn>
                <a:cxn ang="0">
                  <a:pos x="33" y="162"/>
                </a:cxn>
                <a:cxn ang="0">
                  <a:pos x="47" y="170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1" y="182"/>
                  </a:moveTo>
                  <a:lnTo>
                    <a:pt x="101" y="182"/>
                  </a:lnTo>
                  <a:lnTo>
                    <a:pt x="109" y="180"/>
                  </a:lnTo>
                  <a:lnTo>
                    <a:pt x="118" y="178"/>
                  </a:lnTo>
                  <a:lnTo>
                    <a:pt x="126" y="175"/>
                  </a:lnTo>
                  <a:lnTo>
                    <a:pt x="134" y="170"/>
                  </a:lnTo>
                  <a:lnTo>
                    <a:pt x="142" y="166"/>
                  </a:lnTo>
                  <a:lnTo>
                    <a:pt x="149" y="162"/>
                  </a:lnTo>
                  <a:lnTo>
                    <a:pt x="156" y="155"/>
                  </a:lnTo>
                  <a:lnTo>
                    <a:pt x="162" y="148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5" y="126"/>
                  </a:lnTo>
                  <a:lnTo>
                    <a:pt x="178" y="117"/>
                  </a:lnTo>
                  <a:lnTo>
                    <a:pt x="180" y="109"/>
                  </a:lnTo>
                  <a:lnTo>
                    <a:pt x="182" y="99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0" y="72"/>
                  </a:lnTo>
                  <a:lnTo>
                    <a:pt x="178" y="64"/>
                  </a:lnTo>
                  <a:lnTo>
                    <a:pt x="175" y="55"/>
                  </a:lnTo>
                  <a:lnTo>
                    <a:pt x="172" y="47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6" y="6"/>
                  </a:lnTo>
                  <a:lnTo>
                    <a:pt x="118" y="3"/>
                  </a:lnTo>
                  <a:lnTo>
                    <a:pt x="109" y="1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6" y="55"/>
                  </a:lnTo>
                  <a:lnTo>
                    <a:pt x="4" y="64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2" y="109"/>
                  </a:lnTo>
                  <a:lnTo>
                    <a:pt x="4" y="117"/>
                  </a:lnTo>
                  <a:lnTo>
                    <a:pt x="6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48"/>
                  </a:lnTo>
                  <a:lnTo>
                    <a:pt x="26" y="155"/>
                  </a:lnTo>
                  <a:lnTo>
                    <a:pt x="33" y="162"/>
                  </a:lnTo>
                  <a:lnTo>
                    <a:pt x="40" y="166"/>
                  </a:lnTo>
                  <a:lnTo>
                    <a:pt x="47" y="170"/>
                  </a:lnTo>
                  <a:lnTo>
                    <a:pt x="55" y="175"/>
                  </a:lnTo>
                  <a:lnTo>
                    <a:pt x="64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6" name="Freeform 88"/>
            <p:cNvSpPr>
              <a:spLocks/>
            </p:cNvSpPr>
            <p:nvPr/>
          </p:nvSpPr>
          <p:spPr bwMode="auto">
            <a:xfrm>
              <a:off x="12235265" y="2212337"/>
              <a:ext cx="203200" cy="34925"/>
            </a:xfrm>
            <a:custGeom>
              <a:avLst/>
              <a:gdLst/>
              <a:ahLst/>
              <a:cxnLst>
                <a:cxn ang="0">
                  <a:pos x="1170" y="0"/>
                </a:cxn>
                <a:cxn ang="0">
                  <a:pos x="1192" y="3"/>
                </a:cxn>
                <a:cxn ang="0">
                  <a:pos x="1212" y="9"/>
                </a:cxn>
                <a:cxn ang="0">
                  <a:pos x="1231" y="19"/>
                </a:cxn>
                <a:cxn ang="0">
                  <a:pos x="1246" y="33"/>
                </a:cxn>
                <a:cxn ang="0">
                  <a:pos x="1259" y="49"/>
                </a:cxn>
                <a:cxn ang="0">
                  <a:pos x="1271" y="67"/>
                </a:cxn>
                <a:cxn ang="0">
                  <a:pos x="1276" y="88"/>
                </a:cxn>
                <a:cxn ang="0">
                  <a:pos x="1278" y="109"/>
                </a:cxn>
                <a:cxn ang="0">
                  <a:pos x="1276" y="131"/>
                </a:cxn>
                <a:cxn ang="0">
                  <a:pos x="1271" y="152"/>
                </a:cxn>
                <a:cxn ang="0">
                  <a:pos x="1259" y="170"/>
                </a:cxn>
                <a:cxn ang="0">
                  <a:pos x="1246" y="187"/>
                </a:cxn>
                <a:cxn ang="0">
                  <a:pos x="1231" y="200"/>
                </a:cxn>
                <a:cxn ang="0">
                  <a:pos x="1212" y="210"/>
                </a:cxn>
                <a:cxn ang="0">
                  <a:pos x="1192" y="217"/>
                </a:cxn>
                <a:cxn ang="0">
                  <a:pos x="1170" y="219"/>
                </a:cxn>
                <a:cxn ang="0">
                  <a:pos x="97" y="218"/>
                </a:cxn>
                <a:cxn ang="0">
                  <a:pos x="76" y="213"/>
                </a:cxn>
                <a:cxn ang="0">
                  <a:pos x="56" y="206"/>
                </a:cxn>
                <a:cxn ang="0">
                  <a:pos x="40" y="193"/>
                </a:cxn>
                <a:cxn ang="0">
                  <a:pos x="24" y="179"/>
                </a:cxn>
                <a:cxn ang="0">
                  <a:pos x="13" y="161"/>
                </a:cxn>
                <a:cxn ang="0">
                  <a:pos x="4" y="142"/>
                </a:cxn>
                <a:cxn ang="0">
                  <a:pos x="0" y="120"/>
                </a:cxn>
                <a:cxn ang="0">
                  <a:pos x="0" y="98"/>
                </a:cxn>
                <a:cxn ang="0">
                  <a:pos x="4" y="77"/>
                </a:cxn>
                <a:cxn ang="0">
                  <a:pos x="13" y="58"/>
                </a:cxn>
                <a:cxn ang="0">
                  <a:pos x="24" y="40"/>
                </a:cxn>
                <a:cxn ang="0">
                  <a:pos x="40" y="26"/>
                </a:cxn>
                <a:cxn ang="0">
                  <a:pos x="56" y="14"/>
                </a:cxn>
                <a:cxn ang="0">
                  <a:pos x="76" y="6"/>
                </a:cxn>
                <a:cxn ang="0">
                  <a:pos x="97" y="2"/>
                </a:cxn>
              </a:cxnLst>
              <a:rect l="0" t="0" r="r" b="b"/>
              <a:pathLst>
                <a:path w="1278" h="219">
                  <a:moveTo>
                    <a:pt x="108" y="0"/>
                  </a:moveTo>
                  <a:lnTo>
                    <a:pt x="1170" y="0"/>
                  </a:lnTo>
                  <a:lnTo>
                    <a:pt x="1181" y="2"/>
                  </a:lnTo>
                  <a:lnTo>
                    <a:pt x="1192" y="3"/>
                  </a:lnTo>
                  <a:lnTo>
                    <a:pt x="1202" y="6"/>
                  </a:lnTo>
                  <a:lnTo>
                    <a:pt x="1212" y="9"/>
                  </a:lnTo>
                  <a:lnTo>
                    <a:pt x="1222" y="14"/>
                  </a:lnTo>
                  <a:lnTo>
                    <a:pt x="1231" y="19"/>
                  </a:lnTo>
                  <a:lnTo>
                    <a:pt x="1238" y="26"/>
                  </a:lnTo>
                  <a:lnTo>
                    <a:pt x="1246" y="33"/>
                  </a:lnTo>
                  <a:lnTo>
                    <a:pt x="1254" y="40"/>
                  </a:lnTo>
                  <a:lnTo>
                    <a:pt x="1259" y="49"/>
                  </a:lnTo>
                  <a:lnTo>
                    <a:pt x="1265" y="58"/>
                  </a:lnTo>
                  <a:lnTo>
                    <a:pt x="1271" y="67"/>
                  </a:lnTo>
                  <a:lnTo>
                    <a:pt x="1274" y="77"/>
                  </a:lnTo>
                  <a:lnTo>
                    <a:pt x="1276" y="88"/>
                  </a:lnTo>
                  <a:lnTo>
                    <a:pt x="1278" y="98"/>
                  </a:lnTo>
                  <a:lnTo>
                    <a:pt x="1278" y="109"/>
                  </a:lnTo>
                  <a:lnTo>
                    <a:pt x="1278" y="120"/>
                  </a:lnTo>
                  <a:lnTo>
                    <a:pt x="1276" y="131"/>
                  </a:lnTo>
                  <a:lnTo>
                    <a:pt x="1274" y="142"/>
                  </a:lnTo>
                  <a:lnTo>
                    <a:pt x="1271" y="152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4" y="179"/>
                  </a:lnTo>
                  <a:lnTo>
                    <a:pt x="1246" y="187"/>
                  </a:lnTo>
                  <a:lnTo>
                    <a:pt x="1238" y="193"/>
                  </a:lnTo>
                  <a:lnTo>
                    <a:pt x="1231" y="200"/>
                  </a:lnTo>
                  <a:lnTo>
                    <a:pt x="1222" y="206"/>
                  </a:lnTo>
                  <a:lnTo>
                    <a:pt x="1212" y="210"/>
                  </a:lnTo>
                  <a:lnTo>
                    <a:pt x="1202" y="213"/>
                  </a:lnTo>
                  <a:lnTo>
                    <a:pt x="1192" y="217"/>
                  </a:lnTo>
                  <a:lnTo>
                    <a:pt x="1181" y="218"/>
                  </a:lnTo>
                  <a:lnTo>
                    <a:pt x="1170" y="219"/>
                  </a:lnTo>
                  <a:lnTo>
                    <a:pt x="108" y="219"/>
                  </a:lnTo>
                  <a:lnTo>
                    <a:pt x="97" y="218"/>
                  </a:lnTo>
                  <a:lnTo>
                    <a:pt x="86" y="217"/>
                  </a:lnTo>
                  <a:lnTo>
                    <a:pt x="76" y="213"/>
                  </a:lnTo>
                  <a:lnTo>
                    <a:pt x="66" y="210"/>
                  </a:lnTo>
                  <a:lnTo>
                    <a:pt x="56" y="206"/>
                  </a:lnTo>
                  <a:lnTo>
                    <a:pt x="47" y="200"/>
                  </a:lnTo>
                  <a:lnTo>
                    <a:pt x="40" y="193"/>
                  </a:lnTo>
                  <a:lnTo>
                    <a:pt x="32" y="187"/>
                  </a:lnTo>
                  <a:lnTo>
                    <a:pt x="24" y="179"/>
                  </a:lnTo>
                  <a:lnTo>
                    <a:pt x="19" y="170"/>
                  </a:lnTo>
                  <a:lnTo>
                    <a:pt x="13" y="161"/>
                  </a:lnTo>
                  <a:lnTo>
                    <a:pt x="9" y="152"/>
                  </a:lnTo>
                  <a:lnTo>
                    <a:pt x="4" y="142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9" y="49"/>
                  </a:lnTo>
                  <a:lnTo>
                    <a:pt x="24" y="40"/>
                  </a:lnTo>
                  <a:lnTo>
                    <a:pt x="32" y="33"/>
                  </a:lnTo>
                  <a:lnTo>
                    <a:pt x="40" y="26"/>
                  </a:lnTo>
                  <a:lnTo>
                    <a:pt x="47" y="19"/>
                  </a:lnTo>
                  <a:lnTo>
                    <a:pt x="56" y="14"/>
                  </a:lnTo>
                  <a:lnTo>
                    <a:pt x="66" y="9"/>
                  </a:lnTo>
                  <a:lnTo>
                    <a:pt x="76" y="6"/>
                  </a:lnTo>
                  <a:lnTo>
                    <a:pt x="86" y="3"/>
                  </a:lnTo>
                  <a:lnTo>
                    <a:pt x="97" y="2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7" name="Freeform 89"/>
            <p:cNvSpPr>
              <a:spLocks/>
            </p:cNvSpPr>
            <p:nvPr/>
          </p:nvSpPr>
          <p:spPr bwMode="auto">
            <a:xfrm>
              <a:off x="11619315" y="2213924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9"/>
                </a:cxn>
                <a:cxn ang="0">
                  <a:pos x="136" y="171"/>
                </a:cxn>
                <a:cxn ang="0">
                  <a:pos x="150" y="161"/>
                </a:cxn>
                <a:cxn ang="0">
                  <a:pos x="162" y="149"/>
                </a:cxn>
                <a:cxn ang="0">
                  <a:pos x="172" y="134"/>
                </a:cxn>
                <a:cxn ang="0">
                  <a:pos x="179" y="118"/>
                </a:cxn>
                <a:cxn ang="0">
                  <a:pos x="183" y="100"/>
                </a:cxn>
                <a:cxn ang="0">
                  <a:pos x="183" y="82"/>
                </a:cxn>
                <a:cxn ang="0">
                  <a:pos x="179" y="63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50" y="20"/>
                </a:cxn>
                <a:cxn ang="0">
                  <a:pos x="136" y="11"/>
                </a:cxn>
                <a:cxn ang="0">
                  <a:pos x="119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5" y="4"/>
                </a:cxn>
                <a:cxn ang="0">
                  <a:pos x="49" y="11"/>
                </a:cxn>
                <a:cxn ang="0">
                  <a:pos x="34" y="20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5" y="63"/>
                </a:cxn>
                <a:cxn ang="0">
                  <a:pos x="1" y="82"/>
                </a:cxn>
                <a:cxn ang="0">
                  <a:pos x="1" y="100"/>
                </a:cxn>
                <a:cxn ang="0">
                  <a:pos x="5" y="118"/>
                </a:cxn>
                <a:cxn ang="0">
                  <a:pos x="11" y="134"/>
                </a:cxn>
                <a:cxn ang="0">
                  <a:pos x="21" y="149"/>
                </a:cxn>
                <a:cxn ang="0">
                  <a:pos x="34" y="161"/>
                </a:cxn>
                <a:cxn ang="0">
                  <a:pos x="49" y="171"/>
                </a:cxn>
                <a:cxn ang="0">
                  <a:pos x="65" y="179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2" y="182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8" y="175"/>
                  </a:lnTo>
                  <a:lnTo>
                    <a:pt x="136" y="171"/>
                  </a:lnTo>
                  <a:lnTo>
                    <a:pt x="143" y="167"/>
                  </a:lnTo>
                  <a:lnTo>
                    <a:pt x="150" y="161"/>
                  </a:lnTo>
                  <a:lnTo>
                    <a:pt x="157" y="156"/>
                  </a:lnTo>
                  <a:lnTo>
                    <a:pt x="162" y="149"/>
                  </a:lnTo>
                  <a:lnTo>
                    <a:pt x="168" y="142"/>
                  </a:lnTo>
                  <a:lnTo>
                    <a:pt x="172" y="134"/>
                  </a:lnTo>
                  <a:lnTo>
                    <a:pt x="177" y="127"/>
                  </a:lnTo>
                  <a:lnTo>
                    <a:pt x="179" y="118"/>
                  </a:lnTo>
                  <a:lnTo>
                    <a:pt x="181" y="109"/>
                  </a:lnTo>
                  <a:lnTo>
                    <a:pt x="183" y="100"/>
                  </a:lnTo>
                  <a:lnTo>
                    <a:pt x="183" y="91"/>
                  </a:lnTo>
                  <a:lnTo>
                    <a:pt x="183" y="82"/>
                  </a:lnTo>
                  <a:lnTo>
                    <a:pt x="181" y="72"/>
                  </a:lnTo>
                  <a:lnTo>
                    <a:pt x="179" y="63"/>
                  </a:lnTo>
                  <a:lnTo>
                    <a:pt x="177" y="56"/>
                  </a:lnTo>
                  <a:lnTo>
                    <a:pt x="172" y="48"/>
                  </a:lnTo>
                  <a:lnTo>
                    <a:pt x="168" y="40"/>
                  </a:lnTo>
                  <a:lnTo>
                    <a:pt x="162" y="33"/>
                  </a:lnTo>
                  <a:lnTo>
                    <a:pt x="157" y="27"/>
                  </a:lnTo>
                  <a:lnTo>
                    <a:pt x="150" y="20"/>
                  </a:lnTo>
                  <a:lnTo>
                    <a:pt x="143" y="16"/>
                  </a:lnTo>
                  <a:lnTo>
                    <a:pt x="136" y="11"/>
                  </a:lnTo>
                  <a:lnTo>
                    <a:pt x="128" y="7"/>
                  </a:lnTo>
                  <a:lnTo>
                    <a:pt x="119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5" y="4"/>
                  </a:lnTo>
                  <a:lnTo>
                    <a:pt x="57" y="7"/>
                  </a:lnTo>
                  <a:lnTo>
                    <a:pt x="49" y="11"/>
                  </a:lnTo>
                  <a:lnTo>
                    <a:pt x="41" y="16"/>
                  </a:lnTo>
                  <a:lnTo>
                    <a:pt x="34" y="20"/>
                  </a:lnTo>
                  <a:lnTo>
                    <a:pt x="28" y="27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8" y="56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0"/>
                  </a:lnTo>
                  <a:lnTo>
                    <a:pt x="2" y="109"/>
                  </a:lnTo>
                  <a:lnTo>
                    <a:pt x="5" y="118"/>
                  </a:lnTo>
                  <a:lnTo>
                    <a:pt x="8" y="127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49"/>
                  </a:lnTo>
                  <a:lnTo>
                    <a:pt x="28" y="156"/>
                  </a:lnTo>
                  <a:lnTo>
                    <a:pt x="34" y="161"/>
                  </a:lnTo>
                  <a:lnTo>
                    <a:pt x="41" y="167"/>
                  </a:lnTo>
                  <a:lnTo>
                    <a:pt x="49" y="171"/>
                  </a:lnTo>
                  <a:lnTo>
                    <a:pt x="57" y="175"/>
                  </a:lnTo>
                  <a:lnTo>
                    <a:pt x="65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8" name="Freeform 90"/>
            <p:cNvSpPr>
              <a:spLocks/>
            </p:cNvSpPr>
            <p:nvPr/>
          </p:nvSpPr>
          <p:spPr bwMode="auto">
            <a:xfrm>
              <a:off x="11659003" y="2213924"/>
              <a:ext cx="28575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4" y="171"/>
                </a:cxn>
                <a:cxn ang="0">
                  <a:pos x="149" y="161"/>
                </a:cxn>
                <a:cxn ang="0">
                  <a:pos x="161" y="149"/>
                </a:cxn>
                <a:cxn ang="0">
                  <a:pos x="171" y="134"/>
                </a:cxn>
                <a:cxn ang="0">
                  <a:pos x="179" y="118"/>
                </a:cxn>
                <a:cxn ang="0">
                  <a:pos x="182" y="100"/>
                </a:cxn>
                <a:cxn ang="0">
                  <a:pos x="182" y="82"/>
                </a:cxn>
                <a:cxn ang="0">
                  <a:pos x="179" y="63"/>
                </a:cxn>
                <a:cxn ang="0">
                  <a:pos x="171" y="48"/>
                </a:cxn>
                <a:cxn ang="0">
                  <a:pos x="161" y="33"/>
                </a:cxn>
                <a:cxn ang="0">
                  <a:pos x="149" y="20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0" y="0"/>
                </a:cxn>
                <a:cxn ang="0">
                  <a:pos x="81" y="0"/>
                </a:cxn>
                <a:cxn ang="0">
                  <a:pos x="63" y="4"/>
                </a:cxn>
                <a:cxn ang="0">
                  <a:pos x="48" y="11"/>
                </a:cxn>
                <a:cxn ang="0">
                  <a:pos x="32" y="20"/>
                </a:cxn>
                <a:cxn ang="0">
                  <a:pos x="20" y="33"/>
                </a:cxn>
                <a:cxn ang="0">
                  <a:pos x="10" y="48"/>
                </a:cxn>
                <a:cxn ang="0">
                  <a:pos x="4" y="63"/>
                </a:cxn>
                <a:cxn ang="0">
                  <a:pos x="0" y="82"/>
                </a:cxn>
                <a:cxn ang="0">
                  <a:pos x="0" y="100"/>
                </a:cxn>
                <a:cxn ang="0">
                  <a:pos x="4" y="118"/>
                </a:cxn>
                <a:cxn ang="0">
                  <a:pos x="10" y="134"/>
                </a:cxn>
                <a:cxn ang="0">
                  <a:pos x="20" y="149"/>
                </a:cxn>
                <a:cxn ang="0">
                  <a:pos x="32" y="161"/>
                </a:cxn>
                <a:cxn ang="0">
                  <a:pos x="48" y="171"/>
                </a:cxn>
                <a:cxn ang="0">
                  <a:pos x="63" y="179"/>
                </a:cxn>
                <a:cxn ang="0">
                  <a:pos x="81" y="182"/>
                </a:cxn>
              </a:cxnLst>
              <a:rect l="0" t="0" r="r" b="b"/>
              <a:pathLst>
                <a:path w="182" h="182">
                  <a:moveTo>
                    <a:pt x="91" y="182"/>
                  </a:moveTo>
                  <a:lnTo>
                    <a:pt x="100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5"/>
                  </a:lnTo>
                  <a:lnTo>
                    <a:pt x="134" y="171"/>
                  </a:lnTo>
                  <a:lnTo>
                    <a:pt x="142" y="167"/>
                  </a:lnTo>
                  <a:lnTo>
                    <a:pt x="149" y="161"/>
                  </a:lnTo>
                  <a:lnTo>
                    <a:pt x="155" y="156"/>
                  </a:lnTo>
                  <a:lnTo>
                    <a:pt x="161" y="149"/>
                  </a:lnTo>
                  <a:lnTo>
                    <a:pt x="167" y="142"/>
                  </a:lnTo>
                  <a:lnTo>
                    <a:pt x="171" y="134"/>
                  </a:lnTo>
                  <a:lnTo>
                    <a:pt x="175" y="127"/>
                  </a:lnTo>
                  <a:lnTo>
                    <a:pt x="179" y="118"/>
                  </a:lnTo>
                  <a:lnTo>
                    <a:pt x="181" y="109"/>
                  </a:lnTo>
                  <a:lnTo>
                    <a:pt x="182" y="100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2"/>
                  </a:lnTo>
                  <a:lnTo>
                    <a:pt x="179" y="63"/>
                  </a:lnTo>
                  <a:lnTo>
                    <a:pt x="175" y="56"/>
                  </a:lnTo>
                  <a:lnTo>
                    <a:pt x="171" y="48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5" y="27"/>
                  </a:lnTo>
                  <a:lnTo>
                    <a:pt x="149" y="20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7" y="7"/>
                  </a:lnTo>
                  <a:lnTo>
                    <a:pt x="118" y="4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4"/>
                  </a:lnTo>
                  <a:lnTo>
                    <a:pt x="56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2" y="20"/>
                  </a:lnTo>
                  <a:lnTo>
                    <a:pt x="27" y="27"/>
                  </a:lnTo>
                  <a:lnTo>
                    <a:pt x="20" y="33"/>
                  </a:lnTo>
                  <a:lnTo>
                    <a:pt x="16" y="40"/>
                  </a:lnTo>
                  <a:lnTo>
                    <a:pt x="10" y="48"/>
                  </a:lnTo>
                  <a:lnTo>
                    <a:pt x="7" y="56"/>
                  </a:lnTo>
                  <a:lnTo>
                    <a:pt x="4" y="63"/>
                  </a:lnTo>
                  <a:lnTo>
                    <a:pt x="1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1" y="109"/>
                  </a:lnTo>
                  <a:lnTo>
                    <a:pt x="4" y="118"/>
                  </a:lnTo>
                  <a:lnTo>
                    <a:pt x="7" y="127"/>
                  </a:lnTo>
                  <a:lnTo>
                    <a:pt x="10" y="134"/>
                  </a:lnTo>
                  <a:lnTo>
                    <a:pt x="16" y="142"/>
                  </a:lnTo>
                  <a:lnTo>
                    <a:pt x="20" y="149"/>
                  </a:lnTo>
                  <a:lnTo>
                    <a:pt x="27" y="156"/>
                  </a:lnTo>
                  <a:lnTo>
                    <a:pt x="32" y="161"/>
                  </a:lnTo>
                  <a:lnTo>
                    <a:pt x="40" y="167"/>
                  </a:lnTo>
                  <a:lnTo>
                    <a:pt x="48" y="171"/>
                  </a:lnTo>
                  <a:lnTo>
                    <a:pt x="56" y="175"/>
                  </a:lnTo>
                  <a:lnTo>
                    <a:pt x="63" y="179"/>
                  </a:lnTo>
                  <a:lnTo>
                    <a:pt x="72" y="181"/>
                  </a:lnTo>
                  <a:lnTo>
                    <a:pt x="81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79" name="Freeform 91"/>
            <p:cNvSpPr>
              <a:spLocks/>
            </p:cNvSpPr>
            <p:nvPr/>
          </p:nvSpPr>
          <p:spPr bwMode="auto">
            <a:xfrm>
              <a:off x="11698690" y="2213924"/>
              <a:ext cx="30163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4" y="171"/>
                </a:cxn>
                <a:cxn ang="0">
                  <a:pos x="149" y="161"/>
                </a:cxn>
                <a:cxn ang="0">
                  <a:pos x="162" y="149"/>
                </a:cxn>
                <a:cxn ang="0">
                  <a:pos x="171" y="134"/>
                </a:cxn>
                <a:cxn ang="0">
                  <a:pos x="179" y="118"/>
                </a:cxn>
                <a:cxn ang="0">
                  <a:pos x="182" y="100"/>
                </a:cxn>
                <a:cxn ang="0">
                  <a:pos x="182" y="82"/>
                </a:cxn>
                <a:cxn ang="0">
                  <a:pos x="179" y="63"/>
                </a:cxn>
                <a:cxn ang="0">
                  <a:pos x="171" y="48"/>
                </a:cxn>
                <a:cxn ang="0">
                  <a:pos x="162" y="33"/>
                </a:cxn>
                <a:cxn ang="0">
                  <a:pos x="149" y="20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0"/>
                </a:cxn>
                <a:cxn ang="0">
                  <a:pos x="20" y="33"/>
                </a:cxn>
                <a:cxn ang="0">
                  <a:pos x="11" y="48"/>
                </a:cxn>
                <a:cxn ang="0">
                  <a:pos x="3" y="63"/>
                </a:cxn>
                <a:cxn ang="0">
                  <a:pos x="0" y="82"/>
                </a:cxn>
                <a:cxn ang="0">
                  <a:pos x="0" y="100"/>
                </a:cxn>
                <a:cxn ang="0">
                  <a:pos x="3" y="118"/>
                </a:cxn>
                <a:cxn ang="0">
                  <a:pos x="11" y="134"/>
                </a:cxn>
                <a:cxn ang="0">
                  <a:pos x="20" y="149"/>
                </a:cxn>
                <a:cxn ang="0">
                  <a:pos x="33" y="161"/>
                </a:cxn>
                <a:cxn ang="0">
                  <a:pos x="48" y="171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2" h="182">
                  <a:moveTo>
                    <a:pt x="91" y="182"/>
                  </a:moveTo>
                  <a:lnTo>
                    <a:pt x="100" y="182"/>
                  </a:lnTo>
                  <a:lnTo>
                    <a:pt x="110" y="181"/>
                  </a:lnTo>
                  <a:lnTo>
                    <a:pt x="118" y="179"/>
                  </a:lnTo>
                  <a:lnTo>
                    <a:pt x="126" y="175"/>
                  </a:lnTo>
                  <a:lnTo>
                    <a:pt x="134" y="171"/>
                  </a:lnTo>
                  <a:lnTo>
                    <a:pt x="142" y="167"/>
                  </a:lnTo>
                  <a:lnTo>
                    <a:pt x="149" y="161"/>
                  </a:lnTo>
                  <a:lnTo>
                    <a:pt x="155" y="156"/>
                  </a:lnTo>
                  <a:lnTo>
                    <a:pt x="162" y="149"/>
                  </a:lnTo>
                  <a:lnTo>
                    <a:pt x="166" y="142"/>
                  </a:lnTo>
                  <a:lnTo>
                    <a:pt x="171" y="134"/>
                  </a:lnTo>
                  <a:lnTo>
                    <a:pt x="175" y="127"/>
                  </a:lnTo>
                  <a:lnTo>
                    <a:pt x="179" y="118"/>
                  </a:lnTo>
                  <a:lnTo>
                    <a:pt x="181" y="109"/>
                  </a:lnTo>
                  <a:lnTo>
                    <a:pt x="182" y="100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2"/>
                  </a:lnTo>
                  <a:lnTo>
                    <a:pt x="179" y="63"/>
                  </a:lnTo>
                  <a:lnTo>
                    <a:pt x="175" y="56"/>
                  </a:lnTo>
                  <a:lnTo>
                    <a:pt x="171" y="48"/>
                  </a:lnTo>
                  <a:lnTo>
                    <a:pt x="166" y="40"/>
                  </a:lnTo>
                  <a:lnTo>
                    <a:pt x="162" y="33"/>
                  </a:lnTo>
                  <a:lnTo>
                    <a:pt x="155" y="27"/>
                  </a:lnTo>
                  <a:lnTo>
                    <a:pt x="149" y="20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8" y="4"/>
                  </a:lnTo>
                  <a:lnTo>
                    <a:pt x="110" y="1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2" y="1"/>
                  </a:lnTo>
                  <a:lnTo>
                    <a:pt x="64" y="4"/>
                  </a:lnTo>
                  <a:lnTo>
                    <a:pt x="55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0"/>
                  </a:lnTo>
                  <a:lnTo>
                    <a:pt x="27" y="27"/>
                  </a:lnTo>
                  <a:lnTo>
                    <a:pt x="20" y="33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3" y="63"/>
                  </a:lnTo>
                  <a:lnTo>
                    <a:pt x="1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1" y="109"/>
                  </a:lnTo>
                  <a:lnTo>
                    <a:pt x="3" y="118"/>
                  </a:lnTo>
                  <a:lnTo>
                    <a:pt x="7" y="127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0" y="149"/>
                  </a:lnTo>
                  <a:lnTo>
                    <a:pt x="27" y="156"/>
                  </a:lnTo>
                  <a:lnTo>
                    <a:pt x="33" y="161"/>
                  </a:lnTo>
                  <a:lnTo>
                    <a:pt x="40" y="167"/>
                  </a:lnTo>
                  <a:lnTo>
                    <a:pt x="48" y="171"/>
                  </a:lnTo>
                  <a:lnTo>
                    <a:pt x="55" y="175"/>
                  </a:lnTo>
                  <a:lnTo>
                    <a:pt x="64" y="179"/>
                  </a:lnTo>
                  <a:lnTo>
                    <a:pt x="72" y="181"/>
                  </a:lnTo>
                  <a:lnTo>
                    <a:pt x="82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0" name="Freeform 92"/>
            <p:cNvSpPr>
              <a:spLocks/>
            </p:cNvSpPr>
            <p:nvPr/>
          </p:nvSpPr>
          <p:spPr bwMode="auto">
            <a:xfrm>
              <a:off x="11739965" y="2213924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9"/>
                </a:cxn>
                <a:cxn ang="0">
                  <a:pos x="134" y="171"/>
                </a:cxn>
                <a:cxn ang="0">
                  <a:pos x="148" y="161"/>
                </a:cxn>
                <a:cxn ang="0">
                  <a:pos x="162" y="149"/>
                </a:cxn>
                <a:cxn ang="0">
                  <a:pos x="172" y="134"/>
                </a:cxn>
                <a:cxn ang="0">
                  <a:pos x="178" y="118"/>
                </a:cxn>
                <a:cxn ang="0">
                  <a:pos x="182" y="100"/>
                </a:cxn>
                <a:cxn ang="0">
                  <a:pos x="182" y="82"/>
                </a:cxn>
                <a:cxn ang="0">
                  <a:pos x="178" y="63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48" y="20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0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3" y="63"/>
                </a:cxn>
                <a:cxn ang="0">
                  <a:pos x="0" y="82"/>
                </a:cxn>
                <a:cxn ang="0">
                  <a:pos x="0" y="100"/>
                </a:cxn>
                <a:cxn ang="0">
                  <a:pos x="3" y="118"/>
                </a:cxn>
                <a:cxn ang="0">
                  <a:pos x="11" y="134"/>
                </a:cxn>
                <a:cxn ang="0">
                  <a:pos x="21" y="149"/>
                </a:cxn>
                <a:cxn ang="0">
                  <a:pos x="33" y="161"/>
                </a:cxn>
                <a:cxn ang="0">
                  <a:pos x="48" y="171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1" y="182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8" y="179"/>
                  </a:lnTo>
                  <a:lnTo>
                    <a:pt x="126" y="175"/>
                  </a:lnTo>
                  <a:lnTo>
                    <a:pt x="134" y="171"/>
                  </a:lnTo>
                  <a:lnTo>
                    <a:pt x="142" y="167"/>
                  </a:lnTo>
                  <a:lnTo>
                    <a:pt x="148" y="161"/>
                  </a:lnTo>
                  <a:lnTo>
                    <a:pt x="155" y="156"/>
                  </a:lnTo>
                  <a:lnTo>
                    <a:pt x="162" y="149"/>
                  </a:lnTo>
                  <a:lnTo>
                    <a:pt x="166" y="142"/>
                  </a:lnTo>
                  <a:lnTo>
                    <a:pt x="172" y="134"/>
                  </a:lnTo>
                  <a:lnTo>
                    <a:pt x="175" y="127"/>
                  </a:lnTo>
                  <a:lnTo>
                    <a:pt x="178" y="118"/>
                  </a:lnTo>
                  <a:lnTo>
                    <a:pt x="181" y="109"/>
                  </a:lnTo>
                  <a:lnTo>
                    <a:pt x="182" y="100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2"/>
                  </a:lnTo>
                  <a:lnTo>
                    <a:pt x="178" y="63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6" y="40"/>
                  </a:lnTo>
                  <a:lnTo>
                    <a:pt x="162" y="33"/>
                  </a:lnTo>
                  <a:lnTo>
                    <a:pt x="155" y="27"/>
                  </a:lnTo>
                  <a:lnTo>
                    <a:pt x="148" y="20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8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4"/>
                  </a:lnTo>
                  <a:lnTo>
                    <a:pt x="55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0"/>
                  </a:lnTo>
                  <a:lnTo>
                    <a:pt x="26" y="27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6" y="56"/>
                  </a:lnTo>
                  <a:lnTo>
                    <a:pt x="3" y="63"/>
                  </a:lnTo>
                  <a:lnTo>
                    <a:pt x="1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1" y="109"/>
                  </a:lnTo>
                  <a:lnTo>
                    <a:pt x="3" y="118"/>
                  </a:lnTo>
                  <a:lnTo>
                    <a:pt x="6" y="127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49"/>
                  </a:lnTo>
                  <a:lnTo>
                    <a:pt x="26" y="156"/>
                  </a:lnTo>
                  <a:lnTo>
                    <a:pt x="33" y="161"/>
                  </a:lnTo>
                  <a:lnTo>
                    <a:pt x="40" y="167"/>
                  </a:lnTo>
                  <a:lnTo>
                    <a:pt x="48" y="171"/>
                  </a:lnTo>
                  <a:lnTo>
                    <a:pt x="55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1" name="Freeform 93"/>
            <p:cNvSpPr>
              <a:spLocks/>
            </p:cNvSpPr>
            <p:nvPr/>
          </p:nvSpPr>
          <p:spPr bwMode="auto">
            <a:xfrm>
              <a:off x="11779653" y="2213924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9"/>
                </a:cxn>
                <a:cxn ang="0">
                  <a:pos x="134" y="171"/>
                </a:cxn>
                <a:cxn ang="0">
                  <a:pos x="149" y="161"/>
                </a:cxn>
                <a:cxn ang="0">
                  <a:pos x="162" y="149"/>
                </a:cxn>
                <a:cxn ang="0">
                  <a:pos x="172" y="134"/>
                </a:cxn>
                <a:cxn ang="0">
                  <a:pos x="178" y="118"/>
                </a:cxn>
                <a:cxn ang="0">
                  <a:pos x="182" y="100"/>
                </a:cxn>
                <a:cxn ang="0">
                  <a:pos x="182" y="82"/>
                </a:cxn>
                <a:cxn ang="0">
                  <a:pos x="178" y="63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49" y="20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7" y="11"/>
                </a:cxn>
                <a:cxn ang="0">
                  <a:pos x="33" y="20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3"/>
                </a:cxn>
                <a:cxn ang="0">
                  <a:pos x="0" y="82"/>
                </a:cxn>
                <a:cxn ang="0">
                  <a:pos x="0" y="100"/>
                </a:cxn>
                <a:cxn ang="0">
                  <a:pos x="4" y="118"/>
                </a:cxn>
                <a:cxn ang="0">
                  <a:pos x="11" y="134"/>
                </a:cxn>
                <a:cxn ang="0">
                  <a:pos x="21" y="149"/>
                </a:cxn>
                <a:cxn ang="0">
                  <a:pos x="33" y="161"/>
                </a:cxn>
                <a:cxn ang="0">
                  <a:pos x="47" y="171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1" y="182"/>
                  </a:moveTo>
                  <a:lnTo>
                    <a:pt x="101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6" y="175"/>
                  </a:lnTo>
                  <a:lnTo>
                    <a:pt x="134" y="171"/>
                  </a:lnTo>
                  <a:lnTo>
                    <a:pt x="142" y="167"/>
                  </a:lnTo>
                  <a:lnTo>
                    <a:pt x="149" y="161"/>
                  </a:lnTo>
                  <a:lnTo>
                    <a:pt x="156" y="156"/>
                  </a:lnTo>
                  <a:lnTo>
                    <a:pt x="162" y="149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5" y="127"/>
                  </a:lnTo>
                  <a:lnTo>
                    <a:pt x="178" y="118"/>
                  </a:lnTo>
                  <a:lnTo>
                    <a:pt x="180" y="109"/>
                  </a:lnTo>
                  <a:lnTo>
                    <a:pt x="182" y="100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0" y="72"/>
                  </a:lnTo>
                  <a:lnTo>
                    <a:pt x="178" y="63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7"/>
                  </a:lnTo>
                  <a:lnTo>
                    <a:pt x="149" y="20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8" y="4"/>
                  </a:lnTo>
                  <a:lnTo>
                    <a:pt x="109" y="1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4"/>
                  </a:lnTo>
                  <a:lnTo>
                    <a:pt x="55" y="7"/>
                  </a:lnTo>
                  <a:lnTo>
                    <a:pt x="47" y="11"/>
                  </a:lnTo>
                  <a:lnTo>
                    <a:pt x="40" y="16"/>
                  </a:lnTo>
                  <a:lnTo>
                    <a:pt x="33" y="20"/>
                  </a:lnTo>
                  <a:lnTo>
                    <a:pt x="26" y="27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6" y="56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2" y="109"/>
                  </a:lnTo>
                  <a:lnTo>
                    <a:pt x="4" y="118"/>
                  </a:lnTo>
                  <a:lnTo>
                    <a:pt x="6" y="127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49"/>
                  </a:lnTo>
                  <a:lnTo>
                    <a:pt x="26" y="156"/>
                  </a:lnTo>
                  <a:lnTo>
                    <a:pt x="33" y="161"/>
                  </a:lnTo>
                  <a:lnTo>
                    <a:pt x="40" y="167"/>
                  </a:lnTo>
                  <a:lnTo>
                    <a:pt x="47" y="171"/>
                  </a:lnTo>
                  <a:lnTo>
                    <a:pt x="55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2" name="Freeform 94"/>
            <p:cNvSpPr>
              <a:spLocks/>
            </p:cNvSpPr>
            <p:nvPr/>
          </p:nvSpPr>
          <p:spPr bwMode="auto">
            <a:xfrm>
              <a:off x="12235265" y="2399662"/>
              <a:ext cx="203200" cy="34925"/>
            </a:xfrm>
            <a:custGeom>
              <a:avLst/>
              <a:gdLst/>
              <a:ahLst/>
              <a:cxnLst>
                <a:cxn ang="0">
                  <a:pos x="1170" y="0"/>
                </a:cxn>
                <a:cxn ang="0">
                  <a:pos x="1192" y="2"/>
                </a:cxn>
                <a:cxn ang="0">
                  <a:pos x="1212" y="9"/>
                </a:cxn>
                <a:cxn ang="0">
                  <a:pos x="1231" y="19"/>
                </a:cxn>
                <a:cxn ang="0">
                  <a:pos x="1246" y="32"/>
                </a:cxn>
                <a:cxn ang="0">
                  <a:pos x="1259" y="49"/>
                </a:cxn>
                <a:cxn ang="0">
                  <a:pos x="1271" y="67"/>
                </a:cxn>
                <a:cxn ang="0">
                  <a:pos x="1276" y="88"/>
                </a:cxn>
                <a:cxn ang="0">
                  <a:pos x="1278" y="109"/>
                </a:cxn>
                <a:cxn ang="0">
                  <a:pos x="1276" y="131"/>
                </a:cxn>
                <a:cxn ang="0">
                  <a:pos x="1271" y="151"/>
                </a:cxn>
                <a:cxn ang="0">
                  <a:pos x="1259" y="170"/>
                </a:cxn>
                <a:cxn ang="0">
                  <a:pos x="1246" y="186"/>
                </a:cxn>
                <a:cxn ang="0">
                  <a:pos x="1231" y="200"/>
                </a:cxn>
                <a:cxn ang="0">
                  <a:pos x="1212" y="210"/>
                </a:cxn>
                <a:cxn ang="0">
                  <a:pos x="1192" y="216"/>
                </a:cxn>
                <a:cxn ang="0">
                  <a:pos x="1170" y="219"/>
                </a:cxn>
                <a:cxn ang="0">
                  <a:pos x="97" y="217"/>
                </a:cxn>
                <a:cxn ang="0">
                  <a:pos x="76" y="213"/>
                </a:cxn>
                <a:cxn ang="0">
                  <a:pos x="56" y="205"/>
                </a:cxn>
                <a:cxn ang="0">
                  <a:pos x="40" y="193"/>
                </a:cxn>
                <a:cxn ang="0">
                  <a:pos x="24" y="179"/>
                </a:cxn>
                <a:cxn ang="0">
                  <a:pos x="13" y="161"/>
                </a:cxn>
                <a:cxn ang="0">
                  <a:pos x="4" y="142"/>
                </a:cxn>
                <a:cxn ang="0">
                  <a:pos x="0" y="120"/>
                </a:cxn>
                <a:cxn ang="0">
                  <a:pos x="0" y="98"/>
                </a:cxn>
                <a:cxn ang="0">
                  <a:pos x="4" y="77"/>
                </a:cxn>
                <a:cxn ang="0">
                  <a:pos x="13" y="58"/>
                </a:cxn>
                <a:cxn ang="0">
                  <a:pos x="24" y="40"/>
                </a:cxn>
                <a:cxn ang="0">
                  <a:pos x="40" y="26"/>
                </a:cxn>
                <a:cxn ang="0">
                  <a:pos x="56" y="13"/>
                </a:cxn>
                <a:cxn ang="0">
                  <a:pos x="76" y="6"/>
                </a:cxn>
                <a:cxn ang="0">
                  <a:pos x="97" y="1"/>
                </a:cxn>
              </a:cxnLst>
              <a:rect l="0" t="0" r="r" b="b"/>
              <a:pathLst>
                <a:path w="1278" h="219">
                  <a:moveTo>
                    <a:pt x="108" y="0"/>
                  </a:moveTo>
                  <a:lnTo>
                    <a:pt x="1170" y="0"/>
                  </a:lnTo>
                  <a:lnTo>
                    <a:pt x="1181" y="1"/>
                  </a:lnTo>
                  <a:lnTo>
                    <a:pt x="1192" y="2"/>
                  </a:lnTo>
                  <a:lnTo>
                    <a:pt x="1202" y="6"/>
                  </a:lnTo>
                  <a:lnTo>
                    <a:pt x="1212" y="9"/>
                  </a:lnTo>
                  <a:lnTo>
                    <a:pt x="1222" y="13"/>
                  </a:lnTo>
                  <a:lnTo>
                    <a:pt x="1231" y="19"/>
                  </a:lnTo>
                  <a:lnTo>
                    <a:pt x="1238" y="26"/>
                  </a:lnTo>
                  <a:lnTo>
                    <a:pt x="1246" y="32"/>
                  </a:lnTo>
                  <a:lnTo>
                    <a:pt x="1254" y="40"/>
                  </a:lnTo>
                  <a:lnTo>
                    <a:pt x="1259" y="49"/>
                  </a:lnTo>
                  <a:lnTo>
                    <a:pt x="1265" y="58"/>
                  </a:lnTo>
                  <a:lnTo>
                    <a:pt x="1271" y="67"/>
                  </a:lnTo>
                  <a:lnTo>
                    <a:pt x="1274" y="77"/>
                  </a:lnTo>
                  <a:lnTo>
                    <a:pt x="1276" y="88"/>
                  </a:lnTo>
                  <a:lnTo>
                    <a:pt x="1278" y="98"/>
                  </a:lnTo>
                  <a:lnTo>
                    <a:pt x="1278" y="109"/>
                  </a:lnTo>
                  <a:lnTo>
                    <a:pt x="1278" y="120"/>
                  </a:lnTo>
                  <a:lnTo>
                    <a:pt x="1276" y="131"/>
                  </a:lnTo>
                  <a:lnTo>
                    <a:pt x="1274" y="142"/>
                  </a:lnTo>
                  <a:lnTo>
                    <a:pt x="1271" y="151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4" y="179"/>
                  </a:lnTo>
                  <a:lnTo>
                    <a:pt x="1246" y="186"/>
                  </a:lnTo>
                  <a:lnTo>
                    <a:pt x="1238" y="193"/>
                  </a:lnTo>
                  <a:lnTo>
                    <a:pt x="1231" y="200"/>
                  </a:lnTo>
                  <a:lnTo>
                    <a:pt x="1222" y="205"/>
                  </a:lnTo>
                  <a:lnTo>
                    <a:pt x="1212" y="210"/>
                  </a:lnTo>
                  <a:lnTo>
                    <a:pt x="1202" y="213"/>
                  </a:lnTo>
                  <a:lnTo>
                    <a:pt x="1192" y="216"/>
                  </a:lnTo>
                  <a:lnTo>
                    <a:pt x="1181" y="217"/>
                  </a:lnTo>
                  <a:lnTo>
                    <a:pt x="1170" y="219"/>
                  </a:lnTo>
                  <a:lnTo>
                    <a:pt x="108" y="219"/>
                  </a:lnTo>
                  <a:lnTo>
                    <a:pt x="97" y="217"/>
                  </a:lnTo>
                  <a:lnTo>
                    <a:pt x="86" y="216"/>
                  </a:lnTo>
                  <a:lnTo>
                    <a:pt x="76" y="213"/>
                  </a:lnTo>
                  <a:lnTo>
                    <a:pt x="66" y="210"/>
                  </a:lnTo>
                  <a:lnTo>
                    <a:pt x="56" y="205"/>
                  </a:lnTo>
                  <a:lnTo>
                    <a:pt x="47" y="200"/>
                  </a:lnTo>
                  <a:lnTo>
                    <a:pt x="40" y="193"/>
                  </a:lnTo>
                  <a:lnTo>
                    <a:pt x="32" y="186"/>
                  </a:lnTo>
                  <a:lnTo>
                    <a:pt x="24" y="179"/>
                  </a:lnTo>
                  <a:lnTo>
                    <a:pt x="19" y="170"/>
                  </a:lnTo>
                  <a:lnTo>
                    <a:pt x="13" y="161"/>
                  </a:lnTo>
                  <a:lnTo>
                    <a:pt x="9" y="151"/>
                  </a:lnTo>
                  <a:lnTo>
                    <a:pt x="4" y="142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8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9" y="49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6"/>
                  </a:lnTo>
                  <a:lnTo>
                    <a:pt x="47" y="19"/>
                  </a:lnTo>
                  <a:lnTo>
                    <a:pt x="56" y="13"/>
                  </a:lnTo>
                  <a:lnTo>
                    <a:pt x="66" y="9"/>
                  </a:lnTo>
                  <a:lnTo>
                    <a:pt x="76" y="6"/>
                  </a:lnTo>
                  <a:lnTo>
                    <a:pt x="86" y="2"/>
                  </a:lnTo>
                  <a:lnTo>
                    <a:pt x="97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3" name="Freeform 95"/>
            <p:cNvSpPr>
              <a:spLocks/>
            </p:cNvSpPr>
            <p:nvPr/>
          </p:nvSpPr>
          <p:spPr bwMode="auto">
            <a:xfrm>
              <a:off x="11619315" y="2401249"/>
              <a:ext cx="28575" cy="28575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9" y="179"/>
                </a:cxn>
                <a:cxn ang="0">
                  <a:pos x="136" y="172"/>
                </a:cxn>
                <a:cxn ang="0">
                  <a:pos x="150" y="162"/>
                </a:cxn>
                <a:cxn ang="0">
                  <a:pos x="162" y="149"/>
                </a:cxn>
                <a:cxn ang="0">
                  <a:pos x="172" y="135"/>
                </a:cxn>
                <a:cxn ang="0">
                  <a:pos x="179" y="118"/>
                </a:cxn>
                <a:cxn ang="0">
                  <a:pos x="183" y="101"/>
                </a:cxn>
                <a:cxn ang="0">
                  <a:pos x="183" y="82"/>
                </a:cxn>
                <a:cxn ang="0">
                  <a:pos x="179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6" y="11"/>
                </a:cxn>
                <a:cxn ang="0">
                  <a:pos x="119" y="4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5" y="4"/>
                </a:cxn>
                <a:cxn ang="0">
                  <a:pos x="49" y="11"/>
                </a:cxn>
                <a:cxn ang="0">
                  <a:pos x="34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5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5" y="118"/>
                </a:cxn>
                <a:cxn ang="0">
                  <a:pos x="11" y="135"/>
                </a:cxn>
                <a:cxn ang="0">
                  <a:pos x="21" y="149"/>
                </a:cxn>
                <a:cxn ang="0">
                  <a:pos x="34" y="162"/>
                </a:cxn>
                <a:cxn ang="0">
                  <a:pos x="49" y="172"/>
                </a:cxn>
                <a:cxn ang="0">
                  <a:pos x="65" y="179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3"/>
                  </a:lnTo>
                  <a:lnTo>
                    <a:pt x="110" y="182"/>
                  </a:lnTo>
                  <a:lnTo>
                    <a:pt x="119" y="179"/>
                  </a:lnTo>
                  <a:lnTo>
                    <a:pt x="128" y="176"/>
                  </a:lnTo>
                  <a:lnTo>
                    <a:pt x="136" y="172"/>
                  </a:lnTo>
                  <a:lnTo>
                    <a:pt x="143" y="167"/>
                  </a:lnTo>
                  <a:lnTo>
                    <a:pt x="150" y="162"/>
                  </a:lnTo>
                  <a:lnTo>
                    <a:pt x="157" y="156"/>
                  </a:lnTo>
                  <a:lnTo>
                    <a:pt x="162" y="149"/>
                  </a:lnTo>
                  <a:lnTo>
                    <a:pt x="168" y="143"/>
                  </a:lnTo>
                  <a:lnTo>
                    <a:pt x="172" y="135"/>
                  </a:lnTo>
                  <a:lnTo>
                    <a:pt x="177" y="127"/>
                  </a:lnTo>
                  <a:lnTo>
                    <a:pt x="179" y="118"/>
                  </a:lnTo>
                  <a:lnTo>
                    <a:pt x="181" y="110"/>
                  </a:lnTo>
                  <a:lnTo>
                    <a:pt x="183" y="101"/>
                  </a:lnTo>
                  <a:lnTo>
                    <a:pt x="183" y="92"/>
                  </a:lnTo>
                  <a:lnTo>
                    <a:pt x="183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7" y="56"/>
                  </a:lnTo>
                  <a:lnTo>
                    <a:pt x="172" y="48"/>
                  </a:lnTo>
                  <a:lnTo>
                    <a:pt x="168" y="41"/>
                  </a:lnTo>
                  <a:lnTo>
                    <a:pt x="162" y="33"/>
                  </a:lnTo>
                  <a:lnTo>
                    <a:pt x="157" y="27"/>
                  </a:lnTo>
                  <a:lnTo>
                    <a:pt x="150" y="21"/>
                  </a:lnTo>
                  <a:lnTo>
                    <a:pt x="143" y="16"/>
                  </a:lnTo>
                  <a:lnTo>
                    <a:pt x="136" y="11"/>
                  </a:lnTo>
                  <a:lnTo>
                    <a:pt x="128" y="7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7" y="7"/>
                  </a:lnTo>
                  <a:lnTo>
                    <a:pt x="49" y="11"/>
                  </a:lnTo>
                  <a:lnTo>
                    <a:pt x="41" y="16"/>
                  </a:lnTo>
                  <a:lnTo>
                    <a:pt x="34" y="21"/>
                  </a:lnTo>
                  <a:lnTo>
                    <a:pt x="28" y="27"/>
                  </a:lnTo>
                  <a:lnTo>
                    <a:pt x="21" y="33"/>
                  </a:lnTo>
                  <a:lnTo>
                    <a:pt x="16" y="41"/>
                  </a:lnTo>
                  <a:lnTo>
                    <a:pt x="11" y="48"/>
                  </a:lnTo>
                  <a:lnTo>
                    <a:pt x="8" y="56"/>
                  </a:lnTo>
                  <a:lnTo>
                    <a:pt x="5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2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5" y="118"/>
                  </a:lnTo>
                  <a:lnTo>
                    <a:pt x="8" y="127"/>
                  </a:lnTo>
                  <a:lnTo>
                    <a:pt x="11" y="135"/>
                  </a:lnTo>
                  <a:lnTo>
                    <a:pt x="16" y="143"/>
                  </a:lnTo>
                  <a:lnTo>
                    <a:pt x="21" y="149"/>
                  </a:lnTo>
                  <a:lnTo>
                    <a:pt x="28" y="156"/>
                  </a:lnTo>
                  <a:lnTo>
                    <a:pt x="34" y="162"/>
                  </a:lnTo>
                  <a:lnTo>
                    <a:pt x="41" y="167"/>
                  </a:lnTo>
                  <a:lnTo>
                    <a:pt x="49" y="172"/>
                  </a:lnTo>
                  <a:lnTo>
                    <a:pt x="57" y="176"/>
                  </a:lnTo>
                  <a:lnTo>
                    <a:pt x="65" y="179"/>
                  </a:lnTo>
                  <a:lnTo>
                    <a:pt x="73" y="182"/>
                  </a:lnTo>
                  <a:lnTo>
                    <a:pt x="82" y="183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4" name="Freeform 96"/>
            <p:cNvSpPr>
              <a:spLocks/>
            </p:cNvSpPr>
            <p:nvPr/>
          </p:nvSpPr>
          <p:spPr bwMode="auto">
            <a:xfrm>
              <a:off x="11659003" y="2401249"/>
              <a:ext cx="28575" cy="28575"/>
            </a:xfrm>
            <a:custGeom>
              <a:avLst/>
              <a:gdLst/>
              <a:ahLst/>
              <a:cxnLst>
                <a:cxn ang="0">
                  <a:pos x="100" y="183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1" y="149"/>
                </a:cxn>
                <a:cxn ang="0">
                  <a:pos x="171" y="135"/>
                </a:cxn>
                <a:cxn ang="0">
                  <a:pos x="179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8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0" y="1"/>
                </a:cxn>
                <a:cxn ang="0">
                  <a:pos x="81" y="1"/>
                </a:cxn>
                <a:cxn ang="0">
                  <a:pos x="63" y="4"/>
                </a:cxn>
                <a:cxn ang="0">
                  <a:pos x="48" y="11"/>
                </a:cxn>
                <a:cxn ang="0">
                  <a:pos x="32" y="21"/>
                </a:cxn>
                <a:cxn ang="0">
                  <a:pos x="20" y="33"/>
                </a:cxn>
                <a:cxn ang="0">
                  <a:pos x="10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8"/>
                </a:cxn>
                <a:cxn ang="0">
                  <a:pos x="10" y="135"/>
                </a:cxn>
                <a:cxn ang="0">
                  <a:pos x="20" y="149"/>
                </a:cxn>
                <a:cxn ang="0">
                  <a:pos x="32" y="162"/>
                </a:cxn>
                <a:cxn ang="0">
                  <a:pos x="48" y="172"/>
                </a:cxn>
                <a:cxn ang="0">
                  <a:pos x="63" y="179"/>
                </a:cxn>
                <a:cxn ang="0">
                  <a:pos x="81" y="183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3"/>
                  </a:lnTo>
                  <a:lnTo>
                    <a:pt x="109" y="182"/>
                  </a:lnTo>
                  <a:lnTo>
                    <a:pt x="118" y="179"/>
                  </a:lnTo>
                  <a:lnTo>
                    <a:pt x="127" y="176"/>
                  </a:lnTo>
                  <a:lnTo>
                    <a:pt x="134" y="172"/>
                  </a:lnTo>
                  <a:lnTo>
                    <a:pt x="142" y="167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61" y="149"/>
                  </a:lnTo>
                  <a:lnTo>
                    <a:pt x="167" y="143"/>
                  </a:lnTo>
                  <a:lnTo>
                    <a:pt x="171" y="135"/>
                  </a:lnTo>
                  <a:lnTo>
                    <a:pt x="175" y="127"/>
                  </a:lnTo>
                  <a:lnTo>
                    <a:pt x="179" y="118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5" y="56"/>
                  </a:lnTo>
                  <a:lnTo>
                    <a:pt x="171" y="48"/>
                  </a:lnTo>
                  <a:lnTo>
                    <a:pt x="167" y="41"/>
                  </a:lnTo>
                  <a:lnTo>
                    <a:pt x="161" y="33"/>
                  </a:lnTo>
                  <a:lnTo>
                    <a:pt x="155" y="27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7" y="7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1" y="1"/>
                  </a:lnTo>
                  <a:lnTo>
                    <a:pt x="72" y="2"/>
                  </a:lnTo>
                  <a:lnTo>
                    <a:pt x="63" y="4"/>
                  </a:lnTo>
                  <a:lnTo>
                    <a:pt x="56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2" y="21"/>
                  </a:lnTo>
                  <a:lnTo>
                    <a:pt x="27" y="27"/>
                  </a:lnTo>
                  <a:lnTo>
                    <a:pt x="20" y="33"/>
                  </a:lnTo>
                  <a:lnTo>
                    <a:pt x="16" y="41"/>
                  </a:lnTo>
                  <a:lnTo>
                    <a:pt x="10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4" y="118"/>
                  </a:lnTo>
                  <a:lnTo>
                    <a:pt x="7" y="127"/>
                  </a:lnTo>
                  <a:lnTo>
                    <a:pt x="10" y="135"/>
                  </a:lnTo>
                  <a:lnTo>
                    <a:pt x="16" y="143"/>
                  </a:lnTo>
                  <a:lnTo>
                    <a:pt x="20" y="149"/>
                  </a:lnTo>
                  <a:lnTo>
                    <a:pt x="27" y="156"/>
                  </a:lnTo>
                  <a:lnTo>
                    <a:pt x="32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6" y="176"/>
                  </a:lnTo>
                  <a:lnTo>
                    <a:pt x="63" y="179"/>
                  </a:lnTo>
                  <a:lnTo>
                    <a:pt x="72" y="182"/>
                  </a:lnTo>
                  <a:lnTo>
                    <a:pt x="81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5" name="Freeform 97"/>
            <p:cNvSpPr>
              <a:spLocks/>
            </p:cNvSpPr>
            <p:nvPr/>
          </p:nvSpPr>
          <p:spPr bwMode="auto">
            <a:xfrm>
              <a:off x="11698690" y="2401249"/>
              <a:ext cx="30163" cy="28575"/>
            </a:xfrm>
            <a:custGeom>
              <a:avLst/>
              <a:gdLst/>
              <a:ahLst/>
              <a:cxnLst>
                <a:cxn ang="0">
                  <a:pos x="100" y="183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49"/>
                </a:cxn>
                <a:cxn ang="0">
                  <a:pos x="171" y="135"/>
                </a:cxn>
                <a:cxn ang="0">
                  <a:pos x="179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8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0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0" y="33"/>
                </a:cxn>
                <a:cxn ang="0">
                  <a:pos x="11" y="48"/>
                </a:cxn>
                <a:cxn ang="0">
                  <a:pos x="3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3" y="118"/>
                </a:cxn>
                <a:cxn ang="0">
                  <a:pos x="11" y="135"/>
                </a:cxn>
                <a:cxn ang="0">
                  <a:pos x="20" y="149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3"/>
                  </a:lnTo>
                  <a:lnTo>
                    <a:pt x="110" y="182"/>
                  </a:lnTo>
                  <a:lnTo>
                    <a:pt x="118" y="179"/>
                  </a:lnTo>
                  <a:lnTo>
                    <a:pt x="126" y="176"/>
                  </a:lnTo>
                  <a:lnTo>
                    <a:pt x="134" y="172"/>
                  </a:lnTo>
                  <a:lnTo>
                    <a:pt x="142" y="167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62" y="149"/>
                  </a:lnTo>
                  <a:lnTo>
                    <a:pt x="166" y="143"/>
                  </a:lnTo>
                  <a:lnTo>
                    <a:pt x="171" y="135"/>
                  </a:lnTo>
                  <a:lnTo>
                    <a:pt x="175" y="127"/>
                  </a:lnTo>
                  <a:lnTo>
                    <a:pt x="179" y="118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5" y="56"/>
                  </a:lnTo>
                  <a:lnTo>
                    <a:pt x="171" y="48"/>
                  </a:lnTo>
                  <a:lnTo>
                    <a:pt x="166" y="41"/>
                  </a:lnTo>
                  <a:lnTo>
                    <a:pt x="162" y="33"/>
                  </a:lnTo>
                  <a:lnTo>
                    <a:pt x="155" y="27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2" y="2"/>
                  </a:lnTo>
                  <a:lnTo>
                    <a:pt x="64" y="4"/>
                  </a:lnTo>
                  <a:lnTo>
                    <a:pt x="55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7" y="27"/>
                  </a:lnTo>
                  <a:lnTo>
                    <a:pt x="20" y="33"/>
                  </a:lnTo>
                  <a:lnTo>
                    <a:pt x="16" y="41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3" y="64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3" y="118"/>
                  </a:lnTo>
                  <a:lnTo>
                    <a:pt x="7" y="127"/>
                  </a:lnTo>
                  <a:lnTo>
                    <a:pt x="11" y="135"/>
                  </a:lnTo>
                  <a:lnTo>
                    <a:pt x="16" y="143"/>
                  </a:lnTo>
                  <a:lnTo>
                    <a:pt x="20" y="149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9"/>
                  </a:lnTo>
                  <a:lnTo>
                    <a:pt x="72" y="182"/>
                  </a:lnTo>
                  <a:lnTo>
                    <a:pt x="82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6" name="Freeform 98"/>
            <p:cNvSpPr>
              <a:spLocks/>
            </p:cNvSpPr>
            <p:nvPr/>
          </p:nvSpPr>
          <p:spPr bwMode="auto">
            <a:xfrm>
              <a:off x="11739965" y="2401249"/>
              <a:ext cx="28575" cy="28575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8" y="162"/>
                </a:cxn>
                <a:cxn ang="0">
                  <a:pos x="162" y="149"/>
                </a:cxn>
                <a:cxn ang="0">
                  <a:pos x="172" y="135"/>
                </a:cxn>
                <a:cxn ang="0">
                  <a:pos x="178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48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3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3" y="118"/>
                </a:cxn>
                <a:cxn ang="0">
                  <a:pos x="11" y="135"/>
                </a:cxn>
                <a:cxn ang="0">
                  <a:pos x="21" y="149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3"/>
                  </a:lnTo>
                  <a:lnTo>
                    <a:pt x="110" y="182"/>
                  </a:lnTo>
                  <a:lnTo>
                    <a:pt x="118" y="179"/>
                  </a:lnTo>
                  <a:lnTo>
                    <a:pt x="126" y="176"/>
                  </a:lnTo>
                  <a:lnTo>
                    <a:pt x="134" y="172"/>
                  </a:lnTo>
                  <a:lnTo>
                    <a:pt x="142" y="167"/>
                  </a:lnTo>
                  <a:lnTo>
                    <a:pt x="148" y="162"/>
                  </a:lnTo>
                  <a:lnTo>
                    <a:pt x="155" y="156"/>
                  </a:lnTo>
                  <a:lnTo>
                    <a:pt x="162" y="149"/>
                  </a:lnTo>
                  <a:lnTo>
                    <a:pt x="166" y="143"/>
                  </a:lnTo>
                  <a:lnTo>
                    <a:pt x="172" y="135"/>
                  </a:lnTo>
                  <a:lnTo>
                    <a:pt x="175" y="127"/>
                  </a:lnTo>
                  <a:lnTo>
                    <a:pt x="178" y="118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8" y="64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6" y="41"/>
                  </a:lnTo>
                  <a:lnTo>
                    <a:pt x="162" y="33"/>
                  </a:lnTo>
                  <a:lnTo>
                    <a:pt x="155" y="27"/>
                  </a:lnTo>
                  <a:lnTo>
                    <a:pt x="148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6" y="27"/>
                  </a:lnTo>
                  <a:lnTo>
                    <a:pt x="21" y="33"/>
                  </a:lnTo>
                  <a:lnTo>
                    <a:pt x="15" y="41"/>
                  </a:lnTo>
                  <a:lnTo>
                    <a:pt x="11" y="48"/>
                  </a:lnTo>
                  <a:lnTo>
                    <a:pt x="6" y="56"/>
                  </a:lnTo>
                  <a:lnTo>
                    <a:pt x="3" y="64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3" y="118"/>
                  </a:lnTo>
                  <a:lnTo>
                    <a:pt x="6" y="127"/>
                  </a:lnTo>
                  <a:lnTo>
                    <a:pt x="11" y="135"/>
                  </a:lnTo>
                  <a:lnTo>
                    <a:pt x="15" y="143"/>
                  </a:lnTo>
                  <a:lnTo>
                    <a:pt x="21" y="149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9"/>
                  </a:lnTo>
                  <a:lnTo>
                    <a:pt x="73" y="182"/>
                  </a:lnTo>
                  <a:lnTo>
                    <a:pt x="82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7" name="Freeform 99"/>
            <p:cNvSpPr>
              <a:spLocks/>
            </p:cNvSpPr>
            <p:nvPr/>
          </p:nvSpPr>
          <p:spPr bwMode="auto">
            <a:xfrm>
              <a:off x="11779653" y="2401249"/>
              <a:ext cx="28575" cy="28575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49"/>
                </a:cxn>
                <a:cxn ang="0">
                  <a:pos x="172" y="135"/>
                </a:cxn>
                <a:cxn ang="0">
                  <a:pos x="178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8"/>
                </a:cxn>
                <a:cxn ang="0">
                  <a:pos x="11" y="135"/>
                </a:cxn>
                <a:cxn ang="0">
                  <a:pos x="21" y="149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3"/>
                  </a:lnTo>
                  <a:lnTo>
                    <a:pt x="109" y="182"/>
                  </a:lnTo>
                  <a:lnTo>
                    <a:pt x="118" y="179"/>
                  </a:lnTo>
                  <a:lnTo>
                    <a:pt x="126" y="176"/>
                  </a:lnTo>
                  <a:lnTo>
                    <a:pt x="134" y="172"/>
                  </a:lnTo>
                  <a:lnTo>
                    <a:pt x="142" y="167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2" y="149"/>
                  </a:lnTo>
                  <a:lnTo>
                    <a:pt x="167" y="143"/>
                  </a:lnTo>
                  <a:lnTo>
                    <a:pt x="172" y="135"/>
                  </a:lnTo>
                  <a:lnTo>
                    <a:pt x="175" y="127"/>
                  </a:lnTo>
                  <a:lnTo>
                    <a:pt x="178" y="118"/>
                  </a:lnTo>
                  <a:lnTo>
                    <a:pt x="180" y="110"/>
                  </a:lnTo>
                  <a:lnTo>
                    <a:pt x="182" y="101"/>
                  </a:lnTo>
                  <a:lnTo>
                    <a:pt x="183" y="92"/>
                  </a:lnTo>
                  <a:lnTo>
                    <a:pt x="182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1"/>
                  </a:lnTo>
                  <a:lnTo>
                    <a:pt x="162" y="33"/>
                  </a:lnTo>
                  <a:lnTo>
                    <a:pt x="156" y="27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7"/>
                  </a:lnTo>
                  <a:lnTo>
                    <a:pt x="47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6" y="27"/>
                  </a:lnTo>
                  <a:lnTo>
                    <a:pt x="21" y="33"/>
                  </a:lnTo>
                  <a:lnTo>
                    <a:pt x="15" y="41"/>
                  </a:lnTo>
                  <a:lnTo>
                    <a:pt x="11" y="48"/>
                  </a:lnTo>
                  <a:lnTo>
                    <a:pt x="6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6" y="127"/>
                  </a:lnTo>
                  <a:lnTo>
                    <a:pt x="11" y="135"/>
                  </a:lnTo>
                  <a:lnTo>
                    <a:pt x="15" y="143"/>
                  </a:lnTo>
                  <a:lnTo>
                    <a:pt x="21" y="149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7" y="172"/>
                  </a:lnTo>
                  <a:lnTo>
                    <a:pt x="55" y="176"/>
                  </a:lnTo>
                  <a:lnTo>
                    <a:pt x="64" y="179"/>
                  </a:lnTo>
                  <a:lnTo>
                    <a:pt x="73" y="182"/>
                  </a:lnTo>
                  <a:lnTo>
                    <a:pt x="82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8" name="Freeform 100"/>
            <p:cNvSpPr>
              <a:spLocks/>
            </p:cNvSpPr>
            <p:nvPr/>
          </p:nvSpPr>
          <p:spPr bwMode="auto">
            <a:xfrm>
              <a:off x="12235265" y="3714112"/>
              <a:ext cx="203200" cy="34925"/>
            </a:xfrm>
            <a:custGeom>
              <a:avLst/>
              <a:gdLst/>
              <a:ahLst/>
              <a:cxnLst>
                <a:cxn ang="0">
                  <a:pos x="1170" y="0"/>
                </a:cxn>
                <a:cxn ang="0">
                  <a:pos x="1192" y="2"/>
                </a:cxn>
                <a:cxn ang="0">
                  <a:pos x="1212" y="9"/>
                </a:cxn>
                <a:cxn ang="0">
                  <a:pos x="1231" y="19"/>
                </a:cxn>
                <a:cxn ang="0">
                  <a:pos x="1246" y="32"/>
                </a:cxn>
                <a:cxn ang="0">
                  <a:pos x="1259" y="49"/>
                </a:cxn>
                <a:cxn ang="0">
                  <a:pos x="1271" y="68"/>
                </a:cxn>
                <a:cxn ang="0">
                  <a:pos x="1276" y="88"/>
                </a:cxn>
                <a:cxn ang="0">
                  <a:pos x="1278" y="110"/>
                </a:cxn>
                <a:cxn ang="0">
                  <a:pos x="1276" y="131"/>
                </a:cxn>
                <a:cxn ang="0">
                  <a:pos x="1271" y="152"/>
                </a:cxn>
                <a:cxn ang="0">
                  <a:pos x="1259" y="170"/>
                </a:cxn>
                <a:cxn ang="0">
                  <a:pos x="1246" y="186"/>
                </a:cxn>
                <a:cxn ang="0">
                  <a:pos x="1231" y="200"/>
                </a:cxn>
                <a:cxn ang="0">
                  <a:pos x="1212" y="210"/>
                </a:cxn>
                <a:cxn ang="0">
                  <a:pos x="1192" y="216"/>
                </a:cxn>
                <a:cxn ang="0">
                  <a:pos x="1170" y="219"/>
                </a:cxn>
                <a:cxn ang="0">
                  <a:pos x="97" y="218"/>
                </a:cxn>
                <a:cxn ang="0">
                  <a:pos x="76" y="213"/>
                </a:cxn>
                <a:cxn ang="0">
                  <a:pos x="56" y="205"/>
                </a:cxn>
                <a:cxn ang="0">
                  <a:pos x="40" y="193"/>
                </a:cxn>
                <a:cxn ang="0">
                  <a:pos x="24" y="179"/>
                </a:cxn>
                <a:cxn ang="0">
                  <a:pos x="13" y="161"/>
                </a:cxn>
                <a:cxn ang="0">
                  <a:pos x="4" y="142"/>
                </a:cxn>
                <a:cxn ang="0">
                  <a:pos x="0" y="121"/>
                </a:cxn>
                <a:cxn ang="0">
                  <a:pos x="0" y="99"/>
                </a:cxn>
                <a:cxn ang="0">
                  <a:pos x="4" y="78"/>
                </a:cxn>
                <a:cxn ang="0">
                  <a:pos x="13" y="58"/>
                </a:cxn>
                <a:cxn ang="0">
                  <a:pos x="24" y="40"/>
                </a:cxn>
                <a:cxn ang="0">
                  <a:pos x="40" y="26"/>
                </a:cxn>
                <a:cxn ang="0">
                  <a:pos x="56" y="13"/>
                </a:cxn>
                <a:cxn ang="0">
                  <a:pos x="76" y="6"/>
                </a:cxn>
                <a:cxn ang="0">
                  <a:pos x="97" y="1"/>
                </a:cxn>
              </a:cxnLst>
              <a:rect l="0" t="0" r="r" b="b"/>
              <a:pathLst>
                <a:path w="1278" h="219">
                  <a:moveTo>
                    <a:pt x="108" y="0"/>
                  </a:moveTo>
                  <a:lnTo>
                    <a:pt x="1170" y="0"/>
                  </a:lnTo>
                  <a:lnTo>
                    <a:pt x="1181" y="1"/>
                  </a:lnTo>
                  <a:lnTo>
                    <a:pt x="1192" y="2"/>
                  </a:lnTo>
                  <a:lnTo>
                    <a:pt x="1202" y="6"/>
                  </a:lnTo>
                  <a:lnTo>
                    <a:pt x="1212" y="9"/>
                  </a:lnTo>
                  <a:lnTo>
                    <a:pt x="1222" y="13"/>
                  </a:lnTo>
                  <a:lnTo>
                    <a:pt x="1231" y="19"/>
                  </a:lnTo>
                  <a:lnTo>
                    <a:pt x="1238" y="26"/>
                  </a:lnTo>
                  <a:lnTo>
                    <a:pt x="1246" y="32"/>
                  </a:lnTo>
                  <a:lnTo>
                    <a:pt x="1254" y="40"/>
                  </a:lnTo>
                  <a:lnTo>
                    <a:pt x="1259" y="49"/>
                  </a:lnTo>
                  <a:lnTo>
                    <a:pt x="1265" y="58"/>
                  </a:lnTo>
                  <a:lnTo>
                    <a:pt x="1271" y="68"/>
                  </a:lnTo>
                  <a:lnTo>
                    <a:pt x="1274" y="78"/>
                  </a:lnTo>
                  <a:lnTo>
                    <a:pt x="1276" y="88"/>
                  </a:lnTo>
                  <a:lnTo>
                    <a:pt x="1278" y="99"/>
                  </a:lnTo>
                  <a:lnTo>
                    <a:pt x="1278" y="110"/>
                  </a:lnTo>
                  <a:lnTo>
                    <a:pt x="1278" y="121"/>
                  </a:lnTo>
                  <a:lnTo>
                    <a:pt x="1276" y="131"/>
                  </a:lnTo>
                  <a:lnTo>
                    <a:pt x="1274" y="142"/>
                  </a:lnTo>
                  <a:lnTo>
                    <a:pt x="1271" y="152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4" y="179"/>
                  </a:lnTo>
                  <a:lnTo>
                    <a:pt x="1246" y="186"/>
                  </a:lnTo>
                  <a:lnTo>
                    <a:pt x="1238" y="193"/>
                  </a:lnTo>
                  <a:lnTo>
                    <a:pt x="1231" y="200"/>
                  </a:lnTo>
                  <a:lnTo>
                    <a:pt x="1222" y="205"/>
                  </a:lnTo>
                  <a:lnTo>
                    <a:pt x="1212" y="210"/>
                  </a:lnTo>
                  <a:lnTo>
                    <a:pt x="1202" y="213"/>
                  </a:lnTo>
                  <a:lnTo>
                    <a:pt x="1192" y="216"/>
                  </a:lnTo>
                  <a:lnTo>
                    <a:pt x="1181" y="218"/>
                  </a:lnTo>
                  <a:lnTo>
                    <a:pt x="1170" y="219"/>
                  </a:lnTo>
                  <a:lnTo>
                    <a:pt x="108" y="219"/>
                  </a:lnTo>
                  <a:lnTo>
                    <a:pt x="97" y="218"/>
                  </a:lnTo>
                  <a:lnTo>
                    <a:pt x="86" y="216"/>
                  </a:lnTo>
                  <a:lnTo>
                    <a:pt x="76" y="213"/>
                  </a:lnTo>
                  <a:lnTo>
                    <a:pt x="66" y="210"/>
                  </a:lnTo>
                  <a:lnTo>
                    <a:pt x="56" y="205"/>
                  </a:lnTo>
                  <a:lnTo>
                    <a:pt x="47" y="200"/>
                  </a:lnTo>
                  <a:lnTo>
                    <a:pt x="40" y="193"/>
                  </a:lnTo>
                  <a:lnTo>
                    <a:pt x="32" y="186"/>
                  </a:lnTo>
                  <a:lnTo>
                    <a:pt x="24" y="179"/>
                  </a:lnTo>
                  <a:lnTo>
                    <a:pt x="19" y="170"/>
                  </a:lnTo>
                  <a:lnTo>
                    <a:pt x="13" y="161"/>
                  </a:lnTo>
                  <a:lnTo>
                    <a:pt x="9" y="152"/>
                  </a:lnTo>
                  <a:lnTo>
                    <a:pt x="4" y="142"/>
                  </a:lnTo>
                  <a:lnTo>
                    <a:pt x="2" y="131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8"/>
                  </a:lnTo>
                  <a:lnTo>
                    <a:pt x="4" y="78"/>
                  </a:lnTo>
                  <a:lnTo>
                    <a:pt x="9" y="68"/>
                  </a:lnTo>
                  <a:lnTo>
                    <a:pt x="13" y="58"/>
                  </a:lnTo>
                  <a:lnTo>
                    <a:pt x="19" y="49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6"/>
                  </a:lnTo>
                  <a:lnTo>
                    <a:pt x="47" y="19"/>
                  </a:lnTo>
                  <a:lnTo>
                    <a:pt x="56" y="13"/>
                  </a:lnTo>
                  <a:lnTo>
                    <a:pt x="66" y="9"/>
                  </a:lnTo>
                  <a:lnTo>
                    <a:pt x="76" y="6"/>
                  </a:lnTo>
                  <a:lnTo>
                    <a:pt x="86" y="2"/>
                  </a:lnTo>
                  <a:lnTo>
                    <a:pt x="97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89" name="Freeform 101"/>
            <p:cNvSpPr>
              <a:spLocks/>
            </p:cNvSpPr>
            <p:nvPr/>
          </p:nvSpPr>
          <p:spPr bwMode="auto">
            <a:xfrm>
              <a:off x="11619315" y="3715699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8"/>
                </a:cxn>
                <a:cxn ang="0">
                  <a:pos x="136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4"/>
                </a:cxn>
                <a:cxn ang="0">
                  <a:pos x="179" y="119"/>
                </a:cxn>
                <a:cxn ang="0">
                  <a:pos x="183" y="101"/>
                </a:cxn>
                <a:cxn ang="0">
                  <a:pos x="183" y="82"/>
                </a:cxn>
                <a:cxn ang="0">
                  <a:pos x="179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6" y="11"/>
                </a:cxn>
                <a:cxn ang="0">
                  <a:pos x="119" y="3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5" y="3"/>
                </a:cxn>
                <a:cxn ang="0">
                  <a:pos x="49" y="11"/>
                </a:cxn>
                <a:cxn ang="0">
                  <a:pos x="34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5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5" y="119"/>
                </a:cxn>
                <a:cxn ang="0">
                  <a:pos x="11" y="134"/>
                </a:cxn>
                <a:cxn ang="0">
                  <a:pos x="21" y="150"/>
                </a:cxn>
                <a:cxn ang="0">
                  <a:pos x="34" y="162"/>
                </a:cxn>
                <a:cxn ang="0">
                  <a:pos x="49" y="172"/>
                </a:cxn>
                <a:cxn ang="0">
                  <a:pos x="65" y="178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2" y="182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9" y="178"/>
                  </a:lnTo>
                  <a:lnTo>
                    <a:pt x="128" y="175"/>
                  </a:lnTo>
                  <a:lnTo>
                    <a:pt x="136" y="172"/>
                  </a:lnTo>
                  <a:lnTo>
                    <a:pt x="143" y="166"/>
                  </a:lnTo>
                  <a:lnTo>
                    <a:pt x="150" y="162"/>
                  </a:lnTo>
                  <a:lnTo>
                    <a:pt x="157" y="155"/>
                  </a:lnTo>
                  <a:lnTo>
                    <a:pt x="162" y="150"/>
                  </a:lnTo>
                  <a:lnTo>
                    <a:pt x="168" y="142"/>
                  </a:lnTo>
                  <a:lnTo>
                    <a:pt x="172" y="134"/>
                  </a:lnTo>
                  <a:lnTo>
                    <a:pt x="177" y="126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3" y="101"/>
                  </a:lnTo>
                  <a:lnTo>
                    <a:pt x="183" y="91"/>
                  </a:lnTo>
                  <a:lnTo>
                    <a:pt x="183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7" y="55"/>
                  </a:lnTo>
                  <a:lnTo>
                    <a:pt x="172" y="48"/>
                  </a:lnTo>
                  <a:lnTo>
                    <a:pt x="168" y="40"/>
                  </a:lnTo>
                  <a:lnTo>
                    <a:pt x="162" y="33"/>
                  </a:lnTo>
                  <a:lnTo>
                    <a:pt x="157" y="26"/>
                  </a:lnTo>
                  <a:lnTo>
                    <a:pt x="150" y="21"/>
                  </a:lnTo>
                  <a:lnTo>
                    <a:pt x="143" y="15"/>
                  </a:lnTo>
                  <a:lnTo>
                    <a:pt x="136" y="11"/>
                  </a:lnTo>
                  <a:lnTo>
                    <a:pt x="128" y="6"/>
                  </a:lnTo>
                  <a:lnTo>
                    <a:pt x="119" y="3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9" y="11"/>
                  </a:lnTo>
                  <a:lnTo>
                    <a:pt x="41" y="15"/>
                  </a:lnTo>
                  <a:lnTo>
                    <a:pt x="34" y="21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8" y="55"/>
                  </a:lnTo>
                  <a:lnTo>
                    <a:pt x="5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5" y="119"/>
                  </a:lnTo>
                  <a:lnTo>
                    <a:pt x="8" y="126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50"/>
                  </a:lnTo>
                  <a:lnTo>
                    <a:pt x="28" y="155"/>
                  </a:lnTo>
                  <a:lnTo>
                    <a:pt x="34" y="162"/>
                  </a:lnTo>
                  <a:lnTo>
                    <a:pt x="41" y="166"/>
                  </a:lnTo>
                  <a:lnTo>
                    <a:pt x="49" y="172"/>
                  </a:lnTo>
                  <a:lnTo>
                    <a:pt x="57" y="175"/>
                  </a:lnTo>
                  <a:lnTo>
                    <a:pt x="65" y="178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0" name="Freeform 102"/>
            <p:cNvSpPr>
              <a:spLocks/>
            </p:cNvSpPr>
            <p:nvPr/>
          </p:nvSpPr>
          <p:spPr bwMode="auto">
            <a:xfrm>
              <a:off x="11659003" y="3715699"/>
              <a:ext cx="28575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8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4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8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3"/>
                </a:cxn>
                <a:cxn ang="0">
                  <a:pos x="100" y="0"/>
                </a:cxn>
                <a:cxn ang="0">
                  <a:pos x="81" y="0"/>
                </a:cxn>
                <a:cxn ang="0">
                  <a:pos x="63" y="3"/>
                </a:cxn>
                <a:cxn ang="0">
                  <a:pos x="48" y="11"/>
                </a:cxn>
                <a:cxn ang="0">
                  <a:pos x="32" y="21"/>
                </a:cxn>
                <a:cxn ang="0">
                  <a:pos x="20" y="33"/>
                </a:cxn>
                <a:cxn ang="0">
                  <a:pos x="10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0" y="134"/>
                </a:cxn>
                <a:cxn ang="0">
                  <a:pos x="20" y="150"/>
                </a:cxn>
                <a:cxn ang="0">
                  <a:pos x="32" y="162"/>
                </a:cxn>
                <a:cxn ang="0">
                  <a:pos x="48" y="172"/>
                </a:cxn>
                <a:cxn ang="0">
                  <a:pos x="63" y="178"/>
                </a:cxn>
                <a:cxn ang="0">
                  <a:pos x="81" y="182"/>
                </a:cxn>
              </a:cxnLst>
              <a:rect l="0" t="0" r="r" b="b"/>
              <a:pathLst>
                <a:path w="182" h="182">
                  <a:moveTo>
                    <a:pt x="91" y="182"/>
                  </a:moveTo>
                  <a:lnTo>
                    <a:pt x="100" y="182"/>
                  </a:lnTo>
                  <a:lnTo>
                    <a:pt x="109" y="181"/>
                  </a:lnTo>
                  <a:lnTo>
                    <a:pt x="118" y="178"/>
                  </a:lnTo>
                  <a:lnTo>
                    <a:pt x="127" y="175"/>
                  </a:lnTo>
                  <a:lnTo>
                    <a:pt x="134" y="172"/>
                  </a:lnTo>
                  <a:lnTo>
                    <a:pt x="142" y="166"/>
                  </a:lnTo>
                  <a:lnTo>
                    <a:pt x="149" y="162"/>
                  </a:lnTo>
                  <a:lnTo>
                    <a:pt x="155" y="155"/>
                  </a:lnTo>
                  <a:lnTo>
                    <a:pt x="161" y="150"/>
                  </a:lnTo>
                  <a:lnTo>
                    <a:pt x="167" y="142"/>
                  </a:lnTo>
                  <a:lnTo>
                    <a:pt x="171" y="134"/>
                  </a:lnTo>
                  <a:lnTo>
                    <a:pt x="175" y="126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5" y="55"/>
                  </a:lnTo>
                  <a:lnTo>
                    <a:pt x="171" y="48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5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7" y="6"/>
                  </a:lnTo>
                  <a:lnTo>
                    <a:pt x="118" y="3"/>
                  </a:lnTo>
                  <a:lnTo>
                    <a:pt x="109" y="1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6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2" y="21"/>
                  </a:lnTo>
                  <a:lnTo>
                    <a:pt x="27" y="26"/>
                  </a:lnTo>
                  <a:lnTo>
                    <a:pt x="20" y="33"/>
                  </a:lnTo>
                  <a:lnTo>
                    <a:pt x="16" y="40"/>
                  </a:lnTo>
                  <a:lnTo>
                    <a:pt x="10" y="48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4" y="119"/>
                  </a:lnTo>
                  <a:lnTo>
                    <a:pt x="7" y="126"/>
                  </a:lnTo>
                  <a:lnTo>
                    <a:pt x="10" y="134"/>
                  </a:lnTo>
                  <a:lnTo>
                    <a:pt x="16" y="142"/>
                  </a:lnTo>
                  <a:lnTo>
                    <a:pt x="20" y="150"/>
                  </a:lnTo>
                  <a:lnTo>
                    <a:pt x="27" y="155"/>
                  </a:lnTo>
                  <a:lnTo>
                    <a:pt x="32" y="162"/>
                  </a:lnTo>
                  <a:lnTo>
                    <a:pt x="40" y="166"/>
                  </a:lnTo>
                  <a:lnTo>
                    <a:pt x="48" y="172"/>
                  </a:lnTo>
                  <a:lnTo>
                    <a:pt x="56" y="175"/>
                  </a:lnTo>
                  <a:lnTo>
                    <a:pt x="63" y="178"/>
                  </a:lnTo>
                  <a:lnTo>
                    <a:pt x="72" y="181"/>
                  </a:lnTo>
                  <a:lnTo>
                    <a:pt x="81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1" name="Freeform 103"/>
            <p:cNvSpPr>
              <a:spLocks/>
            </p:cNvSpPr>
            <p:nvPr/>
          </p:nvSpPr>
          <p:spPr bwMode="auto">
            <a:xfrm>
              <a:off x="11698690" y="3715699"/>
              <a:ext cx="30163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8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1" y="134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8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3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0" y="33"/>
                </a:cxn>
                <a:cxn ang="0">
                  <a:pos x="11" y="48"/>
                </a:cxn>
                <a:cxn ang="0">
                  <a:pos x="3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3" y="119"/>
                </a:cxn>
                <a:cxn ang="0">
                  <a:pos x="11" y="134"/>
                </a:cxn>
                <a:cxn ang="0">
                  <a:pos x="20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2" h="182">
                  <a:moveTo>
                    <a:pt x="91" y="182"/>
                  </a:moveTo>
                  <a:lnTo>
                    <a:pt x="100" y="182"/>
                  </a:lnTo>
                  <a:lnTo>
                    <a:pt x="110" y="181"/>
                  </a:lnTo>
                  <a:lnTo>
                    <a:pt x="118" y="178"/>
                  </a:lnTo>
                  <a:lnTo>
                    <a:pt x="126" y="175"/>
                  </a:lnTo>
                  <a:lnTo>
                    <a:pt x="134" y="172"/>
                  </a:lnTo>
                  <a:lnTo>
                    <a:pt x="142" y="166"/>
                  </a:lnTo>
                  <a:lnTo>
                    <a:pt x="149" y="162"/>
                  </a:lnTo>
                  <a:lnTo>
                    <a:pt x="155" y="155"/>
                  </a:lnTo>
                  <a:lnTo>
                    <a:pt x="162" y="150"/>
                  </a:lnTo>
                  <a:lnTo>
                    <a:pt x="166" y="142"/>
                  </a:lnTo>
                  <a:lnTo>
                    <a:pt x="171" y="134"/>
                  </a:lnTo>
                  <a:lnTo>
                    <a:pt x="175" y="126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5" y="55"/>
                  </a:lnTo>
                  <a:lnTo>
                    <a:pt x="171" y="48"/>
                  </a:lnTo>
                  <a:lnTo>
                    <a:pt x="166" y="40"/>
                  </a:lnTo>
                  <a:lnTo>
                    <a:pt x="162" y="33"/>
                  </a:lnTo>
                  <a:lnTo>
                    <a:pt x="155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6" y="6"/>
                  </a:lnTo>
                  <a:lnTo>
                    <a:pt x="118" y="3"/>
                  </a:lnTo>
                  <a:lnTo>
                    <a:pt x="110" y="1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2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0" y="33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7" y="55"/>
                  </a:lnTo>
                  <a:lnTo>
                    <a:pt x="3" y="64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3" y="119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0" y="150"/>
                  </a:lnTo>
                  <a:lnTo>
                    <a:pt x="27" y="155"/>
                  </a:lnTo>
                  <a:lnTo>
                    <a:pt x="33" y="162"/>
                  </a:lnTo>
                  <a:lnTo>
                    <a:pt x="40" y="166"/>
                  </a:lnTo>
                  <a:lnTo>
                    <a:pt x="48" y="172"/>
                  </a:lnTo>
                  <a:lnTo>
                    <a:pt x="55" y="175"/>
                  </a:lnTo>
                  <a:lnTo>
                    <a:pt x="64" y="178"/>
                  </a:lnTo>
                  <a:lnTo>
                    <a:pt x="72" y="181"/>
                  </a:lnTo>
                  <a:lnTo>
                    <a:pt x="82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2" name="Freeform 104"/>
            <p:cNvSpPr>
              <a:spLocks/>
            </p:cNvSpPr>
            <p:nvPr/>
          </p:nvSpPr>
          <p:spPr bwMode="auto">
            <a:xfrm>
              <a:off x="11739965" y="3715699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8"/>
                </a:cxn>
                <a:cxn ang="0">
                  <a:pos x="134" y="172"/>
                </a:cxn>
                <a:cxn ang="0">
                  <a:pos x="148" y="162"/>
                </a:cxn>
                <a:cxn ang="0">
                  <a:pos x="162" y="150"/>
                </a:cxn>
                <a:cxn ang="0">
                  <a:pos x="172" y="134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48" y="21"/>
                </a:cxn>
                <a:cxn ang="0">
                  <a:pos x="134" y="11"/>
                </a:cxn>
                <a:cxn ang="0">
                  <a:pos x="118" y="3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3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3" y="119"/>
                </a:cxn>
                <a:cxn ang="0">
                  <a:pos x="11" y="134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1" y="182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8" y="178"/>
                  </a:lnTo>
                  <a:lnTo>
                    <a:pt x="126" y="175"/>
                  </a:lnTo>
                  <a:lnTo>
                    <a:pt x="134" y="172"/>
                  </a:lnTo>
                  <a:lnTo>
                    <a:pt x="142" y="166"/>
                  </a:lnTo>
                  <a:lnTo>
                    <a:pt x="148" y="162"/>
                  </a:lnTo>
                  <a:lnTo>
                    <a:pt x="155" y="155"/>
                  </a:lnTo>
                  <a:lnTo>
                    <a:pt x="162" y="150"/>
                  </a:lnTo>
                  <a:lnTo>
                    <a:pt x="166" y="142"/>
                  </a:lnTo>
                  <a:lnTo>
                    <a:pt x="172" y="134"/>
                  </a:lnTo>
                  <a:lnTo>
                    <a:pt x="175" y="126"/>
                  </a:lnTo>
                  <a:lnTo>
                    <a:pt x="178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8" y="64"/>
                  </a:lnTo>
                  <a:lnTo>
                    <a:pt x="175" y="55"/>
                  </a:lnTo>
                  <a:lnTo>
                    <a:pt x="172" y="48"/>
                  </a:lnTo>
                  <a:lnTo>
                    <a:pt x="166" y="40"/>
                  </a:lnTo>
                  <a:lnTo>
                    <a:pt x="162" y="33"/>
                  </a:lnTo>
                  <a:lnTo>
                    <a:pt x="155" y="26"/>
                  </a:lnTo>
                  <a:lnTo>
                    <a:pt x="148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6" y="6"/>
                  </a:lnTo>
                  <a:lnTo>
                    <a:pt x="118" y="3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6" y="55"/>
                  </a:lnTo>
                  <a:lnTo>
                    <a:pt x="3" y="64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3" y="119"/>
                  </a:lnTo>
                  <a:lnTo>
                    <a:pt x="6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50"/>
                  </a:lnTo>
                  <a:lnTo>
                    <a:pt x="26" y="155"/>
                  </a:lnTo>
                  <a:lnTo>
                    <a:pt x="33" y="162"/>
                  </a:lnTo>
                  <a:lnTo>
                    <a:pt x="40" y="166"/>
                  </a:lnTo>
                  <a:lnTo>
                    <a:pt x="48" y="172"/>
                  </a:lnTo>
                  <a:lnTo>
                    <a:pt x="55" y="175"/>
                  </a:lnTo>
                  <a:lnTo>
                    <a:pt x="64" y="178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3" name="Freeform 105"/>
            <p:cNvSpPr>
              <a:spLocks/>
            </p:cNvSpPr>
            <p:nvPr/>
          </p:nvSpPr>
          <p:spPr bwMode="auto">
            <a:xfrm>
              <a:off x="11779653" y="3715699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8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2" y="134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3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3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1" y="134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3" h="182">
                  <a:moveTo>
                    <a:pt x="91" y="182"/>
                  </a:moveTo>
                  <a:lnTo>
                    <a:pt x="101" y="182"/>
                  </a:lnTo>
                  <a:lnTo>
                    <a:pt x="109" y="181"/>
                  </a:lnTo>
                  <a:lnTo>
                    <a:pt x="118" y="178"/>
                  </a:lnTo>
                  <a:lnTo>
                    <a:pt x="126" y="175"/>
                  </a:lnTo>
                  <a:lnTo>
                    <a:pt x="134" y="172"/>
                  </a:lnTo>
                  <a:lnTo>
                    <a:pt x="142" y="166"/>
                  </a:lnTo>
                  <a:lnTo>
                    <a:pt x="149" y="162"/>
                  </a:lnTo>
                  <a:lnTo>
                    <a:pt x="156" y="155"/>
                  </a:lnTo>
                  <a:lnTo>
                    <a:pt x="162" y="150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5" y="126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5" y="55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6" y="6"/>
                  </a:lnTo>
                  <a:lnTo>
                    <a:pt x="118" y="3"/>
                  </a:lnTo>
                  <a:lnTo>
                    <a:pt x="109" y="1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5" y="6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6" y="55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6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50"/>
                  </a:lnTo>
                  <a:lnTo>
                    <a:pt x="26" y="155"/>
                  </a:lnTo>
                  <a:lnTo>
                    <a:pt x="33" y="162"/>
                  </a:lnTo>
                  <a:lnTo>
                    <a:pt x="40" y="166"/>
                  </a:lnTo>
                  <a:lnTo>
                    <a:pt x="47" y="172"/>
                  </a:lnTo>
                  <a:lnTo>
                    <a:pt x="55" y="175"/>
                  </a:lnTo>
                  <a:lnTo>
                    <a:pt x="64" y="178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4" name="Freeform 106"/>
            <p:cNvSpPr>
              <a:spLocks/>
            </p:cNvSpPr>
            <p:nvPr/>
          </p:nvSpPr>
          <p:spPr bwMode="auto">
            <a:xfrm>
              <a:off x="12235265" y="2775899"/>
              <a:ext cx="203200" cy="33338"/>
            </a:xfrm>
            <a:custGeom>
              <a:avLst/>
              <a:gdLst/>
              <a:ahLst/>
              <a:cxnLst>
                <a:cxn ang="0">
                  <a:pos x="1170" y="0"/>
                </a:cxn>
                <a:cxn ang="0">
                  <a:pos x="1192" y="2"/>
                </a:cxn>
                <a:cxn ang="0">
                  <a:pos x="1212" y="9"/>
                </a:cxn>
                <a:cxn ang="0">
                  <a:pos x="1231" y="19"/>
                </a:cxn>
                <a:cxn ang="0">
                  <a:pos x="1246" y="32"/>
                </a:cxn>
                <a:cxn ang="0">
                  <a:pos x="1259" y="48"/>
                </a:cxn>
                <a:cxn ang="0">
                  <a:pos x="1271" y="67"/>
                </a:cxn>
                <a:cxn ang="0">
                  <a:pos x="1276" y="87"/>
                </a:cxn>
                <a:cxn ang="0">
                  <a:pos x="1278" y="109"/>
                </a:cxn>
                <a:cxn ang="0">
                  <a:pos x="1276" y="131"/>
                </a:cxn>
                <a:cxn ang="0">
                  <a:pos x="1271" y="151"/>
                </a:cxn>
                <a:cxn ang="0">
                  <a:pos x="1259" y="170"/>
                </a:cxn>
                <a:cxn ang="0">
                  <a:pos x="1246" y="187"/>
                </a:cxn>
                <a:cxn ang="0">
                  <a:pos x="1231" y="200"/>
                </a:cxn>
                <a:cxn ang="0">
                  <a:pos x="1212" y="210"/>
                </a:cxn>
                <a:cxn ang="0">
                  <a:pos x="1192" y="215"/>
                </a:cxn>
                <a:cxn ang="0">
                  <a:pos x="1170" y="218"/>
                </a:cxn>
                <a:cxn ang="0">
                  <a:pos x="97" y="218"/>
                </a:cxn>
                <a:cxn ang="0">
                  <a:pos x="76" y="213"/>
                </a:cxn>
                <a:cxn ang="0">
                  <a:pos x="56" y="204"/>
                </a:cxn>
                <a:cxn ang="0">
                  <a:pos x="40" y="193"/>
                </a:cxn>
                <a:cxn ang="0">
                  <a:pos x="24" y="179"/>
                </a:cxn>
                <a:cxn ang="0">
                  <a:pos x="13" y="161"/>
                </a:cxn>
                <a:cxn ang="0">
                  <a:pos x="4" y="141"/>
                </a:cxn>
                <a:cxn ang="0">
                  <a:pos x="0" y="120"/>
                </a:cxn>
                <a:cxn ang="0">
                  <a:pos x="0" y="98"/>
                </a:cxn>
                <a:cxn ang="0">
                  <a:pos x="4" y="77"/>
                </a:cxn>
                <a:cxn ang="0">
                  <a:pos x="13" y="57"/>
                </a:cxn>
                <a:cxn ang="0">
                  <a:pos x="24" y="40"/>
                </a:cxn>
                <a:cxn ang="0">
                  <a:pos x="40" y="25"/>
                </a:cxn>
                <a:cxn ang="0">
                  <a:pos x="56" y="14"/>
                </a:cxn>
                <a:cxn ang="0">
                  <a:pos x="76" y="5"/>
                </a:cxn>
                <a:cxn ang="0">
                  <a:pos x="97" y="0"/>
                </a:cxn>
              </a:cxnLst>
              <a:rect l="0" t="0" r="r" b="b"/>
              <a:pathLst>
                <a:path w="1278" h="218">
                  <a:moveTo>
                    <a:pt x="108" y="0"/>
                  </a:moveTo>
                  <a:lnTo>
                    <a:pt x="1170" y="0"/>
                  </a:lnTo>
                  <a:lnTo>
                    <a:pt x="1181" y="0"/>
                  </a:lnTo>
                  <a:lnTo>
                    <a:pt x="1192" y="2"/>
                  </a:lnTo>
                  <a:lnTo>
                    <a:pt x="1202" y="5"/>
                  </a:lnTo>
                  <a:lnTo>
                    <a:pt x="1212" y="9"/>
                  </a:lnTo>
                  <a:lnTo>
                    <a:pt x="1222" y="14"/>
                  </a:lnTo>
                  <a:lnTo>
                    <a:pt x="1231" y="19"/>
                  </a:lnTo>
                  <a:lnTo>
                    <a:pt x="1238" y="25"/>
                  </a:lnTo>
                  <a:lnTo>
                    <a:pt x="1246" y="32"/>
                  </a:lnTo>
                  <a:lnTo>
                    <a:pt x="1254" y="40"/>
                  </a:lnTo>
                  <a:lnTo>
                    <a:pt x="1259" y="48"/>
                  </a:lnTo>
                  <a:lnTo>
                    <a:pt x="1265" y="57"/>
                  </a:lnTo>
                  <a:lnTo>
                    <a:pt x="1271" y="67"/>
                  </a:lnTo>
                  <a:lnTo>
                    <a:pt x="1274" y="77"/>
                  </a:lnTo>
                  <a:lnTo>
                    <a:pt x="1276" y="87"/>
                  </a:lnTo>
                  <a:lnTo>
                    <a:pt x="1278" y="98"/>
                  </a:lnTo>
                  <a:lnTo>
                    <a:pt x="1278" y="109"/>
                  </a:lnTo>
                  <a:lnTo>
                    <a:pt x="1278" y="120"/>
                  </a:lnTo>
                  <a:lnTo>
                    <a:pt x="1276" y="131"/>
                  </a:lnTo>
                  <a:lnTo>
                    <a:pt x="1274" y="141"/>
                  </a:lnTo>
                  <a:lnTo>
                    <a:pt x="1271" y="151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4" y="179"/>
                  </a:lnTo>
                  <a:lnTo>
                    <a:pt x="1246" y="187"/>
                  </a:lnTo>
                  <a:lnTo>
                    <a:pt x="1238" y="193"/>
                  </a:lnTo>
                  <a:lnTo>
                    <a:pt x="1231" y="200"/>
                  </a:lnTo>
                  <a:lnTo>
                    <a:pt x="1222" y="204"/>
                  </a:lnTo>
                  <a:lnTo>
                    <a:pt x="1212" y="210"/>
                  </a:lnTo>
                  <a:lnTo>
                    <a:pt x="1202" y="213"/>
                  </a:lnTo>
                  <a:lnTo>
                    <a:pt x="1192" y="215"/>
                  </a:lnTo>
                  <a:lnTo>
                    <a:pt x="1181" y="218"/>
                  </a:lnTo>
                  <a:lnTo>
                    <a:pt x="1170" y="218"/>
                  </a:lnTo>
                  <a:lnTo>
                    <a:pt x="108" y="218"/>
                  </a:lnTo>
                  <a:lnTo>
                    <a:pt x="97" y="218"/>
                  </a:lnTo>
                  <a:lnTo>
                    <a:pt x="86" y="215"/>
                  </a:lnTo>
                  <a:lnTo>
                    <a:pt x="76" y="213"/>
                  </a:lnTo>
                  <a:lnTo>
                    <a:pt x="66" y="210"/>
                  </a:lnTo>
                  <a:lnTo>
                    <a:pt x="56" y="204"/>
                  </a:lnTo>
                  <a:lnTo>
                    <a:pt x="47" y="200"/>
                  </a:lnTo>
                  <a:lnTo>
                    <a:pt x="40" y="193"/>
                  </a:lnTo>
                  <a:lnTo>
                    <a:pt x="32" y="187"/>
                  </a:lnTo>
                  <a:lnTo>
                    <a:pt x="24" y="179"/>
                  </a:lnTo>
                  <a:lnTo>
                    <a:pt x="19" y="170"/>
                  </a:lnTo>
                  <a:lnTo>
                    <a:pt x="13" y="161"/>
                  </a:lnTo>
                  <a:lnTo>
                    <a:pt x="9" y="151"/>
                  </a:lnTo>
                  <a:lnTo>
                    <a:pt x="4" y="141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7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7"/>
                  </a:lnTo>
                  <a:lnTo>
                    <a:pt x="19" y="48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7" y="19"/>
                  </a:lnTo>
                  <a:lnTo>
                    <a:pt x="56" y="14"/>
                  </a:lnTo>
                  <a:lnTo>
                    <a:pt x="66" y="9"/>
                  </a:lnTo>
                  <a:lnTo>
                    <a:pt x="76" y="5"/>
                  </a:lnTo>
                  <a:lnTo>
                    <a:pt x="86" y="2"/>
                  </a:lnTo>
                  <a:lnTo>
                    <a:pt x="97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5" name="Freeform 107"/>
            <p:cNvSpPr>
              <a:spLocks/>
            </p:cNvSpPr>
            <p:nvPr/>
          </p:nvSpPr>
          <p:spPr bwMode="auto">
            <a:xfrm>
              <a:off x="11619315" y="2775899"/>
              <a:ext cx="28575" cy="30163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9" y="178"/>
                </a:cxn>
                <a:cxn ang="0">
                  <a:pos x="136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5"/>
                </a:cxn>
                <a:cxn ang="0">
                  <a:pos x="179" y="119"/>
                </a:cxn>
                <a:cxn ang="0">
                  <a:pos x="183" y="101"/>
                </a:cxn>
                <a:cxn ang="0">
                  <a:pos x="183" y="82"/>
                </a:cxn>
                <a:cxn ang="0">
                  <a:pos x="179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6" y="11"/>
                </a:cxn>
                <a:cxn ang="0">
                  <a:pos x="119" y="4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5" y="4"/>
                </a:cxn>
                <a:cxn ang="0">
                  <a:pos x="49" y="11"/>
                </a:cxn>
                <a:cxn ang="0">
                  <a:pos x="34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5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5" y="119"/>
                </a:cxn>
                <a:cxn ang="0">
                  <a:pos x="11" y="135"/>
                </a:cxn>
                <a:cxn ang="0">
                  <a:pos x="21" y="150"/>
                </a:cxn>
                <a:cxn ang="0">
                  <a:pos x="34" y="162"/>
                </a:cxn>
                <a:cxn ang="0">
                  <a:pos x="49" y="172"/>
                </a:cxn>
                <a:cxn ang="0">
                  <a:pos x="65" y="178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3"/>
                  </a:lnTo>
                  <a:lnTo>
                    <a:pt x="110" y="181"/>
                  </a:lnTo>
                  <a:lnTo>
                    <a:pt x="119" y="178"/>
                  </a:lnTo>
                  <a:lnTo>
                    <a:pt x="128" y="176"/>
                  </a:lnTo>
                  <a:lnTo>
                    <a:pt x="136" y="172"/>
                  </a:lnTo>
                  <a:lnTo>
                    <a:pt x="143" y="167"/>
                  </a:lnTo>
                  <a:lnTo>
                    <a:pt x="150" y="162"/>
                  </a:lnTo>
                  <a:lnTo>
                    <a:pt x="157" y="156"/>
                  </a:lnTo>
                  <a:lnTo>
                    <a:pt x="162" y="150"/>
                  </a:lnTo>
                  <a:lnTo>
                    <a:pt x="168" y="143"/>
                  </a:lnTo>
                  <a:lnTo>
                    <a:pt x="172" y="135"/>
                  </a:lnTo>
                  <a:lnTo>
                    <a:pt x="177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3" y="101"/>
                  </a:lnTo>
                  <a:lnTo>
                    <a:pt x="183" y="92"/>
                  </a:lnTo>
                  <a:lnTo>
                    <a:pt x="183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7" y="56"/>
                  </a:lnTo>
                  <a:lnTo>
                    <a:pt x="172" y="48"/>
                  </a:lnTo>
                  <a:lnTo>
                    <a:pt x="168" y="41"/>
                  </a:lnTo>
                  <a:lnTo>
                    <a:pt x="162" y="33"/>
                  </a:lnTo>
                  <a:lnTo>
                    <a:pt x="157" y="26"/>
                  </a:lnTo>
                  <a:lnTo>
                    <a:pt x="150" y="21"/>
                  </a:lnTo>
                  <a:lnTo>
                    <a:pt x="143" y="15"/>
                  </a:lnTo>
                  <a:lnTo>
                    <a:pt x="136" y="11"/>
                  </a:lnTo>
                  <a:lnTo>
                    <a:pt x="128" y="8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7" y="8"/>
                  </a:lnTo>
                  <a:lnTo>
                    <a:pt x="49" y="11"/>
                  </a:lnTo>
                  <a:lnTo>
                    <a:pt x="41" y="15"/>
                  </a:lnTo>
                  <a:lnTo>
                    <a:pt x="34" y="21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6" y="41"/>
                  </a:lnTo>
                  <a:lnTo>
                    <a:pt x="11" y="48"/>
                  </a:lnTo>
                  <a:lnTo>
                    <a:pt x="8" y="56"/>
                  </a:lnTo>
                  <a:lnTo>
                    <a:pt x="5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2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5" y="119"/>
                  </a:lnTo>
                  <a:lnTo>
                    <a:pt x="8" y="127"/>
                  </a:lnTo>
                  <a:lnTo>
                    <a:pt x="11" y="135"/>
                  </a:lnTo>
                  <a:lnTo>
                    <a:pt x="16" y="143"/>
                  </a:lnTo>
                  <a:lnTo>
                    <a:pt x="21" y="150"/>
                  </a:lnTo>
                  <a:lnTo>
                    <a:pt x="28" y="156"/>
                  </a:lnTo>
                  <a:lnTo>
                    <a:pt x="34" y="162"/>
                  </a:lnTo>
                  <a:lnTo>
                    <a:pt x="41" y="167"/>
                  </a:lnTo>
                  <a:lnTo>
                    <a:pt x="49" y="172"/>
                  </a:lnTo>
                  <a:lnTo>
                    <a:pt x="57" y="176"/>
                  </a:lnTo>
                  <a:lnTo>
                    <a:pt x="65" y="178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6" name="Freeform 108"/>
            <p:cNvSpPr>
              <a:spLocks/>
            </p:cNvSpPr>
            <p:nvPr/>
          </p:nvSpPr>
          <p:spPr bwMode="auto">
            <a:xfrm>
              <a:off x="11659003" y="2775899"/>
              <a:ext cx="28575" cy="30163"/>
            </a:xfrm>
            <a:custGeom>
              <a:avLst/>
              <a:gdLst/>
              <a:ahLst/>
              <a:cxnLst>
                <a:cxn ang="0">
                  <a:pos x="100" y="183"/>
                </a:cxn>
                <a:cxn ang="0">
                  <a:pos x="118" y="178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5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8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0" y="1"/>
                </a:cxn>
                <a:cxn ang="0">
                  <a:pos x="81" y="1"/>
                </a:cxn>
                <a:cxn ang="0">
                  <a:pos x="63" y="4"/>
                </a:cxn>
                <a:cxn ang="0">
                  <a:pos x="48" y="11"/>
                </a:cxn>
                <a:cxn ang="0">
                  <a:pos x="32" y="21"/>
                </a:cxn>
                <a:cxn ang="0">
                  <a:pos x="20" y="33"/>
                </a:cxn>
                <a:cxn ang="0">
                  <a:pos x="10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0" y="135"/>
                </a:cxn>
                <a:cxn ang="0">
                  <a:pos x="20" y="150"/>
                </a:cxn>
                <a:cxn ang="0">
                  <a:pos x="32" y="162"/>
                </a:cxn>
                <a:cxn ang="0">
                  <a:pos x="48" y="172"/>
                </a:cxn>
                <a:cxn ang="0">
                  <a:pos x="63" y="178"/>
                </a:cxn>
                <a:cxn ang="0">
                  <a:pos x="81" y="183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3"/>
                  </a:lnTo>
                  <a:lnTo>
                    <a:pt x="109" y="181"/>
                  </a:lnTo>
                  <a:lnTo>
                    <a:pt x="118" y="178"/>
                  </a:lnTo>
                  <a:lnTo>
                    <a:pt x="127" y="176"/>
                  </a:lnTo>
                  <a:lnTo>
                    <a:pt x="134" y="172"/>
                  </a:lnTo>
                  <a:lnTo>
                    <a:pt x="142" y="167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61" y="150"/>
                  </a:lnTo>
                  <a:lnTo>
                    <a:pt x="167" y="143"/>
                  </a:lnTo>
                  <a:lnTo>
                    <a:pt x="171" y="135"/>
                  </a:lnTo>
                  <a:lnTo>
                    <a:pt x="175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5" y="56"/>
                  </a:lnTo>
                  <a:lnTo>
                    <a:pt x="171" y="48"/>
                  </a:lnTo>
                  <a:lnTo>
                    <a:pt x="167" y="41"/>
                  </a:lnTo>
                  <a:lnTo>
                    <a:pt x="161" y="33"/>
                  </a:lnTo>
                  <a:lnTo>
                    <a:pt x="155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7" y="8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1" y="1"/>
                  </a:lnTo>
                  <a:lnTo>
                    <a:pt x="72" y="2"/>
                  </a:lnTo>
                  <a:lnTo>
                    <a:pt x="63" y="4"/>
                  </a:lnTo>
                  <a:lnTo>
                    <a:pt x="56" y="8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2" y="21"/>
                  </a:lnTo>
                  <a:lnTo>
                    <a:pt x="27" y="26"/>
                  </a:lnTo>
                  <a:lnTo>
                    <a:pt x="20" y="33"/>
                  </a:lnTo>
                  <a:lnTo>
                    <a:pt x="16" y="41"/>
                  </a:lnTo>
                  <a:lnTo>
                    <a:pt x="10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4" y="119"/>
                  </a:lnTo>
                  <a:lnTo>
                    <a:pt x="7" y="127"/>
                  </a:lnTo>
                  <a:lnTo>
                    <a:pt x="10" y="135"/>
                  </a:lnTo>
                  <a:lnTo>
                    <a:pt x="16" y="143"/>
                  </a:lnTo>
                  <a:lnTo>
                    <a:pt x="20" y="150"/>
                  </a:lnTo>
                  <a:lnTo>
                    <a:pt x="27" y="156"/>
                  </a:lnTo>
                  <a:lnTo>
                    <a:pt x="32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6" y="176"/>
                  </a:lnTo>
                  <a:lnTo>
                    <a:pt x="63" y="178"/>
                  </a:lnTo>
                  <a:lnTo>
                    <a:pt x="72" y="181"/>
                  </a:lnTo>
                  <a:lnTo>
                    <a:pt x="81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7" name="Freeform 109"/>
            <p:cNvSpPr>
              <a:spLocks/>
            </p:cNvSpPr>
            <p:nvPr/>
          </p:nvSpPr>
          <p:spPr bwMode="auto">
            <a:xfrm>
              <a:off x="11698690" y="2775899"/>
              <a:ext cx="30163" cy="30163"/>
            </a:xfrm>
            <a:custGeom>
              <a:avLst/>
              <a:gdLst/>
              <a:ahLst/>
              <a:cxnLst>
                <a:cxn ang="0">
                  <a:pos x="100" y="183"/>
                </a:cxn>
                <a:cxn ang="0">
                  <a:pos x="118" y="178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1" y="135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8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0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0" y="33"/>
                </a:cxn>
                <a:cxn ang="0">
                  <a:pos x="11" y="48"/>
                </a:cxn>
                <a:cxn ang="0">
                  <a:pos x="3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3" y="119"/>
                </a:cxn>
                <a:cxn ang="0">
                  <a:pos x="11" y="135"/>
                </a:cxn>
                <a:cxn ang="0">
                  <a:pos x="20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3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3"/>
                  </a:lnTo>
                  <a:lnTo>
                    <a:pt x="110" y="181"/>
                  </a:lnTo>
                  <a:lnTo>
                    <a:pt x="118" y="178"/>
                  </a:lnTo>
                  <a:lnTo>
                    <a:pt x="126" y="176"/>
                  </a:lnTo>
                  <a:lnTo>
                    <a:pt x="134" y="172"/>
                  </a:lnTo>
                  <a:lnTo>
                    <a:pt x="142" y="167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62" y="150"/>
                  </a:lnTo>
                  <a:lnTo>
                    <a:pt x="166" y="143"/>
                  </a:lnTo>
                  <a:lnTo>
                    <a:pt x="171" y="135"/>
                  </a:lnTo>
                  <a:lnTo>
                    <a:pt x="175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5" y="56"/>
                  </a:lnTo>
                  <a:lnTo>
                    <a:pt x="171" y="48"/>
                  </a:lnTo>
                  <a:lnTo>
                    <a:pt x="166" y="41"/>
                  </a:lnTo>
                  <a:lnTo>
                    <a:pt x="162" y="33"/>
                  </a:lnTo>
                  <a:lnTo>
                    <a:pt x="155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6" y="8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2" y="2"/>
                  </a:lnTo>
                  <a:lnTo>
                    <a:pt x="64" y="4"/>
                  </a:lnTo>
                  <a:lnTo>
                    <a:pt x="55" y="8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0" y="33"/>
                  </a:lnTo>
                  <a:lnTo>
                    <a:pt x="16" y="41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3" y="64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1" y="135"/>
                  </a:lnTo>
                  <a:lnTo>
                    <a:pt x="16" y="143"/>
                  </a:lnTo>
                  <a:lnTo>
                    <a:pt x="20" y="150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8"/>
                  </a:lnTo>
                  <a:lnTo>
                    <a:pt x="72" y="181"/>
                  </a:lnTo>
                  <a:lnTo>
                    <a:pt x="82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8" name="Freeform 110"/>
            <p:cNvSpPr>
              <a:spLocks/>
            </p:cNvSpPr>
            <p:nvPr/>
          </p:nvSpPr>
          <p:spPr bwMode="auto">
            <a:xfrm>
              <a:off x="11739965" y="2775899"/>
              <a:ext cx="28575" cy="30163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8" y="178"/>
                </a:cxn>
                <a:cxn ang="0">
                  <a:pos x="134" y="172"/>
                </a:cxn>
                <a:cxn ang="0">
                  <a:pos x="148" y="162"/>
                </a:cxn>
                <a:cxn ang="0">
                  <a:pos x="162" y="150"/>
                </a:cxn>
                <a:cxn ang="0">
                  <a:pos x="172" y="135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48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3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3" y="119"/>
                </a:cxn>
                <a:cxn ang="0">
                  <a:pos x="11" y="135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3"/>
                  </a:lnTo>
                  <a:lnTo>
                    <a:pt x="110" y="181"/>
                  </a:lnTo>
                  <a:lnTo>
                    <a:pt x="118" y="178"/>
                  </a:lnTo>
                  <a:lnTo>
                    <a:pt x="126" y="176"/>
                  </a:lnTo>
                  <a:lnTo>
                    <a:pt x="134" y="172"/>
                  </a:lnTo>
                  <a:lnTo>
                    <a:pt x="142" y="167"/>
                  </a:lnTo>
                  <a:lnTo>
                    <a:pt x="148" y="162"/>
                  </a:lnTo>
                  <a:lnTo>
                    <a:pt x="155" y="156"/>
                  </a:lnTo>
                  <a:lnTo>
                    <a:pt x="162" y="150"/>
                  </a:lnTo>
                  <a:lnTo>
                    <a:pt x="166" y="143"/>
                  </a:lnTo>
                  <a:lnTo>
                    <a:pt x="172" y="135"/>
                  </a:lnTo>
                  <a:lnTo>
                    <a:pt x="175" y="127"/>
                  </a:lnTo>
                  <a:lnTo>
                    <a:pt x="178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8" y="64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6" y="41"/>
                  </a:lnTo>
                  <a:lnTo>
                    <a:pt x="162" y="33"/>
                  </a:lnTo>
                  <a:lnTo>
                    <a:pt x="155" y="26"/>
                  </a:lnTo>
                  <a:lnTo>
                    <a:pt x="148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6" y="8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8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1"/>
                  </a:lnTo>
                  <a:lnTo>
                    <a:pt x="11" y="48"/>
                  </a:lnTo>
                  <a:lnTo>
                    <a:pt x="6" y="56"/>
                  </a:lnTo>
                  <a:lnTo>
                    <a:pt x="3" y="64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3" y="119"/>
                  </a:lnTo>
                  <a:lnTo>
                    <a:pt x="6" y="127"/>
                  </a:lnTo>
                  <a:lnTo>
                    <a:pt x="11" y="135"/>
                  </a:lnTo>
                  <a:lnTo>
                    <a:pt x="15" y="143"/>
                  </a:lnTo>
                  <a:lnTo>
                    <a:pt x="21" y="150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8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9" name="Freeform 111"/>
            <p:cNvSpPr>
              <a:spLocks/>
            </p:cNvSpPr>
            <p:nvPr/>
          </p:nvSpPr>
          <p:spPr bwMode="auto">
            <a:xfrm>
              <a:off x="11779653" y="2775899"/>
              <a:ext cx="28575" cy="30163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8" y="178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2" y="135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4" y="4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1" y="135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8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3"/>
                  </a:lnTo>
                  <a:lnTo>
                    <a:pt x="109" y="181"/>
                  </a:lnTo>
                  <a:lnTo>
                    <a:pt x="118" y="178"/>
                  </a:lnTo>
                  <a:lnTo>
                    <a:pt x="126" y="176"/>
                  </a:lnTo>
                  <a:lnTo>
                    <a:pt x="134" y="172"/>
                  </a:lnTo>
                  <a:lnTo>
                    <a:pt x="142" y="167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7" y="143"/>
                  </a:lnTo>
                  <a:lnTo>
                    <a:pt x="172" y="135"/>
                  </a:lnTo>
                  <a:lnTo>
                    <a:pt x="175" y="127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2" y="101"/>
                  </a:lnTo>
                  <a:lnTo>
                    <a:pt x="183" y="92"/>
                  </a:lnTo>
                  <a:lnTo>
                    <a:pt x="182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1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6" y="8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8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1"/>
                  </a:lnTo>
                  <a:lnTo>
                    <a:pt x="11" y="48"/>
                  </a:lnTo>
                  <a:lnTo>
                    <a:pt x="6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6" y="127"/>
                  </a:lnTo>
                  <a:lnTo>
                    <a:pt x="11" y="135"/>
                  </a:lnTo>
                  <a:lnTo>
                    <a:pt x="15" y="143"/>
                  </a:lnTo>
                  <a:lnTo>
                    <a:pt x="21" y="150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7" y="172"/>
                  </a:lnTo>
                  <a:lnTo>
                    <a:pt x="55" y="176"/>
                  </a:lnTo>
                  <a:lnTo>
                    <a:pt x="64" y="178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0" name="Freeform 112"/>
            <p:cNvSpPr>
              <a:spLocks/>
            </p:cNvSpPr>
            <p:nvPr/>
          </p:nvSpPr>
          <p:spPr bwMode="auto">
            <a:xfrm>
              <a:off x="12235265" y="2963224"/>
              <a:ext cx="203200" cy="34925"/>
            </a:xfrm>
            <a:custGeom>
              <a:avLst/>
              <a:gdLst/>
              <a:ahLst/>
              <a:cxnLst>
                <a:cxn ang="0">
                  <a:pos x="1170" y="0"/>
                </a:cxn>
                <a:cxn ang="0">
                  <a:pos x="1192" y="2"/>
                </a:cxn>
                <a:cxn ang="0">
                  <a:pos x="1212" y="9"/>
                </a:cxn>
                <a:cxn ang="0">
                  <a:pos x="1231" y="19"/>
                </a:cxn>
                <a:cxn ang="0">
                  <a:pos x="1246" y="32"/>
                </a:cxn>
                <a:cxn ang="0">
                  <a:pos x="1259" y="48"/>
                </a:cxn>
                <a:cxn ang="0">
                  <a:pos x="1271" y="66"/>
                </a:cxn>
                <a:cxn ang="0">
                  <a:pos x="1276" y="86"/>
                </a:cxn>
                <a:cxn ang="0">
                  <a:pos x="1278" y="109"/>
                </a:cxn>
                <a:cxn ang="0">
                  <a:pos x="1276" y="131"/>
                </a:cxn>
                <a:cxn ang="0">
                  <a:pos x="1271" y="151"/>
                </a:cxn>
                <a:cxn ang="0">
                  <a:pos x="1259" y="170"/>
                </a:cxn>
                <a:cxn ang="0">
                  <a:pos x="1246" y="185"/>
                </a:cxn>
                <a:cxn ang="0">
                  <a:pos x="1231" y="198"/>
                </a:cxn>
                <a:cxn ang="0">
                  <a:pos x="1212" y="209"/>
                </a:cxn>
                <a:cxn ang="0">
                  <a:pos x="1192" y="215"/>
                </a:cxn>
                <a:cxn ang="0">
                  <a:pos x="1170" y="217"/>
                </a:cxn>
                <a:cxn ang="0">
                  <a:pos x="97" y="217"/>
                </a:cxn>
                <a:cxn ang="0">
                  <a:pos x="76" y="213"/>
                </a:cxn>
                <a:cxn ang="0">
                  <a:pos x="56" y="204"/>
                </a:cxn>
                <a:cxn ang="0">
                  <a:pos x="40" y="193"/>
                </a:cxn>
                <a:cxn ang="0">
                  <a:pos x="24" y="177"/>
                </a:cxn>
                <a:cxn ang="0">
                  <a:pos x="13" y="161"/>
                </a:cxn>
                <a:cxn ang="0">
                  <a:pos x="4" y="141"/>
                </a:cxn>
                <a:cxn ang="0">
                  <a:pos x="0" y="120"/>
                </a:cxn>
                <a:cxn ang="0">
                  <a:pos x="0" y="97"/>
                </a:cxn>
                <a:cxn ang="0">
                  <a:pos x="4" y="76"/>
                </a:cxn>
                <a:cxn ang="0">
                  <a:pos x="13" y="56"/>
                </a:cxn>
                <a:cxn ang="0">
                  <a:pos x="24" y="40"/>
                </a:cxn>
                <a:cxn ang="0">
                  <a:pos x="40" y="24"/>
                </a:cxn>
                <a:cxn ang="0">
                  <a:pos x="56" y="13"/>
                </a:cxn>
                <a:cxn ang="0">
                  <a:pos x="76" y="4"/>
                </a:cxn>
                <a:cxn ang="0">
                  <a:pos x="97" y="0"/>
                </a:cxn>
              </a:cxnLst>
              <a:rect l="0" t="0" r="r" b="b"/>
              <a:pathLst>
                <a:path w="1278" h="217">
                  <a:moveTo>
                    <a:pt x="108" y="0"/>
                  </a:moveTo>
                  <a:lnTo>
                    <a:pt x="1170" y="0"/>
                  </a:lnTo>
                  <a:lnTo>
                    <a:pt x="1181" y="0"/>
                  </a:lnTo>
                  <a:lnTo>
                    <a:pt x="1192" y="2"/>
                  </a:lnTo>
                  <a:lnTo>
                    <a:pt x="1202" y="4"/>
                  </a:lnTo>
                  <a:lnTo>
                    <a:pt x="1212" y="9"/>
                  </a:lnTo>
                  <a:lnTo>
                    <a:pt x="1222" y="13"/>
                  </a:lnTo>
                  <a:lnTo>
                    <a:pt x="1231" y="19"/>
                  </a:lnTo>
                  <a:lnTo>
                    <a:pt x="1238" y="24"/>
                  </a:lnTo>
                  <a:lnTo>
                    <a:pt x="1246" y="32"/>
                  </a:lnTo>
                  <a:lnTo>
                    <a:pt x="1254" y="40"/>
                  </a:lnTo>
                  <a:lnTo>
                    <a:pt x="1259" y="48"/>
                  </a:lnTo>
                  <a:lnTo>
                    <a:pt x="1265" y="56"/>
                  </a:lnTo>
                  <a:lnTo>
                    <a:pt x="1271" y="66"/>
                  </a:lnTo>
                  <a:lnTo>
                    <a:pt x="1274" y="76"/>
                  </a:lnTo>
                  <a:lnTo>
                    <a:pt x="1276" y="86"/>
                  </a:lnTo>
                  <a:lnTo>
                    <a:pt x="1278" y="97"/>
                  </a:lnTo>
                  <a:lnTo>
                    <a:pt x="1278" y="109"/>
                  </a:lnTo>
                  <a:lnTo>
                    <a:pt x="1278" y="120"/>
                  </a:lnTo>
                  <a:lnTo>
                    <a:pt x="1276" y="131"/>
                  </a:lnTo>
                  <a:lnTo>
                    <a:pt x="1274" y="141"/>
                  </a:lnTo>
                  <a:lnTo>
                    <a:pt x="1271" y="151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4" y="177"/>
                  </a:lnTo>
                  <a:lnTo>
                    <a:pt x="1246" y="185"/>
                  </a:lnTo>
                  <a:lnTo>
                    <a:pt x="1238" y="193"/>
                  </a:lnTo>
                  <a:lnTo>
                    <a:pt x="1231" y="198"/>
                  </a:lnTo>
                  <a:lnTo>
                    <a:pt x="1222" y="204"/>
                  </a:lnTo>
                  <a:lnTo>
                    <a:pt x="1212" y="209"/>
                  </a:lnTo>
                  <a:lnTo>
                    <a:pt x="1202" y="213"/>
                  </a:lnTo>
                  <a:lnTo>
                    <a:pt x="1192" y="215"/>
                  </a:lnTo>
                  <a:lnTo>
                    <a:pt x="1181" y="217"/>
                  </a:lnTo>
                  <a:lnTo>
                    <a:pt x="1170" y="217"/>
                  </a:lnTo>
                  <a:lnTo>
                    <a:pt x="108" y="217"/>
                  </a:lnTo>
                  <a:lnTo>
                    <a:pt x="97" y="217"/>
                  </a:lnTo>
                  <a:lnTo>
                    <a:pt x="86" y="215"/>
                  </a:lnTo>
                  <a:lnTo>
                    <a:pt x="76" y="213"/>
                  </a:lnTo>
                  <a:lnTo>
                    <a:pt x="66" y="209"/>
                  </a:lnTo>
                  <a:lnTo>
                    <a:pt x="56" y="204"/>
                  </a:lnTo>
                  <a:lnTo>
                    <a:pt x="47" y="198"/>
                  </a:lnTo>
                  <a:lnTo>
                    <a:pt x="40" y="193"/>
                  </a:lnTo>
                  <a:lnTo>
                    <a:pt x="32" y="185"/>
                  </a:lnTo>
                  <a:lnTo>
                    <a:pt x="24" y="177"/>
                  </a:lnTo>
                  <a:lnTo>
                    <a:pt x="19" y="170"/>
                  </a:lnTo>
                  <a:lnTo>
                    <a:pt x="13" y="161"/>
                  </a:lnTo>
                  <a:lnTo>
                    <a:pt x="9" y="151"/>
                  </a:lnTo>
                  <a:lnTo>
                    <a:pt x="4" y="141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2" y="86"/>
                  </a:lnTo>
                  <a:lnTo>
                    <a:pt x="4" y="76"/>
                  </a:lnTo>
                  <a:lnTo>
                    <a:pt x="9" y="66"/>
                  </a:lnTo>
                  <a:lnTo>
                    <a:pt x="13" y="56"/>
                  </a:lnTo>
                  <a:lnTo>
                    <a:pt x="19" y="48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47" y="19"/>
                  </a:lnTo>
                  <a:lnTo>
                    <a:pt x="56" y="13"/>
                  </a:lnTo>
                  <a:lnTo>
                    <a:pt x="66" y="9"/>
                  </a:lnTo>
                  <a:lnTo>
                    <a:pt x="76" y="4"/>
                  </a:lnTo>
                  <a:lnTo>
                    <a:pt x="86" y="2"/>
                  </a:lnTo>
                  <a:lnTo>
                    <a:pt x="97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1" name="Freeform 113"/>
            <p:cNvSpPr>
              <a:spLocks/>
            </p:cNvSpPr>
            <p:nvPr/>
          </p:nvSpPr>
          <p:spPr bwMode="auto">
            <a:xfrm>
              <a:off x="11619315" y="2964812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9"/>
                </a:cxn>
                <a:cxn ang="0">
                  <a:pos x="136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6"/>
                </a:cxn>
                <a:cxn ang="0">
                  <a:pos x="179" y="119"/>
                </a:cxn>
                <a:cxn ang="0">
                  <a:pos x="183" y="101"/>
                </a:cxn>
                <a:cxn ang="0">
                  <a:pos x="183" y="83"/>
                </a:cxn>
                <a:cxn ang="0">
                  <a:pos x="179" y="65"/>
                </a:cxn>
                <a:cxn ang="0">
                  <a:pos x="172" y="48"/>
                </a:cxn>
                <a:cxn ang="0">
                  <a:pos x="162" y="34"/>
                </a:cxn>
                <a:cxn ang="0">
                  <a:pos x="150" y="22"/>
                </a:cxn>
                <a:cxn ang="0">
                  <a:pos x="136" y="12"/>
                </a:cxn>
                <a:cxn ang="0">
                  <a:pos x="119" y="5"/>
                </a:cxn>
                <a:cxn ang="0">
                  <a:pos x="101" y="2"/>
                </a:cxn>
                <a:cxn ang="0">
                  <a:pos x="82" y="2"/>
                </a:cxn>
                <a:cxn ang="0">
                  <a:pos x="65" y="5"/>
                </a:cxn>
                <a:cxn ang="0">
                  <a:pos x="49" y="12"/>
                </a:cxn>
                <a:cxn ang="0">
                  <a:pos x="34" y="22"/>
                </a:cxn>
                <a:cxn ang="0">
                  <a:pos x="21" y="34"/>
                </a:cxn>
                <a:cxn ang="0">
                  <a:pos x="11" y="48"/>
                </a:cxn>
                <a:cxn ang="0">
                  <a:pos x="5" y="65"/>
                </a:cxn>
                <a:cxn ang="0">
                  <a:pos x="1" y="83"/>
                </a:cxn>
                <a:cxn ang="0">
                  <a:pos x="1" y="101"/>
                </a:cxn>
                <a:cxn ang="0">
                  <a:pos x="5" y="119"/>
                </a:cxn>
                <a:cxn ang="0">
                  <a:pos x="11" y="136"/>
                </a:cxn>
                <a:cxn ang="0">
                  <a:pos x="21" y="150"/>
                </a:cxn>
                <a:cxn ang="0">
                  <a:pos x="34" y="162"/>
                </a:cxn>
                <a:cxn ang="0">
                  <a:pos x="49" y="172"/>
                </a:cxn>
                <a:cxn ang="0">
                  <a:pos x="65" y="179"/>
                </a:cxn>
                <a:cxn ang="0">
                  <a:pos x="82" y="182"/>
                </a:cxn>
              </a:cxnLst>
              <a:rect l="0" t="0" r="r" b="b"/>
              <a:pathLst>
                <a:path w="183" h="184">
                  <a:moveTo>
                    <a:pt x="92" y="184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8" y="176"/>
                  </a:lnTo>
                  <a:lnTo>
                    <a:pt x="136" y="172"/>
                  </a:lnTo>
                  <a:lnTo>
                    <a:pt x="143" y="168"/>
                  </a:lnTo>
                  <a:lnTo>
                    <a:pt x="150" y="162"/>
                  </a:lnTo>
                  <a:lnTo>
                    <a:pt x="157" y="157"/>
                  </a:lnTo>
                  <a:lnTo>
                    <a:pt x="162" y="150"/>
                  </a:lnTo>
                  <a:lnTo>
                    <a:pt x="168" y="144"/>
                  </a:lnTo>
                  <a:lnTo>
                    <a:pt x="172" y="136"/>
                  </a:lnTo>
                  <a:lnTo>
                    <a:pt x="177" y="128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3" y="101"/>
                  </a:lnTo>
                  <a:lnTo>
                    <a:pt x="183" y="93"/>
                  </a:lnTo>
                  <a:lnTo>
                    <a:pt x="183" y="83"/>
                  </a:lnTo>
                  <a:lnTo>
                    <a:pt x="181" y="74"/>
                  </a:lnTo>
                  <a:lnTo>
                    <a:pt x="179" y="65"/>
                  </a:lnTo>
                  <a:lnTo>
                    <a:pt x="177" y="57"/>
                  </a:lnTo>
                  <a:lnTo>
                    <a:pt x="172" y="48"/>
                  </a:lnTo>
                  <a:lnTo>
                    <a:pt x="168" y="42"/>
                  </a:lnTo>
                  <a:lnTo>
                    <a:pt x="162" y="34"/>
                  </a:lnTo>
                  <a:lnTo>
                    <a:pt x="157" y="27"/>
                  </a:lnTo>
                  <a:lnTo>
                    <a:pt x="150" y="22"/>
                  </a:lnTo>
                  <a:lnTo>
                    <a:pt x="143" y="16"/>
                  </a:lnTo>
                  <a:lnTo>
                    <a:pt x="136" y="12"/>
                  </a:lnTo>
                  <a:lnTo>
                    <a:pt x="128" y="8"/>
                  </a:lnTo>
                  <a:lnTo>
                    <a:pt x="119" y="5"/>
                  </a:lnTo>
                  <a:lnTo>
                    <a:pt x="110" y="3"/>
                  </a:lnTo>
                  <a:lnTo>
                    <a:pt x="101" y="2"/>
                  </a:lnTo>
                  <a:lnTo>
                    <a:pt x="92" y="0"/>
                  </a:lnTo>
                  <a:lnTo>
                    <a:pt x="82" y="2"/>
                  </a:lnTo>
                  <a:lnTo>
                    <a:pt x="73" y="3"/>
                  </a:lnTo>
                  <a:lnTo>
                    <a:pt x="65" y="5"/>
                  </a:lnTo>
                  <a:lnTo>
                    <a:pt x="57" y="8"/>
                  </a:lnTo>
                  <a:lnTo>
                    <a:pt x="49" y="12"/>
                  </a:lnTo>
                  <a:lnTo>
                    <a:pt x="41" y="16"/>
                  </a:lnTo>
                  <a:lnTo>
                    <a:pt x="34" y="22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16" y="42"/>
                  </a:lnTo>
                  <a:lnTo>
                    <a:pt x="11" y="48"/>
                  </a:lnTo>
                  <a:lnTo>
                    <a:pt x="8" y="57"/>
                  </a:lnTo>
                  <a:lnTo>
                    <a:pt x="5" y="65"/>
                  </a:lnTo>
                  <a:lnTo>
                    <a:pt x="2" y="74"/>
                  </a:lnTo>
                  <a:lnTo>
                    <a:pt x="1" y="83"/>
                  </a:lnTo>
                  <a:lnTo>
                    <a:pt x="0" y="93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5" y="119"/>
                  </a:lnTo>
                  <a:lnTo>
                    <a:pt x="8" y="128"/>
                  </a:lnTo>
                  <a:lnTo>
                    <a:pt x="11" y="136"/>
                  </a:lnTo>
                  <a:lnTo>
                    <a:pt x="16" y="144"/>
                  </a:lnTo>
                  <a:lnTo>
                    <a:pt x="21" y="150"/>
                  </a:lnTo>
                  <a:lnTo>
                    <a:pt x="28" y="157"/>
                  </a:lnTo>
                  <a:lnTo>
                    <a:pt x="34" y="162"/>
                  </a:lnTo>
                  <a:lnTo>
                    <a:pt x="41" y="168"/>
                  </a:lnTo>
                  <a:lnTo>
                    <a:pt x="49" y="172"/>
                  </a:lnTo>
                  <a:lnTo>
                    <a:pt x="57" y="176"/>
                  </a:lnTo>
                  <a:lnTo>
                    <a:pt x="65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2" name="Freeform 114"/>
            <p:cNvSpPr>
              <a:spLocks/>
            </p:cNvSpPr>
            <p:nvPr/>
          </p:nvSpPr>
          <p:spPr bwMode="auto">
            <a:xfrm>
              <a:off x="11659003" y="2964812"/>
              <a:ext cx="28575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6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3"/>
                </a:cxn>
                <a:cxn ang="0">
                  <a:pos x="179" y="65"/>
                </a:cxn>
                <a:cxn ang="0">
                  <a:pos x="171" y="48"/>
                </a:cxn>
                <a:cxn ang="0">
                  <a:pos x="161" y="34"/>
                </a:cxn>
                <a:cxn ang="0">
                  <a:pos x="149" y="22"/>
                </a:cxn>
                <a:cxn ang="0">
                  <a:pos x="134" y="12"/>
                </a:cxn>
                <a:cxn ang="0">
                  <a:pos x="118" y="5"/>
                </a:cxn>
                <a:cxn ang="0">
                  <a:pos x="100" y="2"/>
                </a:cxn>
                <a:cxn ang="0">
                  <a:pos x="81" y="2"/>
                </a:cxn>
                <a:cxn ang="0">
                  <a:pos x="63" y="5"/>
                </a:cxn>
                <a:cxn ang="0">
                  <a:pos x="48" y="12"/>
                </a:cxn>
                <a:cxn ang="0">
                  <a:pos x="32" y="22"/>
                </a:cxn>
                <a:cxn ang="0">
                  <a:pos x="20" y="34"/>
                </a:cxn>
                <a:cxn ang="0">
                  <a:pos x="10" y="48"/>
                </a:cxn>
                <a:cxn ang="0">
                  <a:pos x="4" y="65"/>
                </a:cxn>
                <a:cxn ang="0">
                  <a:pos x="0" y="83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0" y="136"/>
                </a:cxn>
                <a:cxn ang="0">
                  <a:pos x="20" y="150"/>
                </a:cxn>
                <a:cxn ang="0">
                  <a:pos x="32" y="162"/>
                </a:cxn>
                <a:cxn ang="0">
                  <a:pos x="48" y="172"/>
                </a:cxn>
                <a:cxn ang="0">
                  <a:pos x="63" y="179"/>
                </a:cxn>
                <a:cxn ang="0">
                  <a:pos x="81" y="182"/>
                </a:cxn>
              </a:cxnLst>
              <a:rect l="0" t="0" r="r" b="b"/>
              <a:pathLst>
                <a:path w="182" h="184">
                  <a:moveTo>
                    <a:pt x="91" y="184"/>
                  </a:moveTo>
                  <a:lnTo>
                    <a:pt x="100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6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5" y="157"/>
                  </a:lnTo>
                  <a:lnTo>
                    <a:pt x="161" y="150"/>
                  </a:lnTo>
                  <a:lnTo>
                    <a:pt x="167" y="144"/>
                  </a:lnTo>
                  <a:lnTo>
                    <a:pt x="171" y="136"/>
                  </a:lnTo>
                  <a:lnTo>
                    <a:pt x="175" y="128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3"/>
                  </a:lnTo>
                  <a:lnTo>
                    <a:pt x="182" y="83"/>
                  </a:lnTo>
                  <a:lnTo>
                    <a:pt x="181" y="74"/>
                  </a:lnTo>
                  <a:lnTo>
                    <a:pt x="179" y="65"/>
                  </a:lnTo>
                  <a:lnTo>
                    <a:pt x="175" y="57"/>
                  </a:lnTo>
                  <a:lnTo>
                    <a:pt x="171" y="48"/>
                  </a:lnTo>
                  <a:lnTo>
                    <a:pt x="167" y="42"/>
                  </a:lnTo>
                  <a:lnTo>
                    <a:pt x="161" y="34"/>
                  </a:lnTo>
                  <a:lnTo>
                    <a:pt x="155" y="27"/>
                  </a:lnTo>
                  <a:lnTo>
                    <a:pt x="149" y="22"/>
                  </a:lnTo>
                  <a:lnTo>
                    <a:pt x="142" y="16"/>
                  </a:lnTo>
                  <a:lnTo>
                    <a:pt x="134" y="12"/>
                  </a:lnTo>
                  <a:lnTo>
                    <a:pt x="127" y="8"/>
                  </a:lnTo>
                  <a:lnTo>
                    <a:pt x="118" y="5"/>
                  </a:lnTo>
                  <a:lnTo>
                    <a:pt x="109" y="3"/>
                  </a:lnTo>
                  <a:lnTo>
                    <a:pt x="100" y="2"/>
                  </a:lnTo>
                  <a:lnTo>
                    <a:pt x="91" y="0"/>
                  </a:lnTo>
                  <a:lnTo>
                    <a:pt x="81" y="2"/>
                  </a:lnTo>
                  <a:lnTo>
                    <a:pt x="72" y="3"/>
                  </a:lnTo>
                  <a:lnTo>
                    <a:pt x="63" y="5"/>
                  </a:lnTo>
                  <a:lnTo>
                    <a:pt x="56" y="8"/>
                  </a:lnTo>
                  <a:lnTo>
                    <a:pt x="48" y="12"/>
                  </a:lnTo>
                  <a:lnTo>
                    <a:pt x="40" y="16"/>
                  </a:lnTo>
                  <a:lnTo>
                    <a:pt x="32" y="22"/>
                  </a:lnTo>
                  <a:lnTo>
                    <a:pt x="27" y="27"/>
                  </a:lnTo>
                  <a:lnTo>
                    <a:pt x="20" y="34"/>
                  </a:lnTo>
                  <a:lnTo>
                    <a:pt x="16" y="42"/>
                  </a:lnTo>
                  <a:lnTo>
                    <a:pt x="10" y="48"/>
                  </a:lnTo>
                  <a:lnTo>
                    <a:pt x="7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4" y="119"/>
                  </a:lnTo>
                  <a:lnTo>
                    <a:pt x="7" y="128"/>
                  </a:lnTo>
                  <a:lnTo>
                    <a:pt x="10" y="136"/>
                  </a:lnTo>
                  <a:lnTo>
                    <a:pt x="16" y="144"/>
                  </a:lnTo>
                  <a:lnTo>
                    <a:pt x="20" y="150"/>
                  </a:lnTo>
                  <a:lnTo>
                    <a:pt x="27" y="157"/>
                  </a:lnTo>
                  <a:lnTo>
                    <a:pt x="32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6" y="176"/>
                  </a:lnTo>
                  <a:lnTo>
                    <a:pt x="63" y="179"/>
                  </a:lnTo>
                  <a:lnTo>
                    <a:pt x="72" y="181"/>
                  </a:lnTo>
                  <a:lnTo>
                    <a:pt x="81" y="182"/>
                  </a:lnTo>
                  <a:lnTo>
                    <a:pt x="91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3" name="Freeform 115"/>
            <p:cNvSpPr>
              <a:spLocks/>
            </p:cNvSpPr>
            <p:nvPr/>
          </p:nvSpPr>
          <p:spPr bwMode="auto">
            <a:xfrm>
              <a:off x="11698690" y="2964812"/>
              <a:ext cx="30163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1" y="136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3"/>
                </a:cxn>
                <a:cxn ang="0">
                  <a:pos x="179" y="65"/>
                </a:cxn>
                <a:cxn ang="0">
                  <a:pos x="171" y="48"/>
                </a:cxn>
                <a:cxn ang="0">
                  <a:pos x="162" y="34"/>
                </a:cxn>
                <a:cxn ang="0">
                  <a:pos x="149" y="22"/>
                </a:cxn>
                <a:cxn ang="0">
                  <a:pos x="134" y="12"/>
                </a:cxn>
                <a:cxn ang="0">
                  <a:pos x="118" y="5"/>
                </a:cxn>
                <a:cxn ang="0">
                  <a:pos x="100" y="2"/>
                </a:cxn>
                <a:cxn ang="0">
                  <a:pos x="82" y="2"/>
                </a:cxn>
                <a:cxn ang="0">
                  <a:pos x="64" y="5"/>
                </a:cxn>
                <a:cxn ang="0">
                  <a:pos x="48" y="12"/>
                </a:cxn>
                <a:cxn ang="0">
                  <a:pos x="33" y="22"/>
                </a:cxn>
                <a:cxn ang="0">
                  <a:pos x="20" y="34"/>
                </a:cxn>
                <a:cxn ang="0">
                  <a:pos x="11" y="48"/>
                </a:cxn>
                <a:cxn ang="0">
                  <a:pos x="3" y="65"/>
                </a:cxn>
                <a:cxn ang="0">
                  <a:pos x="0" y="83"/>
                </a:cxn>
                <a:cxn ang="0">
                  <a:pos x="0" y="101"/>
                </a:cxn>
                <a:cxn ang="0">
                  <a:pos x="3" y="119"/>
                </a:cxn>
                <a:cxn ang="0">
                  <a:pos x="11" y="136"/>
                </a:cxn>
                <a:cxn ang="0">
                  <a:pos x="20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2" h="184">
                  <a:moveTo>
                    <a:pt x="91" y="184"/>
                  </a:moveTo>
                  <a:lnTo>
                    <a:pt x="100" y="182"/>
                  </a:lnTo>
                  <a:lnTo>
                    <a:pt x="110" y="181"/>
                  </a:lnTo>
                  <a:lnTo>
                    <a:pt x="118" y="179"/>
                  </a:lnTo>
                  <a:lnTo>
                    <a:pt x="126" y="176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5" y="157"/>
                  </a:lnTo>
                  <a:lnTo>
                    <a:pt x="162" y="150"/>
                  </a:lnTo>
                  <a:lnTo>
                    <a:pt x="166" y="144"/>
                  </a:lnTo>
                  <a:lnTo>
                    <a:pt x="171" y="136"/>
                  </a:lnTo>
                  <a:lnTo>
                    <a:pt x="175" y="128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3"/>
                  </a:lnTo>
                  <a:lnTo>
                    <a:pt x="182" y="83"/>
                  </a:lnTo>
                  <a:lnTo>
                    <a:pt x="181" y="74"/>
                  </a:lnTo>
                  <a:lnTo>
                    <a:pt x="179" y="65"/>
                  </a:lnTo>
                  <a:lnTo>
                    <a:pt x="175" y="57"/>
                  </a:lnTo>
                  <a:lnTo>
                    <a:pt x="171" y="48"/>
                  </a:lnTo>
                  <a:lnTo>
                    <a:pt x="166" y="42"/>
                  </a:lnTo>
                  <a:lnTo>
                    <a:pt x="162" y="34"/>
                  </a:lnTo>
                  <a:lnTo>
                    <a:pt x="155" y="27"/>
                  </a:lnTo>
                  <a:lnTo>
                    <a:pt x="149" y="22"/>
                  </a:lnTo>
                  <a:lnTo>
                    <a:pt x="142" y="16"/>
                  </a:lnTo>
                  <a:lnTo>
                    <a:pt x="134" y="12"/>
                  </a:lnTo>
                  <a:lnTo>
                    <a:pt x="126" y="8"/>
                  </a:lnTo>
                  <a:lnTo>
                    <a:pt x="118" y="5"/>
                  </a:lnTo>
                  <a:lnTo>
                    <a:pt x="110" y="3"/>
                  </a:lnTo>
                  <a:lnTo>
                    <a:pt x="100" y="2"/>
                  </a:lnTo>
                  <a:lnTo>
                    <a:pt x="91" y="0"/>
                  </a:lnTo>
                  <a:lnTo>
                    <a:pt x="82" y="2"/>
                  </a:lnTo>
                  <a:lnTo>
                    <a:pt x="72" y="3"/>
                  </a:lnTo>
                  <a:lnTo>
                    <a:pt x="64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6"/>
                  </a:lnTo>
                  <a:lnTo>
                    <a:pt x="33" y="22"/>
                  </a:lnTo>
                  <a:lnTo>
                    <a:pt x="27" y="27"/>
                  </a:lnTo>
                  <a:lnTo>
                    <a:pt x="20" y="34"/>
                  </a:lnTo>
                  <a:lnTo>
                    <a:pt x="16" y="42"/>
                  </a:lnTo>
                  <a:lnTo>
                    <a:pt x="11" y="48"/>
                  </a:lnTo>
                  <a:lnTo>
                    <a:pt x="7" y="57"/>
                  </a:lnTo>
                  <a:lnTo>
                    <a:pt x="3" y="65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3" y="119"/>
                  </a:lnTo>
                  <a:lnTo>
                    <a:pt x="7" y="128"/>
                  </a:lnTo>
                  <a:lnTo>
                    <a:pt x="11" y="136"/>
                  </a:lnTo>
                  <a:lnTo>
                    <a:pt x="16" y="144"/>
                  </a:lnTo>
                  <a:lnTo>
                    <a:pt x="20" y="150"/>
                  </a:lnTo>
                  <a:lnTo>
                    <a:pt x="27" y="157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9"/>
                  </a:lnTo>
                  <a:lnTo>
                    <a:pt x="72" y="181"/>
                  </a:lnTo>
                  <a:lnTo>
                    <a:pt x="82" y="182"/>
                  </a:lnTo>
                  <a:lnTo>
                    <a:pt x="91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4" name="Freeform 116"/>
            <p:cNvSpPr>
              <a:spLocks/>
            </p:cNvSpPr>
            <p:nvPr/>
          </p:nvSpPr>
          <p:spPr bwMode="auto">
            <a:xfrm>
              <a:off x="11739965" y="2964812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8" y="162"/>
                </a:cxn>
                <a:cxn ang="0">
                  <a:pos x="162" y="150"/>
                </a:cxn>
                <a:cxn ang="0">
                  <a:pos x="172" y="136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3"/>
                </a:cxn>
                <a:cxn ang="0">
                  <a:pos x="178" y="65"/>
                </a:cxn>
                <a:cxn ang="0">
                  <a:pos x="172" y="48"/>
                </a:cxn>
                <a:cxn ang="0">
                  <a:pos x="162" y="34"/>
                </a:cxn>
                <a:cxn ang="0">
                  <a:pos x="148" y="22"/>
                </a:cxn>
                <a:cxn ang="0">
                  <a:pos x="134" y="12"/>
                </a:cxn>
                <a:cxn ang="0">
                  <a:pos x="118" y="5"/>
                </a:cxn>
                <a:cxn ang="0">
                  <a:pos x="101" y="2"/>
                </a:cxn>
                <a:cxn ang="0">
                  <a:pos x="82" y="2"/>
                </a:cxn>
                <a:cxn ang="0">
                  <a:pos x="64" y="5"/>
                </a:cxn>
                <a:cxn ang="0">
                  <a:pos x="48" y="12"/>
                </a:cxn>
                <a:cxn ang="0">
                  <a:pos x="33" y="22"/>
                </a:cxn>
                <a:cxn ang="0">
                  <a:pos x="21" y="34"/>
                </a:cxn>
                <a:cxn ang="0">
                  <a:pos x="11" y="48"/>
                </a:cxn>
                <a:cxn ang="0">
                  <a:pos x="3" y="65"/>
                </a:cxn>
                <a:cxn ang="0">
                  <a:pos x="0" y="83"/>
                </a:cxn>
                <a:cxn ang="0">
                  <a:pos x="0" y="101"/>
                </a:cxn>
                <a:cxn ang="0">
                  <a:pos x="3" y="119"/>
                </a:cxn>
                <a:cxn ang="0">
                  <a:pos x="11" y="136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4">
                  <a:moveTo>
                    <a:pt x="91" y="184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8" y="179"/>
                  </a:lnTo>
                  <a:lnTo>
                    <a:pt x="126" y="176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8" y="162"/>
                  </a:lnTo>
                  <a:lnTo>
                    <a:pt x="155" y="157"/>
                  </a:lnTo>
                  <a:lnTo>
                    <a:pt x="162" y="150"/>
                  </a:lnTo>
                  <a:lnTo>
                    <a:pt x="166" y="144"/>
                  </a:lnTo>
                  <a:lnTo>
                    <a:pt x="172" y="136"/>
                  </a:lnTo>
                  <a:lnTo>
                    <a:pt x="175" y="128"/>
                  </a:lnTo>
                  <a:lnTo>
                    <a:pt x="178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3"/>
                  </a:lnTo>
                  <a:lnTo>
                    <a:pt x="182" y="83"/>
                  </a:lnTo>
                  <a:lnTo>
                    <a:pt x="181" y="74"/>
                  </a:lnTo>
                  <a:lnTo>
                    <a:pt x="178" y="65"/>
                  </a:lnTo>
                  <a:lnTo>
                    <a:pt x="175" y="57"/>
                  </a:lnTo>
                  <a:lnTo>
                    <a:pt x="172" y="48"/>
                  </a:lnTo>
                  <a:lnTo>
                    <a:pt x="166" y="42"/>
                  </a:lnTo>
                  <a:lnTo>
                    <a:pt x="162" y="34"/>
                  </a:lnTo>
                  <a:lnTo>
                    <a:pt x="155" y="27"/>
                  </a:lnTo>
                  <a:lnTo>
                    <a:pt x="148" y="22"/>
                  </a:lnTo>
                  <a:lnTo>
                    <a:pt x="142" y="16"/>
                  </a:lnTo>
                  <a:lnTo>
                    <a:pt x="134" y="12"/>
                  </a:lnTo>
                  <a:lnTo>
                    <a:pt x="126" y="8"/>
                  </a:lnTo>
                  <a:lnTo>
                    <a:pt x="118" y="5"/>
                  </a:lnTo>
                  <a:lnTo>
                    <a:pt x="110" y="3"/>
                  </a:lnTo>
                  <a:lnTo>
                    <a:pt x="101" y="2"/>
                  </a:lnTo>
                  <a:lnTo>
                    <a:pt x="91" y="0"/>
                  </a:lnTo>
                  <a:lnTo>
                    <a:pt x="82" y="2"/>
                  </a:lnTo>
                  <a:lnTo>
                    <a:pt x="73" y="3"/>
                  </a:lnTo>
                  <a:lnTo>
                    <a:pt x="64" y="5"/>
                  </a:lnTo>
                  <a:lnTo>
                    <a:pt x="55" y="8"/>
                  </a:lnTo>
                  <a:lnTo>
                    <a:pt x="48" y="12"/>
                  </a:lnTo>
                  <a:lnTo>
                    <a:pt x="40" y="16"/>
                  </a:lnTo>
                  <a:lnTo>
                    <a:pt x="33" y="22"/>
                  </a:lnTo>
                  <a:lnTo>
                    <a:pt x="26" y="27"/>
                  </a:lnTo>
                  <a:lnTo>
                    <a:pt x="21" y="34"/>
                  </a:lnTo>
                  <a:lnTo>
                    <a:pt x="15" y="42"/>
                  </a:lnTo>
                  <a:lnTo>
                    <a:pt x="11" y="48"/>
                  </a:lnTo>
                  <a:lnTo>
                    <a:pt x="6" y="57"/>
                  </a:lnTo>
                  <a:lnTo>
                    <a:pt x="3" y="65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3" y="119"/>
                  </a:lnTo>
                  <a:lnTo>
                    <a:pt x="6" y="128"/>
                  </a:lnTo>
                  <a:lnTo>
                    <a:pt x="11" y="136"/>
                  </a:lnTo>
                  <a:lnTo>
                    <a:pt x="15" y="144"/>
                  </a:lnTo>
                  <a:lnTo>
                    <a:pt x="21" y="150"/>
                  </a:lnTo>
                  <a:lnTo>
                    <a:pt x="26" y="157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5" name="Freeform 117"/>
            <p:cNvSpPr>
              <a:spLocks/>
            </p:cNvSpPr>
            <p:nvPr/>
          </p:nvSpPr>
          <p:spPr bwMode="auto">
            <a:xfrm>
              <a:off x="11779653" y="2964812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2" y="136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3"/>
                </a:cxn>
                <a:cxn ang="0">
                  <a:pos x="178" y="65"/>
                </a:cxn>
                <a:cxn ang="0">
                  <a:pos x="172" y="48"/>
                </a:cxn>
                <a:cxn ang="0">
                  <a:pos x="162" y="34"/>
                </a:cxn>
                <a:cxn ang="0">
                  <a:pos x="149" y="22"/>
                </a:cxn>
                <a:cxn ang="0">
                  <a:pos x="134" y="12"/>
                </a:cxn>
                <a:cxn ang="0">
                  <a:pos x="118" y="5"/>
                </a:cxn>
                <a:cxn ang="0">
                  <a:pos x="101" y="2"/>
                </a:cxn>
                <a:cxn ang="0">
                  <a:pos x="82" y="2"/>
                </a:cxn>
                <a:cxn ang="0">
                  <a:pos x="64" y="5"/>
                </a:cxn>
                <a:cxn ang="0">
                  <a:pos x="47" y="12"/>
                </a:cxn>
                <a:cxn ang="0">
                  <a:pos x="33" y="22"/>
                </a:cxn>
                <a:cxn ang="0">
                  <a:pos x="21" y="34"/>
                </a:cxn>
                <a:cxn ang="0">
                  <a:pos x="11" y="48"/>
                </a:cxn>
                <a:cxn ang="0">
                  <a:pos x="4" y="65"/>
                </a:cxn>
                <a:cxn ang="0">
                  <a:pos x="0" y="83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1" y="136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4">
                  <a:moveTo>
                    <a:pt x="91" y="184"/>
                  </a:moveTo>
                  <a:lnTo>
                    <a:pt x="101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6" y="176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6" y="157"/>
                  </a:lnTo>
                  <a:lnTo>
                    <a:pt x="162" y="150"/>
                  </a:lnTo>
                  <a:lnTo>
                    <a:pt x="167" y="144"/>
                  </a:lnTo>
                  <a:lnTo>
                    <a:pt x="172" y="136"/>
                  </a:lnTo>
                  <a:lnTo>
                    <a:pt x="175" y="128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2" y="101"/>
                  </a:lnTo>
                  <a:lnTo>
                    <a:pt x="183" y="93"/>
                  </a:lnTo>
                  <a:lnTo>
                    <a:pt x="182" y="83"/>
                  </a:lnTo>
                  <a:lnTo>
                    <a:pt x="180" y="74"/>
                  </a:lnTo>
                  <a:lnTo>
                    <a:pt x="178" y="65"/>
                  </a:lnTo>
                  <a:lnTo>
                    <a:pt x="175" y="57"/>
                  </a:lnTo>
                  <a:lnTo>
                    <a:pt x="172" y="48"/>
                  </a:lnTo>
                  <a:lnTo>
                    <a:pt x="167" y="42"/>
                  </a:lnTo>
                  <a:lnTo>
                    <a:pt x="162" y="34"/>
                  </a:lnTo>
                  <a:lnTo>
                    <a:pt x="156" y="27"/>
                  </a:lnTo>
                  <a:lnTo>
                    <a:pt x="149" y="22"/>
                  </a:lnTo>
                  <a:lnTo>
                    <a:pt x="142" y="16"/>
                  </a:lnTo>
                  <a:lnTo>
                    <a:pt x="134" y="12"/>
                  </a:lnTo>
                  <a:lnTo>
                    <a:pt x="126" y="8"/>
                  </a:lnTo>
                  <a:lnTo>
                    <a:pt x="118" y="5"/>
                  </a:lnTo>
                  <a:lnTo>
                    <a:pt x="109" y="3"/>
                  </a:lnTo>
                  <a:lnTo>
                    <a:pt x="101" y="2"/>
                  </a:lnTo>
                  <a:lnTo>
                    <a:pt x="91" y="0"/>
                  </a:lnTo>
                  <a:lnTo>
                    <a:pt x="82" y="2"/>
                  </a:lnTo>
                  <a:lnTo>
                    <a:pt x="73" y="3"/>
                  </a:lnTo>
                  <a:lnTo>
                    <a:pt x="64" y="5"/>
                  </a:lnTo>
                  <a:lnTo>
                    <a:pt x="55" y="8"/>
                  </a:lnTo>
                  <a:lnTo>
                    <a:pt x="47" y="12"/>
                  </a:lnTo>
                  <a:lnTo>
                    <a:pt x="40" y="16"/>
                  </a:lnTo>
                  <a:lnTo>
                    <a:pt x="33" y="22"/>
                  </a:lnTo>
                  <a:lnTo>
                    <a:pt x="26" y="27"/>
                  </a:lnTo>
                  <a:lnTo>
                    <a:pt x="21" y="34"/>
                  </a:lnTo>
                  <a:lnTo>
                    <a:pt x="15" y="42"/>
                  </a:lnTo>
                  <a:lnTo>
                    <a:pt x="11" y="48"/>
                  </a:lnTo>
                  <a:lnTo>
                    <a:pt x="6" y="57"/>
                  </a:lnTo>
                  <a:lnTo>
                    <a:pt x="4" y="65"/>
                  </a:lnTo>
                  <a:lnTo>
                    <a:pt x="2" y="74"/>
                  </a:lnTo>
                  <a:lnTo>
                    <a:pt x="0" y="8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6" y="128"/>
                  </a:lnTo>
                  <a:lnTo>
                    <a:pt x="11" y="136"/>
                  </a:lnTo>
                  <a:lnTo>
                    <a:pt x="15" y="144"/>
                  </a:lnTo>
                  <a:lnTo>
                    <a:pt x="21" y="150"/>
                  </a:lnTo>
                  <a:lnTo>
                    <a:pt x="26" y="157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7" y="172"/>
                  </a:lnTo>
                  <a:lnTo>
                    <a:pt x="55" y="176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6" name="Freeform 118"/>
            <p:cNvSpPr>
              <a:spLocks/>
            </p:cNvSpPr>
            <p:nvPr/>
          </p:nvSpPr>
          <p:spPr bwMode="auto">
            <a:xfrm>
              <a:off x="12235265" y="3150549"/>
              <a:ext cx="203200" cy="34925"/>
            </a:xfrm>
            <a:custGeom>
              <a:avLst/>
              <a:gdLst/>
              <a:ahLst/>
              <a:cxnLst>
                <a:cxn ang="0">
                  <a:pos x="1170" y="0"/>
                </a:cxn>
                <a:cxn ang="0">
                  <a:pos x="1192" y="3"/>
                </a:cxn>
                <a:cxn ang="0">
                  <a:pos x="1212" y="8"/>
                </a:cxn>
                <a:cxn ang="0">
                  <a:pos x="1231" y="19"/>
                </a:cxn>
                <a:cxn ang="0">
                  <a:pos x="1246" y="33"/>
                </a:cxn>
                <a:cxn ang="0">
                  <a:pos x="1259" y="48"/>
                </a:cxn>
                <a:cxn ang="0">
                  <a:pos x="1271" y="67"/>
                </a:cxn>
                <a:cxn ang="0">
                  <a:pos x="1276" y="87"/>
                </a:cxn>
                <a:cxn ang="0">
                  <a:pos x="1278" y="109"/>
                </a:cxn>
                <a:cxn ang="0">
                  <a:pos x="1276" y="131"/>
                </a:cxn>
                <a:cxn ang="0">
                  <a:pos x="1271" y="151"/>
                </a:cxn>
                <a:cxn ang="0">
                  <a:pos x="1259" y="170"/>
                </a:cxn>
                <a:cxn ang="0">
                  <a:pos x="1246" y="186"/>
                </a:cxn>
                <a:cxn ang="0">
                  <a:pos x="1231" y="199"/>
                </a:cxn>
                <a:cxn ang="0">
                  <a:pos x="1212" y="209"/>
                </a:cxn>
                <a:cxn ang="0">
                  <a:pos x="1192" y="216"/>
                </a:cxn>
                <a:cxn ang="0">
                  <a:pos x="1170" y="218"/>
                </a:cxn>
                <a:cxn ang="0">
                  <a:pos x="97" y="218"/>
                </a:cxn>
                <a:cxn ang="0">
                  <a:pos x="76" y="213"/>
                </a:cxn>
                <a:cxn ang="0">
                  <a:pos x="56" y="205"/>
                </a:cxn>
                <a:cxn ang="0">
                  <a:pos x="40" y="193"/>
                </a:cxn>
                <a:cxn ang="0">
                  <a:pos x="24" y="178"/>
                </a:cxn>
                <a:cxn ang="0">
                  <a:pos x="13" y="161"/>
                </a:cxn>
                <a:cxn ang="0">
                  <a:pos x="4" y="141"/>
                </a:cxn>
                <a:cxn ang="0">
                  <a:pos x="0" y="120"/>
                </a:cxn>
                <a:cxn ang="0">
                  <a:pos x="0" y="98"/>
                </a:cxn>
                <a:cxn ang="0">
                  <a:pos x="4" y="77"/>
                </a:cxn>
                <a:cxn ang="0">
                  <a:pos x="13" y="57"/>
                </a:cxn>
                <a:cxn ang="0">
                  <a:pos x="24" y="40"/>
                </a:cxn>
                <a:cxn ang="0">
                  <a:pos x="40" y="25"/>
                </a:cxn>
                <a:cxn ang="0">
                  <a:pos x="56" y="14"/>
                </a:cxn>
                <a:cxn ang="0">
                  <a:pos x="76" y="5"/>
                </a:cxn>
                <a:cxn ang="0">
                  <a:pos x="97" y="0"/>
                </a:cxn>
              </a:cxnLst>
              <a:rect l="0" t="0" r="r" b="b"/>
              <a:pathLst>
                <a:path w="1278" h="218">
                  <a:moveTo>
                    <a:pt x="108" y="0"/>
                  </a:moveTo>
                  <a:lnTo>
                    <a:pt x="1170" y="0"/>
                  </a:lnTo>
                  <a:lnTo>
                    <a:pt x="1181" y="0"/>
                  </a:lnTo>
                  <a:lnTo>
                    <a:pt x="1192" y="3"/>
                  </a:lnTo>
                  <a:lnTo>
                    <a:pt x="1202" y="5"/>
                  </a:lnTo>
                  <a:lnTo>
                    <a:pt x="1212" y="8"/>
                  </a:lnTo>
                  <a:lnTo>
                    <a:pt x="1222" y="14"/>
                  </a:lnTo>
                  <a:lnTo>
                    <a:pt x="1231" y="19"/>
                  </a:lnTo>
                  <a:lnTo>
                    <a:pt x="1238" y="25"/>
                  </a:lnTo>
                  <a:lnTo>
                    <a:pt x="1246" y="33"/>
                  </a:lnTo>
                  <a:lnTo>
                    <a:pt x="1254" y="40"/>
                  </a:lnTo>
                  <a:lnTo>
                    <a:pt x="1259" y="48"/>
                  </a:lnTo>
                  <a:lnTo>
                    <a:pt x="1265" y="57"/>
                  </a:lnTo>
                  <a:lnTo>
                    <a:pt x="1271" y="67"/>
                  </a:lnTo>
                  <a:lnTo>
                    <a:pt x="1274" y="77"/>
                  </a:lnTo>
                  <a:lnTo>
                    <a:pt x="1276" y="87"/>
                  </a:lnTo>
                  <a:lnTo>
                    <a:pt x="1278" y="98"/>
                  </a:lnTo>
                  <a:lnTo>
                    <a:pt x="1278" y="109"/>
                  </a:lnTo>
                  <a:lnTo>
                    <a:pt x="1278" y="120"/>
                  </a:lnTo>
                  <a:lnTo>
                    <a:pt x="1276" y="131"/>
                  </a:lnTo>
                  <a:lnTo>
                    <a:pt x="1274" y="141"/>
                  </a:lnTo>
                  <a:lnTo>
                    <a:pt x="1271" y="151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4" y="178"/>
                  </a:lnTo>
                  <a:lnTo>
                    <a:pt x="1246" y="186"/>
                  </a:lnTo>
                  <a:lnTo>
                    <a:pt x="1238" y="193"/>
                  </a:lnTo>
                  <a:lnTo>
                    <a:pt x="1231" y="199"/>
                  </a:lnTo>
                  <a:lnTo>
                    <a:pt x="1222" y="205"/>
                  </a:lnTo>
                  <a:lnTo>
                    <a:pt x="1212" y="209"/>
                  </a:lnTo>
                  <a:lnTo>
                    <a:pt x="1202" y="213"/>
                  </a:lnTo>
                  <a:lnTo>
                    <a:pt x="1192" y="216"/>
                  </a:lnTo>
                  <a:lnTo>
                    <a:pt x="1181" y="218"/>
                  </a:lnTo>
                  <a:lnTo>
                    <a:pt x="1170" y="218"/>
                  </a:lnTo>
                  <a:lnTo>
                    <a:pt x="108" y="218"/>
                  </a:lnTo>
                  <a:lnTo>
                    <a:pt x="97" y="218"/>
                  </a:lnTo>
                  <a:lnTo>
                    <a:pt x="86" y="216"/>
                  </a:lnTo>
                  <a:lnTo>
                    <a:pt x="76" y="213"/>
                  </a:lnTo>
                  <a:lnTo>
                    <a:pt x="66" y="209"/>
                  </a:lnTo>
                  <a:lnTo>
                    <a:pt x="56" y="205"/>
                  </a:lnTo>
                  <a:lnTo>
                    <a:pt x="47" y="199"/>
                  </a:lnTo>
                  <a:lnTo>
                    <a:pt x="40" y="193"/>
                  </a:lnTo>
                  <a:lnTo>
                    <a:pt x="32" y="186"/>
                  </a:lnTo>
                  <a:lnTo>
                    <a:pt x="24" y="178"/>
                  </a:lnTo>
                  <a:lnTo>
                    <a:pt x="19" y="170"/>
                  </a:lnTo>
                  <a:lnTo>
                    <a:pt x="13" y="161"/>
                  </a:lnTo>
                  <a:lnTo>
                    <a:pt x="9" y="151"/>
                  </a:lnTo>
                  <a:lnTo>
                    <a:pt x="4" y="141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7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7"/>
                  </a:lnTo>
                  <a:lnTo>
                    <a:pt x="19" y="48"/>
                  </a:lnTo>
                  <a:lnTo>
                    <a:pt x="24" y="40"/>
                  </a:lnTo>
                  <a:lnTo>
                    <a:pt x="32" y="33"/>
                  </a:lnTo>
                  <a:lnTo>
                    <a:pt x="40" y="25"/>
                  </a:lnTo>
                  <a:lnTo>
                    <a:pt x="47" y="19"/>
                  </a:lnTo>
                  <a:lnTo>
                    <a:pt x="56" y="14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6" y="3"/>
                  </a:lnTo>
                  <a:lnTo>
                    <a:pt x="97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7" name="Freeform 119"/>
            <p:cNvSpPr>
              <a:spLocks/>
            </p:cNvSpPr>
            <p:nvPr/>
          </p:nvSpPr>
          <p:spPr bwMode="auto">
            <a:xfrm>
              <a:off x="11619315" y="3152137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9"/>
                </a:cxn>
                <a:cxn ang="0">
                  <a:pos x="136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5"/>
                </a:cxn>
                <a:cxn ang="0">
                  <a:pos x="179" y="119"/>
                </a:cxn>
                <a:cxn ang="0">
                  <a:pos x="183" y="101"/>
                </a:cxn>
                <a:cxn ang="0">
                  <a:pos x="183" y="82"/>
                </a:cxn>
                <a:cxn ang="0">
                  <a:pos x="179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6" y="11"/>
                </a:cxn>
                <a:cxn ang="0">
                  <a:pos x="119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5" y="4"/>
                </a:cxn>
                <a:cxn ang="0">
                  <a:pos x="49" y="11"/>
                </a:cxn>
                <a:cxn ang="0">
                  <a:pos x="34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5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5" y="119"/>
                </a:cxn>
                <a:cxn ang="0">
                  <a:pos x="11" y="135"/>
                </a:cxn>
                <a:cxn ang="0">
                  <a:pos x="21" y="150"/>
                </a:cxn>
                <a:cxn ang="0">
                  <a:pos x="34" y="162"/>
                </a:cxn>
                <a:cxn ang="0">
                  <a:pos x="49" y="172"/>
                </a:cxn>
                <a:cxn ang="0">
                  <a:pos x="65" y="179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8" y="175"/>
                  </a:lnTo>
                  <a:lnTo>
                    <a:pt x="136" y="172"/>
                  </a:lnTo>
                  <a:lnTo>
                    <a:pt x="143" y="168"/>
                  </a:lnTo>
                  <a:lnTo>
                    <a:pt x="150" y="162"/>
                  </a:lnTo>
                  <a:lnTo>
                    <a:pt x="157" y="156"/>
                  </a:lnTo>
                  <a:lnTo>
                    <a:pt x="162" y="150"/>
                  </a:lnTo>
                  <a:lnTo>
                    <a:pt x="168" y="142"/>
                  </a:lnTo>
                  <a:lnTo>
                    <a:pt x="172" y="135"/>
                  </a:lnTo>
                  <a:lnTo>
                    <a:pt x="177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3" y="101"/>
                  </a:lnTo>
                  <a:lnTo>
                    <a:pt x="183" y="91"/>
                  </a:lnTo>
                  <a:lnTo>
                    <a:pt x="183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7" y="56"/>
                  </a:lnTo>
                  <a:lnTo>
                    <a:pt x="172" y="48"/>
                  </a:lnTo>
                  <a:lnTo>
                    <a:pt x="168" y="40"/>
                  </a:lnTo>
                  <a:lnTo>
                    <a:pt x="162" y="33"/>
                  </a:lnTo>
                  <a:lnTo>
                    <a:pt x="157" y="27"/>
                  </a:lnTo>
                  <a:lnTo>
                    <a:pt x="150" y="21"/>
                  </a:lnTo>
                  <a:lnTo>
                    <a:pt x="143" y="16"/>
                  </a:lnTo>
                  <a:lnTo>
                    <a:pt x="136" y="11"/>
                  </a:lnTo>
                  <a:lnTo>
                    <a:pt x="128" y="8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7" y="8"/>
                  </a:lnTo>
                  <a:lnTo>
                    <a:pt x="49" y="11"/>
                  </a:lnTo>
                  <a:lnTo>
                    <a:pt x="41" y="16"/>
                  </a:lnTo>
                  <a:lnTo>
                    <a:pt x="34" y="21"/>
                  </a:lnTo>
                  <a:lnTo>
                    <a:pt x="28" y="27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8" y="56"/>
                  </a:lnTo>
                  <a:lnTo>
                    <a:pt x="5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5" y="119"/>
                  </a:lnTo>
                  <a:lnTo>
                    <a:pt x="8" y="127"/>
                  </a:lnTo>
                  <a:lnTo>
                    <a:pt x="11" y="135"/>
                  </a:lnTo>
                  <a:lnTo>
                    <a:pt x="16" y="142"/>
                  </a:lnTo>
                  <a:lnTo>
                    <a:pt x="21" y="150"/>
                  </a:lnTo>
                  <a:lnTo>
                    <a:pt x="28" y="156"/>
                  </a:lnTo>
                  <a:lnTo>
                    <a:pt x="34" y="162"/>
                  </a:lnTo>
                  <a:lnTo>
                    <a:pt x="41" y="168"/>
                  </a:lnTo>
                  <a:lnTo>
                    <a:pt x="49" y="172"/>
                  </a:lnTo>
                  <a:lnTo>
                    <a:pt x="57" y="175"/>
                  </a:lnTo>
                  <a:lnTo>
                    <a:pt x="65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8" name="Freeform 120"/>
            <p:cNvSpPr>
              <a:spLocks/>
            </p:cNvSpPr>
            <p:nvPr/>
          </p:nvSpPr>
          <p:spPr bwMode="auto">
            <a:xfrm>
              <a:off x="11659003" y="3152137"/>
              <a:ext cx="28575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5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8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0" y="0"/>
                </a:cxn>
                <a:cxn ang="0">
                  <a:pos x="81" y="0"/>
                </a:cxn>
                <a:cxn ang="0">
                  <a:pos x="63" y="4"/>
                </a:cxn>
                <a:cxn ang="0">
                  <a:pos x="48" y="11"/>
                </a:cxn>
                <a:cxn ang="0">
                  <a:pos x="32" y="21"/>
                </a:cxn>
                <a:cxn ang="0">
                  <a:pos x="20" y="33"/>
                </a:cxn>
                <a:cxn ang="0">
                  <a:pos x="10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0" y="135"/>
                </a:cxn>
                <a:cxn ang="0">
                  <a:pos x="20" y="150"/>
                </a:cxn>
                <a:cxn ang="0">
                  <a:pos x="32" y="162"/>
                </a:cxn>
                <a:cxn ang="0">
                  <a:pos x="48" y="172"/>
                </a:cxn>
                <a:cxn ang="0">
                  <a:pos x="63" y="179"/>
                </a:cxn>
                <a:cxn ang="0">
                  <a:pos x="81" y="182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5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61" y="150"/>
                  </a:lnTo>
                  <a:lnTo>
                    <a:pt x="167" y="142"/>
                  </a:lnTo>
                  <a:lnTo>
                    <a:pt x="171" y="135"/>
                  </a:lnTo>
                  <a:lnTo>
                    <a:pt x="175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5" y="56"/>
                  </a:lnTo>
                  <a:lnTo>
                    <a:pt x="171" y="48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5" y="27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7" y="8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2" y="2"/>
                  </a:lnTo>
                  <a:lnTo>
                    <a:pt x="63" y="4"/>
                  </a:lnTo>
                  <a:lnTo>
                    <a:pt x="56" y="8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2" y="21"/>
                  </a:lnTo>
                  <a:lnTo>
                    <a:pt x="27" y="27"/>
                  </a:lnTo>
                  <a:lnTo>
                    <a:pt x="20" y="33"/>
                  </a:lnTo>
                  <a:lnTo>
                    <a:pt x="16" y="40"/>
                  </a:lnTo>
                  <a:lnTo>
                    <a:pt x="10" y="48"/>
                  </a:lnTo>
                  <a:lnTo>
                    <a:pt x="7" y="56"/>
                  </a:lnTo>
                  <a:lnTo>
                    <a:pt x="4" y="64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4" y="119"/>
                  </a:lnTo>
                  <a:lnTo>
                    <a:pt x="7" y="127"/>
                  </a:lnTo>
                  <a:lnTo>
                    <a:pt x="10" y="135"/>
                  </a:lnTo>
                  <a:lnTo>
                    <a:pt x="16" y="142"/>
                  </a:lnTo>
                  <a:lnTo>
                    <a:pt x="20" y="150"/>
                  </a:lnTo>
                  <a:lnTo>
                    <a:pt x="27" y="156"/>
                  </a:lnTo>
                  <a:lnTo>
                    <a:pt x="32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6" y="175"/>
                  </a:lnTo>
                  <a:lnTo>
                    <a:pt x="63" y="179"/>
                  </a:lnTo>
                  <a:lnTo>
                    <a:pt x="72" y="181"/>
                  </a:lnTo>
                  <a:lnTo>
                    <a:pt x="81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09" name="Freeform 121"/>
            <p:cNvSpPr>
              <a:spLocks/>
            </p:cNvSpPr>
            <p:nvPr/>
          </p:nvSpPr>
          <p:spPr bwMode="auto">
            <a:xfrm>
              <a:off x="11698690" y="3152137"/>
              <a:ext cx="30163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1" y="135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8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0" y="33"/>
                </a:cxn>
                <a:cxn ang="0">
                  <a:pos x="11" y="48"/>
                </a:cxn>
                <a:cxn ang="0">
                  <a:pos x="3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3" y="119"/>
                </a:cxn>
                <a:cxn ang="0">
                  <a:pos x="11" y="135"/>
                </a:cxn>
                <a:cxn ang="0">
                  <a:pos x="20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2"/>
                  </a:lnTo>
                  <a:lnTo>
                    <a:pt x="110" y="181"/>
                  </a:lnTo>
                  <a:lnTo>
                    <a:pt x="118" y="179"/>
                  </a:lnTo>
                  <a:lnTo>
                    <a:pt x="126" y="175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62" y="150"/>
                  </a:lnTo>
                  <a:lnTo>
                    <a:pt x="166" y="142"/>
                  </a:lnTo>
                  <a:lnTo>
                    <a:pt x="171" y="135"/>
                  </a:lnTo>
                  <a:lnTo>
                    <a:pt x="175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5" y="56"/>
                  </a:lnTo>
                  <a:lnTo>
                    <a:pt x="171" y="48"/>
                  </a:lnTo>
                  <a:lnTo>
                    <a:pt x="166" y="40"/>
                  </a:lnTo>
                  <a:lnTo>
                    <a:pt x="162" y="33"/>
                  </a:lnTo>
                  <a:lnTo>
                    <a:pt x="155" y="27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6" y="8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2" y="2"/>
                  </a:lnTo>
                  <a:lnTo>
                    <a:pt x="64" y="4"/>
                  </a:lnTo>
                  <a:lnTo>
                    <a:pt x="55" y="8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7" y="27"/>
                  </a:lnTo>
                  <a:lnTo>
                    <a:pt x="20" y="33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3" y="64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1" y="135"/>
                  </a:lnTo>
                  <a:lnTo>
                    <a:pt x="16" y="142"/>
                  </a:lnTo>
                  <a:lnTo>
                    <a:pt x="20" y="150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5"/>
                  </a:lnTo>
                  <a:lnTo>
                    <a:pt x="64" y="179"/>
                  </a:lnTo>
                  <a:lnTo>
                    <a:pt x="72" y="181"/>
                  </a:lnTo>
                  <a:lnTo>
                    <a:pt x="82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0" name="Freeform 122"/>
            <p:cNvSpPr>
              <a:spLocks/>
            </p:cNvSpPr>
            <p:nvPr/>
          </p:nvSpPr>
          <p:spPr bwMode="auto">
            <a:xfrm>
              <a:off x="11739965" y="3152137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8" y="162"/>
                </a:cxn>
                <a:cxn ang="0">
                  <a:pos x="162" y="150"/>
                </a:cxn>
                <a:cxn ang="0">
                  <a:pos x="172" y="135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48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3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3" y="119"/>
                </a:cxn>
                <a:cxn ang="0">
                  <a:pos x="11" y="135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8" y="179"/>
                  </a:lnTo>
                  <a:lnTo>
                    <a:pt x="126" y="175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8" y="162"/>
                  </a:lnTo>
                  <a:lnTo>
                    <a:pt x="155" y="156"/>
                  </a:lnTo>
                  <a:lnTo>
                    <a:pt x="162" y="150"/>
                  </a:lnTo>
                  <a:lnTo>
                    <a:pt x="166" y="142"/>
                  </a:lnTo>
                  <a:lnTo>
                    <a:pt x="172" y="135"/>
                  </a:lnTo>
                  <a:lnTo>
                    <a:pt x="175" y="127"/>
                  </a:lnTo>
                  <a:lnTo>
                    <a:pt x="178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8" y="64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6" y="40"/>
                  </a:lnTo>
                  <a:lnTo>
                    <a:pt x="162" y="33"/>
                  </a:lnTo>
                  <a:lnTo>
                    <a:pt x="155" y="27"/>
                  </a:lnTo>
                  <a:lnTo>
                    <a:pt x="148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6" y="8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8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6" y="27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6" y="56"/>
                  </a:lnTo>
                  <a:lnTo>
                    <a:pt x="3" y="64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3" y="119"/>
                  </a:lnTo>
                  <a:lnTo>
                    <a:pt x="6" y="127"/>
                  </a:lnTo>
                  <a:lnTo>
                    <a:pt x="11" y="135"/>
                  </a:lnTo>
                  <a:lnTo>
                    <a:pt x="15" y="142"/>
                  </a:lnTo>
                  <a:lnTo>
                    <a:pt x="21" y="150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1" name="Freeform 123"/>
            <p:cNvSpPr>
              <a:spLocks/>
            </p:cNvSpPr>
            <p:nvPr/>
          </p:nvSpPr>
          <p:spPr bwMode="auto">
            <a:xfrm>
              <a:off x="11779653" y="3152137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2" y="135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8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8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1" y="135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6" y="175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7" y="142"/>
                  </a:lnTo>
                  <a:lnTo>
                    <a:pt x="172" y="135"/>
                  </a:lnTo>
                  <a:lnTo>
                    <a:pt x="175" y="127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7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6" y="8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8"/>
                  </a:lnTo>
                  <a:lnTo>
                    <a:pt x="47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6" y="27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6" y="56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6" y="127"/>
                  </a:lnTo>
                  <a:lnTo>
                    <a:pt x="11" y="135"/>
                  </a:lnTo>
                  <a:lnTo>
                    <a:pt x="15" y="142"/>
                  </a:lnTo>
                  <a:lnTo>
                    <a:pt x="21" y="150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7" y="172"/>
                  </a:lnTo>
                  <a:lnTo>
                    <a:pt x="55" y="175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2" name="Freeform 124"/>
            <p:cNvSpPr>
              <a:spLocks/>
            </p:cNvSpPr>
            <p:nvPr/>
          </p:nvSpPr>
          <p:spPr bwMode="auto">
            <a:xfrm>
              <a:off x="12235265" y="3337874"/>
              <a:ext cx="203200" cy="34925"/>
            </a:xfrm>
            <a:custGeom>
              <a:avLst/>
              <a:gdLst/>
              <a:ahLst/>
              <a:cxnLst>
                <a:cxn ang="0">
                  <a:pos x="1170" y="0"/>
                </a:cxn>
                <a:cxn ang="0">
                  <a:pos x="1192" y="2"/>
                </a:cxn>
                <a:cxn ang="0">
                  <a:pos x="1212" y="8"/>
                </a:cxn>
                <a:cxn ang="0">
                  <a:pos x="1231" y="18"/>
                </a:cxn>
                <a:cxn ang="0">
                  <a:pos x="1246" y="31"/>
                </a:cxn>
                <a:cxn ang="0">
                  <a:pos x="1259" y="48"/>
                </a:cxn>
                <a:cxn ang="0">
                  <a:pos x="1271" y="67"/>
                </a:cxn>
                <a:cxn ang="0">
                  <a:pos x="1276" y="87"/>
                </a:cxn>
                <a:cxn ang="0">
                  <a:pos x="1278" y="109"/>
                </a:cxn>
                <a:cxn ang="0">
                  <a:pos x="1276" y="131"/>
                </a:cxn>
                <a:cxn ang="0">
                  <a:pos x="1271" y="151"/>
                </a:cxn>
                <a:cxn ang="0">
                  <a:pos x="1259" y="170"/>
                </a:cxn>
                <a:cxn ang="0">
                  <a:pos x="1246" y="185"/>
                </a:cxn>
                <a:cxn ang="0">
                  <a:pos x="1231" y="199"/>
                </a:cxn>
                <a:cxn ang="0">
                  <a:pos x="1212" y="209"/>
                </a:cxn>
                <a:cxn ang="0">
                  <a:pos x="1192" y="215"/>
                </a:cxn>
                <a:cxn ang="0">
                  <a:pos x="1170" y="217"/>
                </a:cxn>
                <a:cxn ang="0">
                  <a:pos x="97" y="217"/>
                </a:cxn>
                <a:cxn ang="0">
                  <a:pos x="76" y="213"/>
                </a:cxn>
                <a:cxn ang="0">
                  <a:pos x="56" y="204"/>
                </a:cxn>
                <a:cxn ang="0">
                  <a:pos x="40" y="193"/>
                </a:cxn>
                <a:cxn ang="0">
                  <a:pos x="24" y="177"/>
                </a:cxn>
                <a:cxn ang="0">
                  <a:pos x="13" y="161"/>
                </a:cxn>
                <a:cxn ang="0">
                  <a:pos x="4" y="141"/>
                </a:cxn>
                <a:cxn ang="0">
                  <a:pos x="0" y="120"/>
                </a:cxn>
                <a:cxn ang="0">
                  <a:pos x="0" y="98"/>
                </a:cxn>
                <a:cxn ang="0">
                  <a:pos x="4" y="77"/>
                </a:cxn>
                <a:cxn ang="0">
                  <a:pos x="13" y="57"/>
                </a:cxn>
                <a:cxn ang="0">
                  <a:pos x="24" y="39"/>
                </a:cxn>
                <a:cxn ang="0">
                  <a:pos x="40" y="24"/>
                </a:cxn>
                <a:cxn ang="0">
                  <a:pos x="56" y="13"/>
                </a:cxn>
                <a:cxn ang="0">
                  <a:pos x="76" y="4"/>
                </a:cxn>
                <a:cxn ang="0">
                  <a:pos x="97" y="0"/>
                </a:cxn>
              </a:cxnLst>
              <a:rect l="0" t="0" r="r" b="b"/>
              <a:pathLst>
                <a:path w="1278" h="217">
                  <a:moveTo>
                    <a:pt x="108" y="0"/>
                  </a:moveTo>
                  <a:lnTo>
                    <a:pt x="1170" y="0"/>
                  </a:lnTo>
                  <a:lnTo>
                    <a:pt x="1181" y="0"/>
                  </a:lnTo>
                  <a:lnTo>
                    <a:pt x="1192" y="2"/>
                  </a:lnTo>
                  <a:lnTo>
                    <a:pt x="1202" y="4"/>
                  </a:lnTo>
                  <a:lnTo>
                    <a:pt x="1212" y="8"/>
                  </a:lnTo>
                  <a:lnTo>
                    <a:pt x="1222" y="13"/>
                  </a:lnTo>
                  <a:lnTo>
                    <a:pt x="1231" y="18"/>
                  </a:lnTo>
                  <a:lnTo>
                    <a:pt x="1238" y="24"/>
                  </a:lnTo>
                  <a:lnTo>
                    <a:pt x="1246" y="31"/>
                  </a:lnTo>
                  <a:lnTo>
                    <a:pt x="1254" y="39"/>
                  </a:lnTo>
                  <a:lnTo>
                    <a:pt x="1259" y="48"/>
                  </a:lnTo>
                  <a:lnTo>
                    <a:pt x="1265" y="57"/>
                  </a:lnTo>
                  <a:lnTo>
                    <a:pt x="1271" y="67"/>
                  </a:lnTo>
                  <a:lnTo>
                    <a:pt x="1274" y="77"/>
                  </a:lnTo>
                  <a:lnTo>
                    <a:pt x="1276" y="87"/>
                  </a:lnTo>
                  <a:lnTo>
                    <a:pt x="1278" y="98"/>
                  </a:lnTo>
                  <a:lnTo>
                    <a:pt x="1278" y="109"/>
                  </a:lnTo>
                  <a:lnTo>
                    <a:pt x="1278" y="120"/>
                  </a:lnTo>
                  <a:lnTo>
                    <a:pt x="1276" y="131"/>
                  </a:lnTo>
                  <a:lnTo>
                    <a:pt x="1274" y="141"/>
                  </a:lnTo>
                  <a:lnTo>
                    <a:pt x="1271" y="151"/>
                  </a:lnTo>
                  <a:lnTo>
                    <a:pt x="1265" y="161"/>
                  </a:lnTo>
                  <a:lnTo>
                    <a:pt x="1259" y="170"/>
                  </a:lnTo>
                  <a:lnTo>
                    <a:pt x="1254" y="177"/>
                  </a:lnTo>
                  <a:lnTo>
                    <a:pt x="1246" y="185"/>
                  </a:lnTo>
                  <a:lnTo>
                    <a:pt x="1238" y="193"/>
                  </a:lnTo>
                  <a:lnTo>
                    <a:pt x="1231" y="199"/>
                  </a:lnTo>
                  <a:lnTo>
                    <a:pt x="1222" y="204"/>
                  </a:lnTo>
                  <a:lnTo>
                    <a:pt x="1212" y="209"/>
                  </a:lnTo>
                  <a:lnTo>
                    <a:pt x="1202" y="213"/>
                  </a:lnTo>
                  <a:lnTo>
                    <a:pt x="1192" y="215"/>
                  </a:lnTo>
                  <a:lnTo>
                    <a:pt x="1181" y="217"/>
                  </a:lnTo>
                  <a:lnTo>
                    <a:pt x="1170" y="217"/>
                  </a:lnTo>
                  <a:lnTo>
                    <a:pt x="108" y="217"/>
                  </a:lnTo>
                  <a:lnTo>
                    <a:pt x="97" y="217"/>
                  </a:lnTo>
                  <a:lnTo>
                    <a:pt x="86" y="215"/>
                  </a:lnTo>
                  <a:lnTo>
                    <a:pt x="76" y="213"/>
                  </a:lnTo>
                  <a:lnTo>
                    <a:pt x="66" y="209"/>
                  </a:lnTo>
                  <a:lnTo>
                    <a:pt x="56" y="204"/>
                  </a:lnTo>
                  <a:lnTo>
                    <a:pt x="47" y="199"/>
                  </a:lnTo>
                  <a:lnTo>
                    <a:pt x="40" y="193"/>
                  </a:lnTo>
                  <a:lnTo>
                    <a:pt x="32" y="185"/>
                  </a:lnTo>
                  <a:lnTo>
                    <a:pt x="24" y="177"/>
                  </a:lnTo>
                  <a:lnTo>
                    <a:pt x="19" y="170"/>
                  </a:lnTo>
                  <a:lnTo>
                    <a:pt x="13" y="161"/>
                  </a:lnTo>
                  <a:lnTo>
                    <a:pt x="9" y="151"/>
                  </a:lnTo>
                  <a:lnTo>
                    <a:pt x="4" y="141"/>
                  </a:lnTo>
                  <a:lnTo>
                    <a:pt x="2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7"/>
                  </a:lnTo>
                  <a:lnTo>
                    <a:pt x="4" y="77"/>
                  </a:lnTo>
                  <a:lnTo>
                    <a:pt x="9" y="67"/>
                  </a:lnTo>
                  <a:lnTo>
                    <a:pt x="13" y="57"/>
                  </a:lnTo>
                  <a:lnTo>
                    <a:pt x="19" y="48"/>
                  </a:lnTo>
                  <a:lnTo>
                    <a:pt x="24" y="39"/>
                  </a:lnTo>
                  <a:lnTo>
                    <a:pt x="32" y="31"/>
                  </a:lnTo>
                  <a:lnTo>
                    <a:pt x="40" y="24"/>
                  </a:lnTo>
                  <a:lnTo>
                    <a:pt x="47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4"/>
                  </a:lnTo>
                  <a:lnTo>
                    <a:pt x="86" y="2"/>
                  </a:lnTo>
                  <a:lnTo>
                    <a:pt x="97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3" name="Freeform 125"/>
            <p:cNvSpPr>
              <a:spLocks/>
            </p:cNvSpPr>
            <p:nvPr/>
          </p:nvSpPr>
          <p:spPr bwMode="auto">
            <a:xfrm>
              <a:off x="11619315" y="3339462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8"/>
                </a:cxn>
                <a:cxn ang="0">
                  <a:pos x="136" y="172"/>
                </a:cxn>
                <a:cxn ang="0">
                  <a:pos x="150" y="162"/>
                </a:cxn>
                <a:cxn ang="0">
                  <a:pos x="162" y="149"/>
                </a:cxn>
                <a:cxn ang="0">
                  <a:pos x="172" y="135"/>
                </a:cxn>
                <a:cxn ang="0">
                  <a:pos x="179" y="118"/>
                </a:cxn>
                <a:cxn ang="0">
                  <a:pos x="183" y="101"/>
                </a:cxn>
                <a:cxn ang="0">
                  <a:pos x="183" y="82"/>
                </a:cxn>
                <a:cxn ang="0">
                  <a:pos x="179" y="64"/>
                </a:cxn>
                <a:cxn ang="0">
                  <a:pos x="172" y="47"/>
                </a:cxn>
                <a:cxn ang="0">
                  <a:pos x="162" y="33"/>
                </a:cxn>
                <a:cxn ang="0">
                  <a:pos x="150" y="21"/>
                </a:cxn>
                <a:cxn ang="0">
                  <a:pos x="136" y="11"/>
                </a:cxn>
                <a:cxn ang="0">
                  <a:pos x="119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5" y="4"/>
                </a:cxn>
                <a:cxn ang="0">
                  <a:pos x="49" y="11"/>
                </a:cxn>
                <a:cxn ang="0">
                  <a:pos x="34" y="21"/>
                </a:cxn>
                <a:cxn ang="0">
                  <a:pos x="21" y="33"/>
                </a:cxn>
                <a:cxn ang="0">
                  <a:pos x="11" y="47"/>
                </a:cxn>
                <a:cxn ang="0">
                  <a:pos x="5" y="64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5" y="118"/>
                </a:cxn>
                <a:cxn ang="0">
                  <a:pos x="11" y="135"/>
                </a:cxn>
                <a:cxn ang="0">
                  <a:pos x="21" y="149"/>
                </a:cxn>
                <a:cxn ang="0">
                  <a:pos x="34" y="162"/>
                </a:cxn>
                <a:cxn ang="0">
                  <a:pos x="49" y="172"/>
                </a:cxn>
                <a:cxn ang="0">
                  <a:pos x="65" y="178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2"/>
                  </a:lnTo>
                  <a:lnTo>
                    <a:pt x="110" y="180"/>
                  </a:lnTo>
                  <a:lnTo>
                    <a:pt x="119" y="178"/>
                  </a:lnTo>
                  <a:lnTo>
                    <a:pt x="128" y="175"/>
                  </a:lnTo>
                  <a:lnTo>
                    <a:pt x="136" y="172"/>
                  </a:lnTo>
                  <a:lnTo>
                    <a:pt x="143" y="167"/>
                  </a:lnTo>
                  <a:lnTo>
                    <a:pt x="150" y="162"/>
                  </a:lnTo>
                  <a:lnTo>
                    <a:pt x="157" y="156"/>
                  </a:lnTo>
                  <a:lnTo>
                    <a:pt x="162" y="149"/>
                  </a:lnTo>
                  <a:lnTo>
                    <a:pt x="168" y="142"/>
                  </a:lnTo>
                  <a:lnTo>
                    <a:pt x="172" y="135"/>
                  </a:lnTo>
                  <a:lnTo>
                    <a:pt x="177" y="126"/>
                  </a:lnTo>
                  <a:lnTo>
                    <a:pt x="179" y="118"/>
                  </a:lnTo>
                  <a:lnTo>
                    <a:pt x="181" y="109"/>
                  </a:lnTo>
                  <a:lnTo>
                    <a:pt x="183" y="101"/>
                  </a:lnTo>
                  <a:lnTo>
                    <a:pt x="183" y="91"/>
                  </a:lnTo>
                  <a:lnTo>
                    <a:pt x="183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7" y="55"/>
                  </a:lnTo>
                  <a:lnTo>
                    <a:pt x="172" y="47"/>
                  </a:lnTo>
                  <a:lnTo>
                    <a:pt x="168" y="40"/>
                  </a:lnTo>
                  <a:lnTo>
                    <a:pt x="162" y="33"/>
                  </a:lnTo>
                  <a:lnTo>
                    <a:pt x="157" y="26"/>
                  </a:lnTo>
                  <a:lnTo>
                    <a:pt x="150" y="21"/>
                  </a:lnTo>
                  <a:lnTo>
                    <a:pt x="143" y="15"/>
                  </a:lnTo>
                  <a:lnTo>
                    <a:pt x="136" y="11"/>
                  </a:lnTo>
                  <a:lnTo>
                    <a:pt x="128" y="6"/>
                  </a:lnTo>
                  <a:lnTo>
                    <a:pt x="119" y="4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5" y="4"/>
                  </a:lnTo>
                  <a:lnTo>
                    <a:pt x="57" y="6"/>
                  </a:lnTo>
                  <a:lnTo>
                    <a:pt x="49" y="11"/>
                  </a:lnTo>
                  <a:lnTo>
                    <a:pt x="41" y="15"/>
                  </a:lnTo>
                  <a:lnTo>
                    <a:pt x="34" y="21"/>
                  </a:lnTo>
                  <a:lnTo>
                    <a:pt x="28" y="26"/>
                  </a:lnTo>
                  <a:lnTo>
                    <a:pt x="21" y="33"/>
                  </a:lnTo>
                  <a:lnTo>
                    <a:pt x="16" y="40"/>
                  </a:lnTo>
                  <a:lnTo>
                    <a:pt x="11" y="47"/>
                  </a:lnTo>
                  <a:lnTo>
                    <a:pt x="8" y="55"/>
                  </a:lnTo>
                  <a:lnTo>
                    <a:pt x="5" y="64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09"/>
                  </a:lnTo>
                  <a:lnTo>
                    <a:pt x="5" y="118"/>
                  </a:lnTo>
                  <a:lnTo>
                    <a:pt x="8" y="126"/>
                  </a:lnTo>
                  <a:lnTo>
                    <a:pt x="11" y="135"/>
                  </a:lnTo>
                  <a:lnTo>
                    <a:pt x="16" y="142"/>
                  </a:lnTo>
                  <a:lnTo>
                    <a:pt x="21" y="149"/>
                  </a:lnTo>
                  <a:lnTo>
                    <a:pt x="28" y="156"/>
                  </a:lnTo>
                  <a:lnTo>
                    <a:pt x="34" y="162"/>
                  </a:lnTo>
                  <a:lnTo>
                    <a:pt x="41" y="167"/>
                  </a:lnTo>
                  <a:lnTo>
                    <a:pt x="49" y="172"/>
                  </a:lnTo>
                  <a:lnTo>
                    <a:pt x="57" y="175"/>
                  </a:lnTo>
                  <a:lnTo>
                    <a:pt x="65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4" name="Freeform 126"/>
            <p:cNvSpPr>
              <a:spLocks/>
            </p:cNvSpPr>
            <p:nvPr/>
          </p:nvSpPr>
          <p:spPr bwMode="auto">
            <a:xfrm>
              <a:off x="11659003" y="3339462"/>
              <a:ext cx="28575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8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1" y="149"/>
                </a:cxn>
                <a:cxn ang="0">
                  <a:pos x="171" y="135"/>
                </a:cxn>
                <a:cxn ang="0">
                  <a:pos x="179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7"/>
                </a:cxn>
                <a:cxn ang="0">
                  <a:pos x="161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0" y="0"/>
                </a:cxn>
                <a:cxn ang="0">
                  <a:pos x="81" y="0"/>
                </a:cxn>
                <a:cxn ang="0">
                  <a:pos x="63" y="4"/>
                </a:cxn>
                <a:cxn ang="0">
                  <a:pos x="48" y="11"/>
                </a:cxn>
                <a:cxn ang="0">
                  <a:pos x="32" y="21"/>
                </a:cxn>
                <a:cxn ang="0">
                  <a:pos x="20" y="33"/>
                </a:cxn>
                <a:cxn ang="0">
                  <a:pos x="10" y="47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8"/>
                </a:cxn>
                <a:cxn ang="0">
                  <a:pos x="10" y="135"/>
                </a:cxn>
                <a:cxn ang="0">
                  <a:pos x="20" y="149"/>
                </a:cxn>
                <a:cxn ang="0">
                  <a:pos x="32" y="162"/>
                </a:cxn>
                <a:cxn ang="0">
                  <a:pos x="48" y="172"/>
                </a:cxn>
                <a:cxn ang="0">
                  <a:pos x="63" y="178"/>
                </a:cxn>
                <a:cxn ang="0">
                  <a:pos x="81" y="182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2"/>
                  </a:lnTo>
                  <a:lnTo>
                    <a:pt x="109" y="180"/>
                  </a:lnTo>
                  <a:lnTo>
                    <a:pt x="118" y="178"/>
                  </a:lnTo>
                  <a:lnTo>
                    <a:pt x="127" y="175"/>
                  </a:lnTo>
                  <a:lnTo>
                    <a:pt x="134" y="172"/>
                  </a:lnTo>
                  <a:lnTo>
                    <a:pt x="142" y="167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61" y="149"/>
                  </a:lnTo>
                  <a:lnTo>
                    <a:pt x="167" y="142"/>
                  </a:lnTo>
                  <a:lnTo>
                    <a:pt x="171" y="135"/>
                  </a:lnTo>
                  <a:lnTo>
                    <a:pt x="175" y="126"/>
                  </a:lnTo>
                  <a:lnTo>
                    <a:pt x="179" y="118"/>
                  </a:lnTo>
                  <a:lnTo>
                    <a:pt x="181" y="109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7" y="40"/>
                  </a:lnTo>
                  <a:lnTo>
                    <a:pt x="161" y="33"/>
                  </a:lnTo>
                  <a:lnTo>
                    <a:pt x="155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7" y="6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2" y="2"/>
                  </a:lnTo>
                  <a:lnTo>
                    <a:pt x="63" y="4"/>
                  </a:lnTo>
                  <a:lnTo>
                    <a:pt x="56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2" y="21"/>
                  </a:lnTo>
                  <a:lnTo>
                    <a:pt x="27" y="26"/>
                  </a:lnTo>
                  <a:lnTo>
                    <a:pt x="20" y="33"/>
                  </a:lnTo>
                  <a:lnTo>
                    <a:pt x="16" y="40"/>
                  </a:lnTo>
                  <a:lnTo>
                    <a:pt x="10" y="47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09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5"/>
                  </a:lnTo>
                  <a:lnTo>
                    <a:pt x="16" y="142"/>
                  </a:lnTo>
                  <a:lnTo>
                    <a:pt x="20" y="149"/>
                  </a:lnTo>
                  <a:lnTo>
                    <a:pt x="27" y="156"/>
                  </a:lnTo>
                  <a:lnTo>
                    <a:pt x="32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6" y="175"/>
                  </a:lnTo>
                  <a:lnTo>
                    <a:pt x="63" y="178"/>
                  </a:lnTo>
                  <a:lnTo>
                    <a:pt x="72" y="180"/>
                  </a:lnTo>
                  <a:lnTo>
                    <a:pt x="81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5" name="Freeform 127"/>
            <p:cNvSpPr>
              <a:spLocks/>
            </p:cNvSpPr>
            <p:nvPr/>
          </p:nvSpPr>
          <p:spPr bwMode="auto">
            <a:xfrm>
              <a:off x="11698690" y="3339462"/>
              <a:ext cx="30163" cy="28575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8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49"/>
                </a:cxn>
                <a:cxn ang="0">
                  <a:pos x="171" y="135"/>
                </a:cxn>
                <a:cxn ang="0">
                  <a:pos x="179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4"/>
                </a:cxn>
                <a:cxn ang="0">
                  <a:pos x="171" y="47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0" y="33"/>
                </a:cxn>
                <a:cxn ang="0">
                  <a:pos x="11" y="47"/>
                </a:cxn>
                <a:cxn ang="0">
                  <a:pos x="3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3" y="118"/>
                </a:cxn>
                <a:cxn ang="0">
                  <a:pos x="11" y="135"/>
                </a:cxn>
                <a:cxn ang="0">
                  <a:pos x="20" y="149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2"/>
                  </a:lnTo>
                  <a:lnTo>
                    <a:pt x="110" y="180"/>
                  </a:lnTo>
                  <a:lnTo>
                    <a:pt x="118" y="178"/>
                  </a:lnTo>
                  <a:lnTo>
                    <a:pt x="126" y="175"/>
                  </a:lnTo>
                  <a:lnTo>
                    <a:pt x="134" y="172"/>
                  </a:lnTo>
                  <a:lnTo>
                    <a:pt x="142" y="167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62" y="149"/>
                  </a:lnTo>
                  <a:lnTo>
                    <a:pt x="166" y="142"/>
                  </a:lnTo>
                  <a:lnTo>
                    <a:pt x="171" y="135"/>
                  </a:lnTo>
                  <a:lnTo>
                    <a:pt x="175" y="126"/>
                  </a:lnTo>
                  <a:lnTo>
                    <a:pt x="179" y="118"/>
                  </a:lnTo>
                  <a:lnTo>
                    <a:pt x="181" y="109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4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6" y="40"/>
                  </a:lnTo>
                  <a:lnTo>
                    <a:pt x="162" y="33"/>
                  </a:lnTo>
                  <a:lnTo>
                    <a:pt x="155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6" y="6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2" y="2"/>
                  </a:lnTo>
                  <a:lnTo>
                    <a:pt x="64" y="4"/>
                  </a:lnTo>
                  <a:lnTo>
                    <a:pt x="55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20" y="33"/>
                  </a:lnTo>
                  <a:lnTo>
                    <a:pt x="16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3" y="64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09"/>
                  </a:lnTo>
                  <a:lnTo>
                    <a:pt x="3" y="118"/>
                  </a:lnTo>
                  <a:lnTo>
                    <a:pt x="7" y="126"/>
                  </a:lnTo>
                  <a:lnTo>
                    <a:pt x="11" y="135"/>
                  </a:lnTo>
                  <a:lnTo>
                    <a:pt x="16" y="142"/>
                  </a:lnTo>
                  <a:lnTo>
                    <a:pt x="20" y="149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5" y="175"/>
                  </a:lnTo>
                  <a:lnTo>
                    <a:pt x="64" y="178"/>
                  </a:lnTo>
                  <a:lnTo>
                    <a:pt x="72" y="180"/>
                  </a:lnTo>
                  <a:lnTo>
                    <a:pt x="82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6" name="Freeform 128"/>
            <p:cNvSpPr>
              <a:spLocks/>
            </p:cNvSpPr>
            <p:nvPr/>
          </p:nvSpPr>
          <p:spPr bwMode="auto">
            <a:xfrm>
              <a:off x="11739965" y="3339462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8"/>
                </a:cxn>
                <a:cxn ang="0">
                  <a:pos x="134" y="172"/>
                </a:cxn>
                <a:cxn ang="0">
                  <a:pos x="148" y="162"/>
                </a:cxn>
                <a:cxn ang="0">
                  <a:pos x="162" y="149"/>
                </a:cxn>
                <a:cxn ang="0">
                  <a:pos x="172" y="135"/>
                </a:cxn>
                <a:cxn ang="0">
                  <a:pos x="178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7"/>
                </a:cxn>
                <a:cxn ang="0">
                  <a:pos x="162" y="33"/>
                </a:cxn>
                <a:cxn ang="0">
                  <a:pos x="148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7"/>
                </a:cxn>
                <a:cxn ang="0">
                  <a:pos x="3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3" y="118"/>
                </a:cxn>
                <a:cxn ang="0">
                  <a:pos x="11" y="135"/>
                </a:cxn>
                <a:cxn ang="0">
                  <a:pos x="21" y="149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2"/>
                  </a:lnTo>
                  <a:lnTo>
                    <a:pt x="110" y="180"/>
                  </a:lnTo>
                  <a:lnTo>
                    <a:pt x="118" y="178"/>
                  </a:lnTo>
                  <a:lnTo>
                    <a:pt x="126" y="175"/>
                  </a:lnTo>
                  <a:lnTo>
                    <a:pt x="134" y="172"/>
                  </a:lnTo>
                  <a:lnTo>
                    <a:pt x="142" y="167"/>
                  </a:lnTo>
                  <a:lnTo>
                    <a:pt x="148" y="162"/>
                  </a:lnTo>
                  <a:lnTo>
                    <a:pt x="155" y="156"/>
                  </a:lnTo>
                  <a:lnTo>
                    <a:pt x="162" y="149"/>
                  </a:lnTo>
                  <a:lnTo>
                    <a:pt x="166" y="142"/>
                  </a:lnTo>
                  <a:lnTo>
                    <a:pt x="172" y="135"/>
                  </a:lnTo>
                  <a:lnTo>
                    <a:pt x="175" y="126"/>
                  </a:lnTo>
                  <a:lnTo>
                    <a:pt x="178" y="118"/>
                  </a:lnTo>
                  <a:lnTo>
                    <a:pt x="181" y="109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8" y="64"/>
                  </a:lnTo>
                  <a:lnTo>
                    <a:pt x="175" y="55"/>
                  </a:lnTo>
                  <a:lnTo>
                    <a:pt x="172" y="47"/>
                  </a:lnTo>
                  <a:lnTo>
                    <a:pt x="166" y="40"/>
                  </a:lnTo>
                  <a:lnTo>
                    <a:pt x="162" y="33"/>
                  </a:lnTo>
                  <a:lnTo>
                    <a:pt x="155" y="26"/>
                  </a:lnTo>
                  <a:lnTo>
                    <a:pt x="148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6" y="6"/>
                  </a:lnTo>
                  <a:lnTo>
                    <a:pt x="118" y="4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6"/>
                  </a:lnTo>
                  <a:lnTo>
                    <a:pt x="48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6" y="55"/>
                  </a:lnTo>
                  <a:lnTo>
                    <a:pt x="3" y="64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09"/>
                  </a:lnTo>
                  <a:lnTo>
                    <a:pt x="3" y="118"/>
                  </a:lnTo>
                  <a:lnTo>
                    <a:pt x="6" y="126"/>
                  </a:lnTo>
                  <a:lnTo>
                    <a:pt x="11" y="135"/>
                  </a:lnTo>
                  <a:lnTo>
                    <a:pt x="15" y="142"/>
                  </a:lnTo>
                  <a:lnTo>
                    <a:pt x="21" y="149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8" y="172"/>
                  </a:lnTo>
                  <a:lnTo>
                    <a:pt x="55" y="175"/>
                  </a:lnTo>
                  <a:lnTo>
                    <a:pt x="64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7" name="Freeform 129"/>
            <p:cNvSpPr>
              <a:spLocks/>
            </p:cNvSpPr>
            <p:nvPr/>
          </p:nvSpPr>
          <p:spPr bwMode="auto">
            <a:xfrm>
              <a:off x="11779653" y="3339462"/>
              <a:ext cx="28575" cy="28575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8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49"/>
                </a:cxn>
                <a:cxn ang="0">
                  <a:pos x="172" y="135"/>
                </a:cxn>
                <a:cxn ang="0">
                  <a:pos x="178" y="118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4"/>
                </a:cxn>
                <a:cxn ang="0">
                  <a:pos x="172" y="47"/>
                </a:cxn>
                <a:cxn ang="0">
                  <a:pos x="162" y="33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4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3"/>
                </a:cxn>
                <a:cxn ang="0">
                  <a:pos x="11" y="47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8"/>
                </a:cxn>
                <a:cxn ang="0">
                  <a:pos x="11" y="135"/>
                </a:cxn>
                <a:cxn ang="0">
                  <a:pos x="21" y="149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8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2"/>
                  </a:lnTo>
                  <a:lnTo>
                    <a:pt x="109" y="180"/>
                  </a:lnTo>
                  <a:lnTo>
                    <a:pt x="118" y="178"/>
                  </a:lnTo>
                  <a:lnTo>
                    <a:pt x="126" y="175"/>
                  </a:lnTo>
                  <a:lnTo>
                    <a:pt x="134" y="172"/>
                  </a:lnTo>
                  <a:lnTo>
                    <a:pt x="142" y="167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2" y="149"/>
                  </a:lnTo>
                  <a:lnTo>
                    <a:pt x="167" y="142"/>
                  </a:lnTo>
                  <a:lnTo>
                    <a:pt x="172" y="135"/>
                  </a:lnTo>
                  <a:lnTo>
                    <a:pt x="175" y="126"/>
                  </a:lnTo>
                  <a:lnTo>
                    <a:pt x="178" y="118"/>
                  </a:lnTo>
                  <a:lnTo>
                    <a:pt x="180" y="109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0" y="73"/>
                  </a:lnTo>
                  <a:lnTo>
                    <a:pt x="178" y="64"/>
                  </a:lnTo>
                  <a:lnTo>
                    <a:pt x="175" y="55"/>
                  </a:lnTo>
                  <a:lnTo>
                    <a:pt x="172" y="47"/>
                  </a:lnTo>
                  <a:lnTo>
                    <a:pt x="167" y="40"/>
                  </a:lnTo>
                  <a:lnTo>
                    <a:pt x="162" y="33"/>
                  </a:lnTo>
                  <a:lnTo>
                    <a:pt x="156" y="26"/>
                  </a:lnTo>
                  <a:lnTo>
                    <a:pt x="149" y="21"/>
                  </a:lnTo>
                  <a:lnTo>
                    <a:pt x="142" y="15"/>
                  </a:lnTo>
                  <a:lnTo>
                    <a:pt x="134" y="11"/>
                  </a:lnTo>
                  <a:lnTo>
                    <a:pt x="126" y="6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6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6" y="55"/>
                  </a:lnTo>
                  <a:lnTo>
                    <a:pt x="4" y="64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09"/>
                  </a:lnTo>
                  <a:lnTo>
                    <a:pt x="4" y="118"/>
                  </a:lnTo>
                  <a:lnTo>
                    <a:pt x="6" y="126"/>
                  </a:lnTo>
                  <a:lnTo>
                    <a:pt x="11" y="135"/>
                  </a:lnTo>
                  <a:lnTo>
                    <a:pt x="15" y="142"/>
                  </a:lnTo>
                  <a:lnTo>
                    <a:pt x="21" y="149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7"/>
                  </a:lnTo>
                  <a:lnTo>
                    <a:pt x="47" y="172"/>
                  </a:lnTo>
                  <a:lnTo>
                    <a:pt x="55" y="175"/>
                  </a:lnTo>
                  <a:lnTo>
                    <a:pt x="64" y="178"/>
                  </a:lnTo>
                  <a:lnTo>
                    <a:pt x="73" y="180"/>
                  </a:lnTo>
                  <a:lnTo>
                    <a:pt x="82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8" name="Freeform 130"/>
            <p:cNvSpPr>
              <a:spLocks/>
            </p:cNvSpPr>
            <p:nvPr/>
          </p:nvSpPr>
          <p:spPr bwMode="auto">
            <a:xfrm>
              <a:off x="12235265" y="3526787"/>
              <a:ext cx="203200" cy="33338"/>
            </a:xfrm>
            <a:custGeom>
              <a:avLst/>
              <a:gdLst/>
              <a:ahLst/>
              <a:cxnLst>
                <a:cxn ang="0">
                  <a:pos x="1170" y="0"/>
                </a:cxn>
                <a:cxn ang="0">
                  <a:pos x="1192" y="2"/>
                </a:cxn>
                <a:cxn ang="0">
                  <a:pos x="1212" y="7"/>
                </a:cxn>
                <a:cxn ang="0">
                  <a:pos x="1231" y="17"/>
                </a:cxn>
                <a:cxn ang="0">
                  <a:pos x="1246" y="31"/>
                </a:cxn>
                <a:cxn ang="0">
                  <a:pos x="1259" y="47"/>
                </a:cxn>
                <a:cxn ang="0">
                  <a:pos x="1271" y="66"/>
                </a:cxn>
                <a:cxn ang="0">
                  <a:pos x="1276" y="86"/>
                </a:cxn>
                <a:cxn ang="0">
                  <a:pos x="1278" y="108"/>
                </a:cxn>
                <a:cxn ang="0">
                  <a:pos x="1276" y="130"/>
                </a:cxn>
                <a:cxn ang="0">
                  <a:pos x="1271" y="150"/>
                </a:cxn>
                <a:cxn ang="0">
                  <a:pos x="1259" y="169"/>
                </a:cxn>
                <a:cxn ang="0">
                  <a:pos x="1246" y="185"/>
                </a:cxn>
                <a:cxn ang="0">
                  <a:pos x="1231" y="198"/>
                </a:cxn>
                <a:cxn ang="0">
                  <a:pos x="1212" y="208"/>
                </a:cxn>
                <a:cxn ang="0">
                  <a:pos x="1192" y="215"/>
                </a:cxn>
                <a:cxn ang="0">
                  <a:pos x="1170" y="217"/>
                </a:cxn>
                <a:cxn ang="0">
                  <a:pos x="97" y="216"/>
                </a:cxn>
                <a:cxn ang="0">
                  <a:pos x="76" y="213"/>
                </a:cxn>
                <a:cxn ang="0">
                  <a:pos x="56" y="204"/>
                </a:cxn>
                <a:cxn ang="0">
                  <a:pos x="40" y="192"/>
                </a:cxn>
                <a:cxn ang="0">
                  <a:pos x="24" y="177"/>
                </a:cxn>
                <a:cxn ang="0">
                  <a:pos x="13" y="159"/>
                </a:cxn>
                <a:cxn ang="0">
                  <a:pos x="4" y="140"/>
                </a:cxn>
                <a:cxn ang="0">
                  <a:pos x="0" y="119"/>
                </a:cxn>
                <a:cxn ang="0">
                  <a:pos x="0" y="97"/>
                </a:cxn>
                <a:cxn ang="0">
                  <a:pos x="4" y="76"/>
                </a:cxn>
                <a:cxn ang="0">
                  <a:pos x="13" y="56"/>
                </a:cxn>
                <a:cxn ang="0">
                  <a:pos x="24" y="38"/>
                </a:cxn>
                <a:cxn ang="0">
                  <a:pos x="40" y="24"/>
                </a:cxn>
                <a:cxn ang="0">
                  <a:pos x="56" y="12"/>
                </a:cxn>
                <a:cxn ang="0">
                  <a:pos x="76" y="4"/>
                </a:cxn>
                <a:cxn ang="0">
                  <a:pos x="97" y="0"/>
                </a:cxn>
              </a:cxnLst>
              <a:rect l="0" t="0" r="r" b="b"/>
              <a:pathLst>
                <a:path w="1278" h="217">
                  <a:moveTo>
                    <a:pt x="108" y="0"/>
                  </a:moveTo>
                  <a:lnTo>
                    <a:pt x="1170" y="0"/>
                  </a:lnTo>
                  <a:lnTo>
                    <a:pt x="1181" y="0"/>
                  </a:lnTo>
                  <a:lnTo>
                    <a:pt x="1192" y="2"/>
                  </a:lnTo>
                  <a:lnTo>
                    <a:pt x="1202" y="4"/>
                  </a:lnTo>
                  <a:lnTo>
                    <a:pt x="1212" y="7"/>
                  </a:lnTo>
                  <a:lnTo>
                    <a:pt x="1222" y="12"/>
                  </a:lnTo>
                  <a:lnTo>
                    <a:pt x="1231" y="17"/>
                  </a:lnTo>
                  <a:lnTo>
                    <a:pt x="1238" y="24"/>
                  </a:lnTo>
                  <a:lnTo>
                    <a:pt x="1246" y="31"/>
                  </a:lnTo>
                  <a:lnTo>
                    <a:pt x="1254" y="38"/>
                  </a:lnTo>
                  <a:lnTo>
                    <a:pt x="1259" y="47"/>
                  </a:lnTo>
                  <a:lnTo>
                    <a:pt x="1265" y="56"/>
                  </a:lnTo>
                  <a:lnTo>
                    <a:pt x="1271" y="66"/>
                  </a:lnTo>
                  <a:lnTo>
                    <a:pt x="1274" y="76"/>
                  </a:lnTo>
                  <a:lnTo>
                    <a:pt x="1276" y="86"/>
                  </a:lnTo>
                  <a:lnTo>
                    <a:pt x="1278" y="97"/>
                  </a:lnTo>
                  <a:lnTo>
                    <a:pt x="1278" y="108"/>
                  </a:lnTo>
                  <a:lnTo>
                    <a:pt x="1278" y="119"/>
                  </a:lnTo>
                  <a:lnTo>
                    <a:pt x="1276" y="130"/>
                  </a:lnTo>
                  <a:lnTo>
                    <a:pt x="1274" y="140"/>
                  </a:lnTo>
                  <a:lnTo>
                    <a:pt x="1271" y="150"/>
                  </a:lnTo>
                  <a:lnTo>
                    <a:pt x="1265" y="159"/>
                  </a:lnTo>
                  <a:lnTo>
                    <a:pt x="1259" y="169"/>
                  </a:lnTo>
                  <a:lnTo>
                    <a:pt x="1254" y="177"/>
                  </a:lnTo>
                  <a:lnTo>
                    <a:pt x="1246" y="185"/>
                  </a:lnTo>
                  <a:lnTo>
                    <a:pt x="1238" y="192"/>
                  </a:lnTo>
                  <a:lnTo>
                    <a:pt x="1231" y="198"/>
                  </a:lnTo>
                  <a:lnTo>
                    <a:pt x="1222" y="204"/>
                  </a:lnTo>
                  <a:lnTo>
                    <a:pt x="1212" y="208"/>
                  </a:lnTo>
                  <a:lnTo>
                    <a:pt x="1202" y="213"/>
                  </a:lnTo>
                  <a:lnTo>
                    <a:pt x="1192" y="215"/>
                  </a:lnTo>
                  <a:lnTo>
                    <a:pt x="1181" y="216"/>
                  </a:lnTo>
                  <a:lnTo>
                    <a:pt x="1170" y="217"/>
                  </a:lnTo>
                  <a:lnTo>
                    <a:pt x="108" y="217"/>
                  </a:lnTo>
                  <a:lnTo>
                    <a:pt x="97" y="216"/>
                  </a:lnTo>
                  <a:lnTo>
                    <a:pt x="86" y="215"/>
                  </a:lnTo>
                  <a:lnTo>
                    <a:pt x="76" y="213"/>
                  </a:lnTo>
                  <a:lnTo>
                    <a:pt x="66" y="208"/>
                  </a:lnTo>
                  <a:lnTo>
                    <a:pt x="56" y="204"/>
                  </a:lnTo>
                  <a:lnTo>
                    <a:pt x="47" y="198"/>
                  </a:lnTo>
                  <a:lnTo>
                    <a:pt x="40" y="192"/>
                  </a:lnTo>
                  <a:lnTo>
                    <a:pt x="32" y="185"/>
                  </a:lnTo>
                  <a:lnTo>
                    <a:pt x="24" y="177"/>
                  </a:lnTo>
                  <a:lnTo>
                    <a:pt x="19" y="169"/>
                  </a:lnTo>
                  <a:lnTo>
                    <a:pt x="13" y="159"/>
                  </a:lnTo>
                  <a:lnTo>
                    <a:pt x="9" y="150"/>
                  </a:lnTo>
                  <a:lnTo>
                    <a:pt x="4" y="140"/>
                  </a:lnTo>
                  <a:lnTo>
                    <a:pt x="2" y="130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2" y="86"/>
                  </a:lnTo>
                  <a:lnTo>
                    <a:pt x="4" y="76"/>
                  </a:lnTo>
                  <a:lnTo>
                    <a:pt x="9" y="66"/>
                  </a:lnTo>
                  <a:lnTo>
                    <a:pt x="13" y="56"/>
                  </a:lnTo>
                  <a:lnTo>
                    <a:pt x="19" y="47"/>
                  </a:lnTo>
                  <a:lnTo>
                    <a:pt x="24" y="38"/>
                  </a:lnTo>
                  <a:lnTo>
                    <a:pt x="32" y="31"/>
                  </a:lnTo>
                  <a:lnTo>
                    <a:pt x="40" y="24"/>
                  </a:lnTo>
                  <a:lnTo>
                    <a:pt x="47" y="17"/>
                  </a:lnTo>
                  <a:lnTo>
                    <a:pt x="56" y="12"/>
                  </a:lnTo>
                  <a:lnTo>
                    <a:pt x="66" y="7"/>
                  </a:lnTo>
                  <a:lnTo>
                    <a:pt x="76" y="4"/>
                  </a:lnTo>
                  <a:lnTo>
                    <a:pt x="86" y="2"/>
                  </a:lnTo>
                  <a:lnTo>
                    <a:pt x="97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19" name="Freeform 131"/>
            <p:cNvSpPr>
              <a:spLocks/>
            </p:cNvSpPr>
            <p:nvPr/>
          </p:nvSpPr>
          <p:spPr bwMode="auto">
            <a:xfrm>
              <a:off x="11619315" y="3526787"/>
              <a:ext cx="28575" cy="30163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9" y="179"/>
                </a:cxn>
                <a:cxn ang="0">
                  <a:pos x="136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4"/>
                </a:cxn>
                <a:cxn ang="0">
                  <a:pos x="179" y="119"/>
                </a:cxn>
                <a:cxn ang="0">
                  <a:pos x="183" y="101"/>
                </a:cxn>
                <a:cxn ang="0">
                  <a:pos x="183" y="82"/>
                </a:cxn>
                <a:cxn ang="0">
                  <a:pos x="179" y="65"/>
                </a:cxn>
                <a:cxn ang="0">
                  <a:pos x="172" y="48"/>
                </a:cxn>
                <a:cxn ang="0">
                  <a:pos x="162" y="34"/>
                </a:cxn>
                <a:cxn ang="0">
                  <a:pos x="150" y="21"/>
                </a:cxn>
                <a:cxn ang="0">
                  <a:pos x="136" y="11"/>
                </a:cxn>
                <a:cxn ang="0">
                  <a:pos x="119" y="5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5" y="5"/>
                </a:cxn>
                <a:cxn ang="0">
                  <a:pos x="49" y="11"/>
                </a:cxn>
                <a:cxn ang="0">
                  <a:pos x="34" y="21"/>
                </a:cxn>
                <a:cxn ang="0">
                  <a:pos x="21" y="34"/>
                </a:cxn>
                <a:cxn ang="0">
                  <a:pos x="11" y="48"/>
                </a:cxn>
                <a:cxn ang="0">
                  <a:pos x="5" y="65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5" y="119"/>
                </a:cxn>
                <a:cxn ang="0">
                  <a:pos x="11" y="134"/>
                </a:cxn>
                <a:cxn ang="0">
                  <a:pos x="21" y="150"/>
                </a:cxn>
                <a:cxn ang="0">
                  <a:pos x="34" y="162"/>
                </a:cxn>
                <a:cxn ang="0">
                  <a:pos x="49" y="172"/>
                </a:cxn>
                <a:cxn ang="0">
                  <a:pos x="65" y="179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8" y="176"/>
                  </a:lnTo>
                  <a:lnTo>
                    <a:pt x="136" y="172"/>
                  </a:lnTo>
                  <a:lnTo>
                    <a:pt x="143" y="168"/>
                  </a:lnTo>
                  <a:lnTo>
                    <a:pt x="150" y="162"/>
                  </a:lnTo>
                  <a:lnTo>
                    <a:pt x="157" y="156"/>
                  </a:lnTo>
                  <a:lnTo>
                    <a:pt x="162" y="150"/>
                  </a:lnTo>
                  <a:lnTo>
                    <a:pt x="168" y="142"/>
                  </a:lnTo>
                  <a:lnTo>
                    <a:pt x="172" y="134"/>
                  </a:lnTo>
                  <a:lnTo>
                    <a:pt x="177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3" y="101"/>
                  </a:lnTo>
                  <a:lnTo>
                    <a:pt x="183" y="91"/>
                  </a:lnTo>
                  <a:lnTo>
                    <a:pt x="183" y="82"/>
                  </a:lnTo>
                  <a:lnTo>
                    <a:pt x="181" y="73"/>
                  </a:lnTo>
                  <a:lnTo>
                    <a:pt x="179" y="65"/>
                  </a:lnTo>
                  <a:lnTo>
                    <a:pt x="177" y="56"/>
                  </a:lnTo>
                  <a:lnTo>
                    <a:pt x="172" y="48"/>
                  </a:lnTo>
                  <a:lnTo>
                    <a:pt x="168" y="40"/>
                  </a:lnTo>
                  <a:lnTo>
                    <a:pt x="162" y="34"/>
                  </a:lnTo>
                  <a:lnTo>
                    <a:pt x="157" y="27"/>
                  </a:lnTo>
                  <a:lnTo>
                    <a:pt x="150" y="21"/>
                  </a:lnTo>
                  <a:lnTo>
                    <a:pt x="143" y="16"/>
                  </a:lnTo>
                  <a:lnTo>
                    <a:pt x="136" y="11"/>
                  </a:lnTo>
                  <a:lnTo>
                    <a:pt x="128" y="7"/>
                  </a:lnTo>
                  <a:lnTo>
                    <a:pt x="119" y="5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5" y="5"/>
                  </a:lnTo>
                  <a:lnTo>
                    <a:pt x="57" y="7"/>
                  </a:lnTo>
                  <a:lnTo>
                    <a:pt x="49" y="11"/>
                  </a:lnTo>
                  <a:lnTo>
                    <a:pt x="41" y="16"/>
                  </a:lnTo>
                  <a:lnTo>
                    <a:pt x="34" y="21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8" y="56"/>
                  </a:lnTo>
                  <a:lnTo>
                    <a:pt x="5" y="65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5" y="119"/>
                  </a:lnTo>
                  <a:lnTo>
                    <a:pt x="8" y="127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50"/>
                  </a:lnTo>
                  <a:lnTo>
                    <a:pt x="28" y="156"/>
                  </a:lnTo>
                  <a:lnTo>
                    <a:pt x="34" y="162"/>
                  </a:lnTo>
                  <a:lnTo>
                    <a:pt x="41" y="168"/>
                  </a:lnTo>
                  <a:lnTo>
                    <a:pt x="49" y="172"/>
                  </a:lnTo>
                  <a:lnTo>
                    <a:pt x="57" y="176"/>
                  </a:lnTo>
                  <a:lnTo>
                    <a:pt x="65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20" name="Freeform 132"/>
            <p:cNvSpPr>
              <a:spLocks/>
            </p:cNvSpPr>
            <p:nvPr/>
          </p:nvSpPr>
          <p:spPr bwMode="auto">
            <a:xfrm>
              <a:off x="11659003" y="3526787"/>
              <a:ext cx="28575" cy="30163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4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5"/>
                </a:cxn>
                <a:cxn ang="0">
                  <a:pos x="171" y="48"/>
                </a:cxn>
                <a:cxn ang="0">
                  <a:pos x="161" y="34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5"/>
                </a:cxn>
                <a:cxn ang="0">
                  <a:pos x="100" y="0"/>
                </a:cxn>
                <a:cxn ang="0">
                  <a:pos x="81" y="0"/>
                </a:cxn>
                <a:cxn ang="0">
                  <a:pos x="63" y="5"/>
                </a:cxn>
                <a:cxn ang="0">
                  <a:pos x="48" y="11"/>
                </a:cxn>
                <a:cxn ang="0">
                  <a:pos x="32" y="21"/>
                </a:cxn>
                <a:cxn ang="0">
                  <a:pos x="20" y="34"/>
                </a:cxn>
                <a:cxn ang="0">
                  <a:pos x="10" y="48"/>
                </a:cxn>
                <a:cxn ang="0">
                  <a:pos x="4" y="65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0" y="134"/>
                </a:cxn>
                <a:cxn ang="0">
                  <a:pos x="20" y="150"/>
                </a:cxn>
                <a:cxn ang="0">
                  <a:pos x="32" y="162"/>
                </a:cxn>
                <a:cxn ang="0">
                  <a:pos x="48" y="172"/>
                </a:cxn>
                <a:cxn ang="0">
                  <a:pos x="63" y="179"/>
                </a:cxn>
                <a:cxn ang="0">
                  <a:pos x="81" y="182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6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61" y="150"/>
                  </a:lnTo>
                  <a:lnTo>
                    <a:pt x="167" y="142"/>
                  </a:lnTo>
                  <a:lnTo>
                    <a:pt x="171" y="134"/>
                  </a:lnTo>
                  <a:lnTo>
                    <a:pt x="175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5"/>
                  </a:lnTo>
                  <a:lnTo>
                    <a:pt x="175" y="56"/>
                  </a:lnTo>
                  <a:lnTo>
                    <a:pt x="171" y="48"/>
                  </a:lnTo>
                  <a:lnTo>
                    <a:pt x="167" y="40"/>
                  </a:lnTo>
                  <a:lnTo>
                    <a:pt x="161" y="34"/>
                  </a:lnTo>
                  <a:lnTo>
                    <a:pt x="155" y="27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7" y="7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2" y="2"/>
                  </a:lnTo>
                  <a:lnTo>
                    <a:pt x="63" y="5"/>
                  </a:lnTo>
                  <a:lnTo>
                    <a:pt x="56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2" y="21"/>
                  </a:lnTo>
                  <a:lnTo>
                    <a:pt x="27" y="27"/>
                  </a:lnTo>
                  <a:lnTo>
                    <a:pt x="20" y="34"/>
                  </a:lnTo>
                  <a:lnTo>
                    <a:pt x="16" y="40"/>
                  </a:lnTo>
                  <a:lnTo>
                    <a:pt x="10" y="48"/>
                  </a:lnTo>
                  <a:lnTo>
                    <a:pt x="7" y="56"/>
                  </a:lnTo>
                  <a:lnTo>
                    <a:pt x="4" y="65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4" y="119"/>
                  </a:lnTo>
                  <a:lnTo>
                    <a:pt x="7" y="127"/>
                  </a:lnTo>
                  <a:lnTo>
                    <a:pt x="10" y="134"/>
                  </a:lnTo>
                  <a:lnTo>
                    <a:pt x="16" y="142"/>
                  </a:lnTo>
                  <a:lnTo>
                    <a:pt x="20" y="150"/>
                  </a:lnTo>
                  <a:lnTo>
                    <a:pt x="27" y="156"/>
                  </a:lnTo>
                  <a:lnTo>
                    <a:pt x="32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6" y="176"/>
                  </a:lnTo>
                  <a:lnTo>
                    <a:pt x="63" y="179"/>
                  </a:lnTo>
                  <a:lnTo>
                    <a:pt x="72" y="181"/>
                  </a:lnTo>
                  <a:lnTo>
                    <a:pt x="81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21" name="Freeform 133"/>
            <p:cNvSpPr>
              <a:spLocks/>
            </p:cNvSpPr>
            <p:nvPr/>
          </p:nvSpPr>
          <p:spPr bwMode="auto">
            <a:xfrm>
              <a:off x="11698690" y="3526787"/>
              <a:ext cx="30163" cy="30163"/>
            </a:xfrm>
            <a:custGeom>
              <a:avLst/>
              <a:gdLst/>
              <a:ahLst/>
              <a:cxnLst>
                <a:cxn ang="0">
                  <a:pos x="100" y="182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1" y="134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5"/>
                </a:cxn>
                <a:cxn ang="0">
                  <a:pos x="171" y="48"/>
                </a:cxn>
                <a:cxn ang="0">
                  <a:pos x="162" y="34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5"/>
                </a:cxn>
                <a:cxn ang="0">
                  <a:pos x="100" y="0"/>
                </a:cxn>
                <a:cxn ang="0">
                  <a:pos x="82" y="0"/>
                </a:cxn>
                <a:cxn ang="0">
                  <a:pos x="64" y="5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0" y="34"/>
                </a:cxn>
                <a:cxn ang="0">
                  <a:pos x="11" y="48"/>
                </a:cxn>
                <a:cxn ang="0">
                  <a:pos x="3" y="65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3" y="119"/>
                </a:cxn>
                <a:cxn ang="0">
                  <a:pos x="11" y="134"/>
                </a:cxn>
                <a:cxn ang="0">
                  <a:pos x="20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2"/>
                  </a:lnTo>
                  <a:lnTo>
                    <a:pt x="110" y="181"/>
                  </a:lnTo>
                  <a:lnTo>
                    <a:pt x="118" y="179"/>
                  </a:lnTo>
                  <a:lnTo>
                    <a:pt x="126" y="176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62" y="150"/>
                  </a:lnTo>
                  <a:lnTo>
                    <a:pt x="166" y="142"/>
                  </a:lnTo>
                  <a:lnTo>
                    <a:pt x="171" y="134"/>
                  </a:lnTo>
                  <a:lnTo>
                    <a:pt x="175" y="127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5"/>
                  </a:lnTo>
                  <a:lnTo>
                    <a:pt x="175" y="56"/>
                  </a:lnTo>
                  <a:lnTo>
                    <a:pt x="171" y="48"/>
                  </a:lnTo>
                  <a:lnTo>
                    <a:pt x="166" y="40"/>
                  </a:lnTo>
                  <a:lnTo>
                    <a:pt x="162" y="34"/>
                  </a:lnTo>
                  <a:lnTo>
                    <a:pt x="155" y="27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8" y="5"/>
                  </a:lnTo>
                  <a:lnTo>
                    <a:pt x="110" y="2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2" y="2"/>
                  </a:lnTo>
                  <a:lnTo>
                    <a:pt x="64" y="5"/>
                  </a:lnTo>
                  <a:lnTo>
                    <a:pt x="55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7" y="27"/>
                  </a:lnTo>
                  <a:lnTo>
                    <a:pt x="20" y="34"/>
                  </a:lnTo>
                  <a:lnTo>
                    <a:pt x="16" y="40"/>
                  </a:lnTo>
                  <a:lnTo>
                    <a:pt x="11" y="48"/>
                  </a:lnTo>
                  <a:lnTo>
                    <a:pt x="7" y="56"/>
                  </a:lnTo>
                  <a:lnTo>
                    <a:pt x="3" y="65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3" y="119"/>
                  </a:lnTo>
                  <a:lnTo>
                    <a:pt x="7" y="127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0" y="150"/>
                  </a:lnTo>
                  <a:lnTo>
                    <a:pt x="27" y="156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9"/>
                  </a:lnTo>
                  <a:lnTo>
                    <a:pt x="72" y="181"/>
                  </a:lnTo>
                  <a:lnTo>
                    <a:pt x="82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22" name="Freeform 134"/>
            <p:cNvSpPr>
              <a:spLocks/>
            </p:cNvSpPr>
            <p:nvPr/>
          </p:nvSpPr>
          <p:spPr bwMode="auto">
            <a:xfrm>
              <a:off x="11739965" y="3526787"/>
              <a:ext cx="28575" cy="30163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8" y="162"/>
                </a:cxn>
                <a:cxn ang="0">
                  <a:pos x="162" y="150"/>
                </a:cxn>
                <a:cxn ang="0">
                  <a:pos x="172" y="134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5"/>
                </a:cxn>
                <a:cxn ang="0">
                  <a:pos x="172" y="48"/>
                </a:cxn>
                <a:cxn ang="0">
                  <a:pos x="162" y="34"/>
                </a:cxn>
                <a:cxn ang="0">
                  <a:pos x="148" y="21"/>
                </a:cxn>
                <a:cxn ang="0">
                  <a:pos x="134" y="11"/>
                </a:cxn>
                <a:cxn ang="0">
                  <a:pos x="118" y="5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5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4"/>
                </a:cxn>
                <a:cxn ang="0">
                  <a:pos x="11" y="48"/>
                </a:cxn>
                <a:cxn ang="0">
                  <a:pos x="3" y="65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3" y="119"/>
                </a:cxn>
                <a:cxn ang="0">
                  <a:pos x="11" y="134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2"/>
                  </a:lnTo>
                  <a:lnTo>
                    <a:pt x="110" y="181"/>
                  </a:lnTo>
                  <a:lnTo>
                    <a:pt x="118" y="179"/>
                  </a:lnTo>
                  <a:lnTo>
                    <a:pt x="126" y="176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8" y="162"/>
                  </a:lnTo>
                  <a:lnTo>
                    <a:pt x="155" y="156"/>
                  </a:lnTo>
                  <a:lnTo>
                    <a:pt x="162" y="150"/>
                  </a:lnTo>
                  <a:lnTo>
                    <a:pt x="166" y="142"/>
                  </a:lnTo>
                  <a:lnTo>
                    <a:pt x="172" y="134"/>
                  </a:lnTo>
                  <a:lnTo>
                    <a:pt x="175" y="127"/>
                  </a:lnTo>
                  <a:lnTo>
                    <a:pt x="178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8" y="65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6" y="40"/>
                  </a:lnTo>
                  <a:lnTo>
                    <a:pt x="162" y="34"/>
                  </a:lnTo>
                  <a:lnTo>
                    <a:pt x="155" y="27"/>
                  </a:lnTo>
                  <a:lnTo>
                    <a:pt x="148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8" y="5"/>
                  </a:lnTo>
                  <a:lnTo>
                    <a:pt x="110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5"/>
                  </a:lnTo>
                  <a:lnTo>
                    <a:pt x="55" y="7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6" y="27"/>
                  </a:lnTo>
                  <a:lnTo>
                    <a:pt x="21" y="34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6" y="56"/>
                  </a:lnTo>
                  <a:lnTo>
                    <a:pt x="3" y="65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3" y="119"/>
                  </a:lnTo>
                  <a:lnTo>
                    <a:pt x="6" y="127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50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6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23" name="Freeform 135"/>
            <p:cNvSpPr>
              <a:spLocks/>
            </p:cNvSpPr>
            <p:nvPr/>
          </p:nvSpPr>
          <p:spPr bwMode="auto">
            <a:xfrm>
              <a:off x="11779653" y="3526787"/>
              <a:ext cx="28575" cy="30163"/>
            </a:xfrm>
            <a:custGeom>
              <a:avLst/>
              <a:gdLst/>
              <a:ahLst/>
              <a:cxnLst>
                <a:cxn ang="0">
                  <a:pos x="101" y="182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2" y="134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5"/>
                </a:cxn>
                <a:cxn ang="0">
                  <a:pos x="172" y="48"/>
                </a:cxn>
                <a:cxn ang="0">
                  <a:pos x="162" y="34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5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4" y="5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4"/>
                </a:cxn>
                <a:cxn ang="0">
                  <a:pos x="11" y="48"/>
                </a:cxn>
                <a:cxn ang="0">
                  <a:pos x="4" y="65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1" y="134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9"/>
                </a:cxn>
                <a:cxn ang="0">
                  <a:pos x="82" y="182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2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6" y="176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7" y="142"/>
                  </a:lnTo>
                  <a:lnTo>
                    <a:pt x="172" y="134"/>
                  </a:lnTo>
                  <a:lnTo>
                    <a:pt x="175" y="127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2" y="101"/>
                  </a:lnTo>
                  <a:lnTo>
                    <a:pt x="183" y="91"/>
                  </a:lnTo>
                  <a:lnTo>
                    <a:pt x="182" y="82"/>
                  </a:lnTo>
                  <a:lnTo>
                    <a:pt x="180" y="73"/>
                  </a:lnTo>
                  <a:lnTo>
                    <a:pt x="178" y="65"/>
                  </a:lnTo>
                  <a:lnTo>
                    <a:pt x="175" y="56"/>
                  </a:lnTo>
                  <a:lnTo>
                    <a:pt x="172" y="48"/>
                  </a:lnTo>
                  <a:lnTo>
                    <a:pt x="167" y="40"/>
                  </a:lnTo>
                  <a:lnTo>
                    <a:pt x="162" y="34"/>
                  </a:lnTo>
                  <a:lnTo>
                    <a:pt x="156" y="27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3" y="2"/>
                  </a:lnTo>
                  <a:lnTo>
                    <a:pt x="64" y="5"/>
                  </a:lnTo>
                  <a:lnTo>
                    <a:pt x="55" y="7"/>
                  </a:lnTo>
                  <a:lnTo>
                    <a:pt x="47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6" y="27"/>
                  </a:lnTo>
                  <a:lnTo>
                    <a:pt x="21" y="34"/>
                  </a:lnTo>
                  <a:lnTo>
                    <a:pt x="15" y="40"/>
                  </a:lnTo>
                  <a:lnTo>
                    <a:pt x="11" y="48"/>
                  </a:lnTo>
                  <a:lnTo>
                    <a:pt x="6" y="56"/>
                  </a:lnTo>
                  <a:lnTo>
                    <a:pt x="4" y="65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6" y="127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50"/>
                  </a:lnTo>
                  <a:lnTo>
                    <a:pt x="26" y="156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7" y="172"/>
                  </a:lnTo>
                  <a:lnTo>
                    <a:pt x="55" y="176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2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24" name="Freeform 136"/>
            <p:cNvSpPr>
              <a:spLocks/>
            </p:cNvSpPr>
            <p:nvPr/>
          </p:nvSpPr>
          <p:spPr bwMode="auto">
            <a:xfrm>
              <a:off x="12235265" y="2586987"/>
              <a:ext cx="203200" cy="34925"/>
            </a:xfrm>
            <a:custGeom>
              <a:avLst/>
              <a:gdLst/>
              <a:ahLst/>
              <a:cxnLst>
                <a:cxn ang="0">
                  <a:pos x="1170" y="0"/>
                </a:cxn>
                <a:cxn ang="0">
                  <a:pos x="1192" y="2"/>
                </a:cxn>
                <a:cxn ang="0">
                  <a:pos x="1212" y="8"/>
                </a:cxn>
                <a:cxn ang="0">
                  <a:pos x="1231" y="18"/>
                </a:cxn>
                <a:cxn ang="0">
                  <a:pos x="1246" y="32"/>
                </a:cxn>
                <a:cxn ang="0">
                  <a:pos x="1259" y="47"/>
                </a:cxn>
                <a:cxn ang="0">
                  <a:pos x="1271" y="66"/>
                </a:cxn>
                <a:cxn ang="0">
                  <a:pos x="1276" y="87"/>
                </a:cxn>
                <a:cxn ang="0">
                  <a:pos x="1278" y="108"/>
                </a:cxn>
                <a:cxn ang="0">
                  <a:pos x="1276" y="131"/>
                </a:cxn>
                <a:cxn ang="0">
                  <a:pos x="1271" y="150"/>
                </a:cxn>
                <a:cxn ang="0">
                  <a:pos x="1259" y="169"/>
                </a:cxn>
                <a:cxn ang="0">
                  <a:pos x="1246" y="186"/>
                </a:cxn>
                <a:cxn ang="0">
                  <a:pos x="1231" y="199"/>
                </a:cxn>
                <a:cxn ang="0">
                  <a:pos x="1212" y="209"/>
                </a:cxn>
                <a:cxn ang="0">
                  <a:pos x="1192" y="215"/>
                </a:cxn>
                <a:cxn ang="0">
                  <a:pos x="1170" y="217"/>
                </a:cxn>
                <a:cxn ang="0">
                  <a:pos x="97" y="217"/>
                </a:cxn>
                <a:cxn ang="0">
                  <a:pos x="76" y="213"/>
                </a:cxn>
                <a:cxn ang="0">
                  <a:pos x="56" y="205"/>
                </a:cxn>
                <a:cxn ang="0">
                  <a:pos x="40" y="193"/>
                </a:cxn>
                <a:cxn ang="0">
                  <a:pos x="24" y="178"/>
                </a:cxn>
                <a:cxn ang="0">
                  <a:pos x="13" y="160"/>
                </a:cxn>
                <a:cxn ang="0">
                  <a:pos x="4" y="141"/>
                </a:cxn>
                <a:cxn ang="0">
                  <a:pos x="0" y="119"/>
                </a:cxn>
                <a:cxn ang="0">
                  <a:pos x="0" y="97"/>
                </a:cxn>
                <a:cxn ang="0">
                  <a:pos x="4" y="76"/>
                </a:cxn>
                <a:cxn ang="0">
                  <a:pos x="13" y="57"/>
                </a:cxn>
                <a:cxn ang="0">
                  <a:pos x="24" y="40"/>
                </a:cxn>
                <a:cxn ang="0">
                  <a:pos x="40" y="25"/>
                </a:cxn>
                <a:cxn ang="0">
                  <a:pos x="56" y="13"/>
                </a:cxn>
                <a:cxn ang="0">
                  <a:pos x="76" y="4"/>
                </a:cxn>
                <a:cxn ang="0">
                  <a:pos x="97" y="1"/>
                </a:cxn>
              </a:cxnLst>
              <a:rect l="0" t="0" r="r" b="b"/>
              <a:pathLst>
                <a:path w="1278" h="217">
                  <a:moveTo>
                    <a:pt x="108" y="0"/>
                  </a:moveTo>
                  <a:lnTo>
                    <a:pt x="1170" y="0"/>
                  </a:lnTo>
                  <a:lnTo>
                    <a:pt x="1181" y="1"/>
                  </a:lnTo>
                  <a:lnTo>
                    <a:pt x="1192" y="2"/>
                  </a:lnTo>
                  <a:lnTo>
                    <a:pt x="1202" y="4"/>
                  </a:lnTo>
                  <a:lnTo>
                    <a:pt x="1212" y="8"/>
                  </a:lnTo>
                  <a:lnTo>
                    <a:pt x="1222" y="13"/>
                  </a:lnTo>
                  <a:lnTo>
                    <a:pt x="1231" y="18"/>
                  </a:lnTo>
                  <a:lnTo>
                    <a:pt x="1238" y="25"/>
                  </a:lnTo>
                  <a:lnTo>
                    <a:pt x="1246" y="32"/>
                  </a:lnTo>
                  <a:lnTo>
                    <a:pt x="1254" y="40"/>
                  </a:lnTo>
                  <a:lnTo>
                    <a:pt x="1259" y="47"/>
                  </a:lnTo>
                  <a:lnTo>
                    <a:pt x="1265" y="57"/>
                  </a:lnTo>
                  <a:lnTo>
                    <a:pt x="1271" y="66"/>
                  </a:lnTo>
                  <a:lnTo>
                    <a:pt x="1274" y="76"/>
                  </a:lnTo>
                  <a:lnTo>
                    <a:pt x="1276" y="87"/>
                  </a:lnTo>
                  <a:lnTo>
                    <a:pt x="1278" y="97"/>
                  </a:lnTo>
                  <a:lnTo>
                    <a:pt x="1278" y="108"/>
                  </a:lnTo>
                  <a:lnTo>
                    <a:pt x="1278" y="119"/>
                  </a:lnTo>
                  <a:lnTo>
                    <a:pt x="1276" y="131"/>
                  </a:lnTo>
                  <a:lnTo>
                    <a:pt x="1274" y="141"/>
                  </a:lnTo>
                  <a:lnTo>
                    <a:pt x="1271" y="150"/>
                  </a:lnTo>
                  <a:lnTo>
                    <a:pt x="1265" y="160"/>
                  </a:lnTo>
                  <a:lnTo>
                    <a:pt x="1259" y="169"/>
                  </a:lnTo>
                  <a:lnTo>
                    <a:pt x="1254" y="178"/>
                  </a:lnTo>
                  <a:lnTo>
                    <a:pt x="1246" y="186"/>
                  </a:lnTo>
                  <a:lnTo>
                    <a:pt x="1238" y="193"/>
                  </a:lnTo>
                  <a:lnTo>
                    <a:pt x="1231" y="199"/>
                  </a:lnTo>
                  <a:lnTo>
                    <a:pt x="1222" y="205"/>
                  </a:lnTo>
                  <a:lnTo>
                    <a:pt x="1212" y="209"/>
                  </a:lnTo>
                  <a:lnTo>
                    <a:pt x="1202" y="213"/>
                  </a:lnTo>
                  <a:lnTo>
                    <a:pt x="1192" y="215"/>
                  </a:lnTo>
                  <a:lnTo>
                    <a:pt x="1181" y="217"/>
                  </a:lnTo>
                  <a:lnTo>
                    <a:pt x="1170" y="217"/>
                  </a:lnTo>
                  <a:lnTo>
                    <a:pt x="108" y="217"/>
                  </a:lnTo>
                  <a:lnTo>
                    <a:pt x="97" y="217"/>
                  </a:lnTo>
                  <a:lnTo>
                    <a:pt x="86" y="215"/>
                  </a:lnTo>
                  <a:lnTo>
                    <a:pt x="76" y="213"/>
                  </a:lnTo>
                  <a:lnTo>
                    <a:pt x="66" y="209"/>
                  </a:lnTo>
                  <a:lnTo>
                    <a:pt x="56" y="205"/>
                  </a:lnTo>
                  <a:lnTo>
                    <a:pt x="47" y="199"/>
                  </a:lnTo>
                  <a:lnTo>
                    <a:pt x="40" y="193"/>
                  </a:lnTo>
                  <a:lnTo>
                    <a:pt x="32" y="186"/>
                  </a:lnTo>
                  <a:lnTo>
                    <a:pt x="24" y="178"/>
                  </a:lnTo>
                  <a:lnTo>
                    <a:pt x="19" y="169"/>
                  </a:lnTo>
                  <a:lnTo>
                    <a:pt x="13" y="160"/>
                  </a:lnTo>
                  <a:lnTo>
                    <a:pt x="9" y="150"/>
                  </a:lnTo>
                  <a:lnTo>
                    <a:pt x="4" y="141"/>
                  </a:lnTo>
                  <a:lnTo>
                    <a:pt x="2" y="131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2" y="87"/>
                  </a:lnTo>
                  <a:lnTo>
                    <a:pt x="4" y="76"/>
                  </a:lnTo>
                  <a:lnTo>
                    <a:pt x="9" y="66"/>
                  </a:lnTo>
                  <a:lnTo>
                    <a:pt x="13" y="57"/>
                  </a:lnTo>
                  <a:lnTo>
                    <a:pt x="19" y="47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7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4"/>
                  </a:lnTo>
                  <a:lnTo>
                    <a:pt x="86" y="2"/>
                  </a:lnTo>
                  <a:lnTo>
                    <a:pt x="97" y="1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25" name="Freeform 137"/>
            <p:cNvSpPr>
              <a:spLocks/>
            </p:cNvSpPr>
            <p:nvPr/>
          </p:nvSpPr>
          <p:spPr bwMode="auto">
            <a:xfrm>
              <a:off x="11619315" y="2588574"/>
              <a:ext cx="28575" cy="28575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9" y="179"/>
                </a:cxn>
                <a:cxn ang="0">
                  <a:pos x="136" y="172"/>
                </a:cxn>
                <a:cxn ang="0">
                  <a:pos x="150" y="162"/>
                </a:cxn>
                <a:cxn ang="0">
                  <a:pos x="162" y="150"/>
                </a:cxn>
                <a:cxn ang="0">
                  <a:pos x="172" y="136"/>
                </a:cxn>
                <a:cxn ang="0">
                  <a:pos x="179" y="119"/>
                </a:cxn>
                <a:cxn ang="0">
                  <a:pos x="183" y="101"/>
                </a:cxn>
                <a:cxn ang="0">
                  <a:pos x="183" y="82"/>
                </a:cxn>
                <a:cxn ang="0">
                  <a:pos x="179" y="65"/>
                </a:cxn>
                <a:cxn ang="0">
                  <a:pos x="172" y="49"/>
                </a:cxn>
                <a:cxn ang="0">
                  <a:pos x="162" y="34"/>
                </a:cxn>
                <a:cxn ang="0">
                  <a:pos x="150" y="21"/>
                </a:cxn>
                <a:cxn ang="0">
                  <a:pos x="136" y="11"/>
                </a:cxn>
                <a:cxn ang="0">
                  <a:pos x="119" y="5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5" y="5"/>
                </a:cxn>
                <a:cxn ang="0">
                  <a:pos x="49" y="11"/>
                </a:cxn>
                <a:cxn ang="0">
                  <a:pos x="34" y="21"/>
                </a:cxn>
                <a:cxn ang="0">
                  <a:pos x="21" y="34"/>
                </a:cxn>
                <a:cxn ang="0">
                  <a:pos x="11" y="49"/>
                </a:cxn>
                <a:cxn ang="0">
                  <a:pos x="5" y="65"/>
                </a:cxn>
                <a:cxn ang="0">
                  <a:pos x="1" y="82"/>
                </a:cxn>
                <a:cxn ang="0">
                  <a:pos x="1" y="101"/>
                </a:cxn>
                <a:cxn ang="0">
                  <a:pos x="5" y="119"/>
                </a:cxn>
                <a:cxn ang="0">
                  <a:pos x="11" y="136"/>
                </a:cxn>
                <a:cxn ang="0">
                  <a:pos x="21" y="150"/>
                </a:cxn>
                <a:cxn ang="0">
                  <a:pos x="34" y="162"/>
                </a:cxn>
                <a:cxn ang="0">
                  <a:pos x="49" y="172"/>
                </a:cxn>
                <a:cxn ang="0">
                  <a:pos x="65" y="179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lnTo>
                    <a:pt x="101" y="183"/>
                  </a:lnTo>
                  <a:lnTo>
                    <a:pt x="110" y="181"/>
                  </a:lnTo>
                  <a:lnTo>
                    <a:pt x="119" y="179"/>
                  </a:lnTo>
                  <a:lnTo>
                    <a:pt x="128" y="177"/>
                  </a:lnTo>
                  <a:lnTo>
                    <a:pt x="136" y="172"/>
                  </a:lnTo>
                  <a:lnTo>
                    <a:pt x="143" y="168"/>
                  </a:lnTo>
                  <a:lnTo>
                    <a:pt x="150" y="162"/>
                  </a:lnTo>
                  <a:lnTo>
                    <a:pt x="157" y="157"/>
                  </a:lnTo>
                  <a:lnTo>
                    <a:pt x="162" y="150"/>
                  </a:lnTo>
                  <a:lnTo>
                    <a:pt x="168" y="143"/>
                  </a:lnTo>
                  <a:lnTo>
                    <a:pt x="172" y="136"/>
                  </a:lnTo>
                  <a:lnTo>
                    <a:pt x="177" y="128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3" y="101"/>
                  </a:lnTo>
                  <a:lnTo>
                    <a:pt x="183" y="92"/>
                  </a:lnTo>
                  <a:lnTo>
                    <a:pt x="183" y="82"/>
                  </a:lnTo>
                  <a:lnTo>
                    <a:pt x="181" y="73"/>
                  </a:lnTo>
                  <a:lnTo>
                    <a:pt x="179" y="65"/>
                  </a:lnTo>
                  <a:lnTo>
                    <a:pt x="177" y="57"/>
                  </a:lnTo>
                  <a:lnTo>
                    <a:pt x="172" y="49"/>
                  </a:lnTo>
                  <a:lnTo>
                    <a:pt x="168" y="41"/>
                  </a:lnTo>
                  <a:lnTo>
                    <a:pt x="162" y="34"/>
                  </a:lnTo>
                  <a:lnTo>
                    <a:pt x="157" y="28"/>
                  </a:lnTo>
                  <a:lnTo>
                    <a:pt x="150" y="21"/>
                  </a:lnTo>
                  <a:lnTo>
                    <a:pt x="143" y="16"/>
                  </a:lnTo>
                  <a:lnTo>
                    <a:pt x="136" y="11"/>
                  </a:lnTo>
                  <a:lnTo>
                    <a:pt x="128" y="8"/>
                  </a:lnTo>
                  <a:lnTo>
                    <a:pt x="119" y="5"/>
                  </a:lnTo>
                  <a:lnTo>
                    <a:pt x="110" y="2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5" y="5"/>
                  </a:lnTo>
                  <a:lnTo>
                    <a:pt x="57" y="8"/>
                  </a:lnTo>
                  <a:lnTo>
                    <a:pt x="49" y="11"/>
                  </a:lnTo>
                  <a:lnTo>
                    <a:pt x="41" y="16"/>
                  </a:lnTo>
                  <a:lnTo>
                    <a:pt x="34" y="21"/>
                  </a:lnTo>
                  <a:lnTo>
                    <a:pt x="28" y="28"/>
                  </a:lnTo>
                  <a:lnTo>
                    <a:pt x="21" y="34"/>
                  </a:lnTo>
                  <a:lnTo>
                    <a:pt x="16" y="41"/>
                  </a:lnTo>
                  <a:lnTo>
                    <a:pt x="11" y="49"/>
                  </a:lnTo>
                  <a:lnTo>
                    <a:pt x="8" y="57"/>
                  </a:lnTo>
                  <a:lnTo>
                    <a:pt x="5" y="65"/>
                  </a:lnTo>
                  <a:lnTo>
                    <a:pt x="2" y="73"/>
                  </a:lnTo>
                  <a:lnTo>
                    <a:pt x="1" y="82"/>
                  </a:lnTo>
                  <a:lnTo>
                    <a:pt x="0" y="92"/>
                  </a:lnTo>
                  <a:lnTo>
                    <a:pt x="1" y="101"/>
                  </a:lnTo>
                  <a:lnTo>
                    <a:pt x="2" y="110"/>
                  </a:lnTo>
                  <a:lnTo>
                    <a:pt x="5" y="119"/>
                  </a:lnTo>
                  <a:lnTo>
                    <a:pt x="8" y="128"/>
                  </a:lnTo>
                  <a:lnTo>
                    <a:pt x="11" y="136"/>
                  </a:lnTo>
                  <a:lnTo>
                    <a:pt x="16" y="143"/>
                  </a:lnTo>
                  <a:lnTo>
                    <a:pt x="21" y="150"/>
                  </a:lnTo>
                  <a:lnTo>
                    <a:pt x="28" y="157"/>
                  </a:lnTo>
                  <a:lnTo>
                    <a:pt x="34" y="162"/>
                  </a:lnTo>
                  <a:lnTo>
                    <a:pt x="41" y="168"/>
                  </a:lnTo>
                  <a:lnTo>
                    <a:pt x="49" y="172"/>
                  </a:lnTo>
                  <a:lnTo>
                    <a:pt x="57" y="177"/>
                  </a:lnTo>
                  <a:lnTo>
                    <a:pt x="65" y="179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2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26" name="Freeform 138"/>
            <p:cNvSpPr>
              <a:spLocks/>
            </p:cNvSpPr>
            <p:nvPr/>
          </p:nvSpPr>
          <p:spPr bwMode="auto">
            <a:xfrm>
              <a:off x="11659003" y="2588574"/>
              <a:ext cx="28575" cy="28575"/>
            </a:xfrm>
            <a:custGeom>
              <a:avLst/>
              <a:gdLst/>
              <a:ahLst/>
              <a:cxnLst>
                <a:cxn ang="0">
                  <a:pos x="100" y="183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1" y="150"/>
                </a:cxn>
                <a:cxn ang="0">
                  <a:pos x="171" y="136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5"/>
                </a:cxn>
                <a:cxn ang="0">
                  <a:pos x="171" y="49"/>
                </a:cxn>
                <a:cxn ang="0">
                  <a:pos x="161" y="34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5"/>
                </a:cxn>
                <a:cxn ang="0">
                  <a:pos x="100" y="1"/>
                </a:cxn>
                <a:cxn ang="0">
                  <a:pos x="81" y="1"/>
                </a:cxn>
                <a:cxn ang="0">
                  <a:pos x="63" y="5"/>
                </a:cxn>
                <a:cxn ang="0">
                  <a:pos x="48" y="11"/>
                </a:cxn>
                <a:cxn ang="0">
                  <a:pos x="32" y="21"/>
                </a:cxn>
                <a:cxn ang="0">
                  <a:pos x="20" y="34"/>
                </a:cxn>
                <a:cxn ang="0">
                  <a:pos x="10" y="49"/>
                </a:cxn>
                <a:cxn ang="0">
                  <a:pos x="4" y="65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0" y="136"/>
                </a:cxn>
                <a:cxn ang="0">
                  <a:pos x="20" y="150"/>
                </a:cxn>
                <a:cxn ang="0">
                  <a:pos x="32" y="162"/>
                </a:cxn>
                <a:cxn ang="0">
                  <a:pos x="48" y="172"/>
                </a:cxn>
                <a:cxn ang="0">
                  <a:pos x="63" y="179"/>
                </a:cxn>
                <a:cxn ang="0">
                  <a:pos x="81" y="183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3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7" y="177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5" y="157"/>
                  </a:lnTo>
                  <a:lnTo>
                    <a:pt x="161" y="150"/>
                  </a:lnTo>
                  <a:lnTo>
                    <a:pt x="167" y="143"/>
                  </a:lnTo>
                  <a:lnTo>
                    <a:pt x="171" y="136"/>
                  </a:lnTo>
                  <a:lnTo>
                    <a:pt x="175" y="128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5"/>
                  </a:lnTo>
                  <a:lnTo>
                    <a:pt x="175" y="57"/>
                  </a:lnTo>
                  <a:lnTo>
                    <a:pt x="171" y="49"/>
                  </a:lnTo>
                  <a:lnTo>
                    <a:pt x="167" y="41"/>
                  </a:lnTo>
                  <a:lnTo>
                    <a:pt x="161" y="34"/>
                  </a:lnTo>
                  <a:lnTo>
                    <a:pt x="155" y="28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7" y="8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1" y="1"/>
                  </a:lnTo>
                  <a:lnTo>
                    <a:pt x="72" y="2"/>
                  </a:lnTo>
                  <a:lnTo>
                    <a:pt x="63" y="5"/>
                  </a:lnTo>
                  <a:lnTo>
                    <a:pt x="56" y="8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0" y="34"/>
                  </a:lnTo>
                  <a:lnTo>
                    <a:pt x="16" y="41"/>
                  </a:lnTo>
                  <a:lnTo>
                    <a:pt x="10" y="49"/>
                  </a:lnTo>
                  <a:lnTo>
                    <a:pt x="7" y="57"/>
                  </a:lnTo>
                  <a:lnTo>
                    <a:pt x="4" y="65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4" y="119"/>
                  </a:lnTo>
                  <a:lnTo>
                    <a:pt x="7" y="128"/>
                  </a:lnTo>
                  <a:lnTo>
                    <a:pt x="10" y="136"/>
                  </a:lnTo>
                  <a:lnTo>
                    <a:pt x="16" y="143"/>
                  </a:lnTo>
                  <a:lnTo>
                    <a:pt x="20" y="150"/>
                  </a:lnTo>
                  <a:lnTo>
                    <a:pt x="27" y="157"/>
                  </a:lnTo>
                  <a:lnTo>
                    <a:pt x="32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6" y="177"/>
                  </a:lnTo>
                  <a:lnTo>
                    <a:pt x="63" y="179"/>
                  </a:lnTo>
                  <a:lnTo>
                    <a:pt x="72" y="181"/>
                  </a:lnTo>
                  <a:lnTo>
                    <a:pt x="81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27" name="Freeform 139"/>
            <p:cNvSpPr>
              <a:spLocks/>
            </p:cNvSpPr>
            <p:nvPr/>
          </p:nvSpPr>
          <p:spPr bwMode="auto">
            <a:xfrm>
              <a:off x="11698690" y="2588574"/>
              <a:ext cx="30163" cy="28575"/>
            </a:xfrm>
            <a:custGeom>
              <a:avLst/>
              <a:gdLst/>
              <a:ahLst/>
              <a:cxnLst>
                <a:cxn ang="0">
                  <a:pos x="100" y="183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1" y="136"/>
                </a:cxn>
                <a:cxn ang="0">
                  <a:pos x="179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9" y="65"/>
                </a:cxn>
                <a:cxn ang="0">
                  <a:pos x="171" y="49"/>
                </a:cxn>
                <a:cxn ang="0">
                  <a:pos x="162" y="34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5"/>
                </a:cxn>
                <a:cxn ang="0">
                  <a:pos x="100" y="1"/>
                </a:cxn>
                <a:cxn ang="0">
                  <a:pos x="82" y="1"/>
                </a:cxn>
                <a:cxn ang="0">
                  <a:pos x="64" y="5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0" y="34"/>
                </a:cxn>
                <a:cxn ang="0">
                  <a:pos x="11" y="49"/>
                </a:cxn>
                <a:cxn ang="0">
                  <a:pos x="3" y="65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3" y="119"/>
                </a:cxn>
                <a:cxn ang="0">
                  <a:pos x="11" y="136"/>
                </a:cxn>
                <a:cxn ang="0">
                  <a:pos x="20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2" h="183">
                  <a:moveTo>
                    <a:pt x="91" y="183"/>
                  </a:moveTo>
                  <a:lnTo>
                    <a:pt x="100" y="183"/>
                  </a:lnTo>
                  <a:lnTo>
                    <a:pt x="110" y="181"/>
                  </a:lnTo>
                  <a:lnTo>
                    <a:pt x="118" y="179"/>
                  </a:lnTo>
                  <a:lnTo>
                    <a:pt x="126" y="177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5" y="157"/>
                  </a:lnTo>
                  <a:lnTo>
                    <a:pt x="162" y="150"/>
                  </a:lnTo>
                  <a:lnTo>
                    <a:pt x="166" y="143"/>
                  </a:lnTo>
                  <a:lnTo>
                    <a:pt x="171" y="136"/>
                  </a:lnTo>
                  <a:lnTo>
                    <a:pt x="175" y="128"/>
                  </a:lnTo>
                  <a:lnTo>
                    <a:pt x="179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2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9" y="65"/>
                  </a:lnTo>
                  <a:lnTo>
                    <a:pt x="175" y="57"/>
                  </a:lnTo>
                  <a:lnTo>
                    <a:pt x="171" y="49"/>
                  </a:lnTo>
                  <a:lnTo>
                    <a:pt x="166" y="41"/>
                  </a:lnTo>
                  <a:lnTo>
                    <a:pt x="162" y="34"/>
                  </a:lnTo>
                  <a:lnTo>
                    <a:pt x="155" y="28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6" y="8"/>
                  </a:lnTo>
                  <a:lnTo>
                    <a:pt x="118" y="5"/>
                  </a:lnTo>
                  <a:lnTo>
                    <a:pt x="110" y="2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2" y="2"/>
                  </a:lnTo>
                  <a:lnTo>
                    <a:pt x="64" y="5"/>
                  </a:lnTo>
                  <a:lnTo>
                    <a:pt x="55" y="8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7" y="28"/>
                  </a:lnTo>
                  <a:lnTo>
                    <a:pt x="20" y="34"/>
                  </a:lnTo>
                  <a:lnTo>
                    <a:pt x="16" y="41"/>
                  </a:lnTo>
                  <a:lnTo>
                    <a:pt x="11" y="49"/>
                  </a:lnTo>
                  <a:lnTo>
                    <a:pt x="7" y="57"/>
                  </a:lnTo>
                  <a:lnTo>
                    <a:pt x="3" y="65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3" y="119"/>
                  </a:lnTo>
                  <a:lnTo>
                    <a:pt x="7" y="128"/>
                  </a:lnTo>
                  <a:lnTo>
                    <a:pt x="11" y="136"/>
                  </a:lnTo>
                  <a:lnTo>
                    <a:pt x="16" y="143"/>
                  </a:lnTo>
                  <a:lnTo>
                    <a:pt x="20" y="150"/>
                  </a:lnTo>
                  <a:lnTo>
                    <a:pt x="27" y="157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7"/>
                  </a:lnTo>
                  <a:lnTo>
                    <a:pt x="64" y="179"/>
                  </a:lnTo>
                  <a:lnTo>
                    <a:pt x="72" y="181"/>
                  </a:lnTo>
                  <a:lnTo>
                    <a:pt x="82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28" name="Freeform 140"/>
            <p:cNvSpPr>
              <a:spLocks/>
            </p:cNvSpPr>
            <p:nvPr/>
          </p:nvSpPr>
          <p:spPr bwMode="auto">
            <a:xfrm>
              <a:off x="11739965" y="2588574"/>
              <a:ext cx="28575" cy="28575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8" y="162"/>
                </a:cxn>
                <a:cxn ang="0">
                  <a:pos x="162" y="150"/>
                </a:cxn>
                <a:cxn ang="0">
                  <a:pos x="172" y="136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5"/>
                </a:cxn>
                <a:cxn ang="0">
                  <a:pos x="172" y="49"/>
                </a:cxn>
                <a:cxn ang="0">
                  <a:pos x="162" y="34"/>
                </a:cxn>
                <a:cxn ang="0">
                  <a:pos x="148" y="21"/>
                </a:cxn>
                <a:cxn ang="0">
                  <a:pos x="134" y="11"/>
                </a:cxn>
                <a:cxn ang="0">
                  <a:pos x="118" y="5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4" y="5"/>
                </a:cxn>
                <a:cxn ang="0">
                  <a:pos x="48" y="11"/>
                </a:cxn>
                <a:cxn ang="0">
                  <a:pos x="33" y="21"/>
                </a:cxn>
                <a:cxn ang="0">
                  <a:pos x="21" y="34"/>
                </a:cxn>
                <a:cxn ang="0">
                  <a:pos x="11" y="49"/>
                </a:cxn>
                <a:cxn ang="0">
                  <a:pos x="3" y="65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3" y="119"/>
                </a:cxn>
                <a:cxn ang="0">
                  <a:pos x="11" y="136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8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3"/>
                  </a:lnTo>
                  <a:lnTo>
                    <a:pt x="110" y="181"/>
                  </a:lnTo>
                  <a:lnTo>
                    <a:pt x="118" y="179"/>
                  </a:lnTo>
                  <a:lnTo>
                    <a:pt x="126" y="177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8" y="162"/>
                  </a:lnTo>
                  <a:lnTo>
                    <a:pt x="155" y="157"/>
                  </a:lnTo>
                  <a:lnTo>
                    <a:pt x="162" y="150"/>
                  </a:lnTo>
                  <a:lnTo>
                    <a:pt x="166" y="143"/>
                  </a:lnTo>
                  <a:lnTo>
                    <a:pt x="172" y="136"/>
                  </a:lnTo>
                  <a:lnTo>
                    <a:pt x="175" y="128"/>
                  </a:lnTo>
                  <a:lnTo>
                    <a:pt x="178" y="119"/>
                  </a:lnTo>
                  <a:lnTo>
                    <a:pt x="181" y="110"/>
                  </a:lnTo>
                  <a:lnTo>
                    <a:pt x="182" y="101"/>
                  </a:lnTo>
                  <a:lnTo>
                    <a:pt x="183" y="92"/>
                  </a:lnTo>
                  <a:lnTo>
                    <a:pt x="182" y="82"/>
                  </a:lnTo>
                  <a:lnTo>
                    <a:pt x="181" y="73"/>
                  </a:lnTo>
                  <a:lnTo>
                    <a:pt x="178" y="65"/>
                  </a:lnTo>
                  <a:lnTo>
                    <a:pt x="175" y="57"/>
                  </a:lnTo>
                  <a:lnTo>
                    <a:pt x="172" y="49"/>
                  </a:lnTo>
                  <a:lnTo>
                    <a:pt x="166" y="41"/>
                  </a:lnTo>
                  <a:lnTo>
                    <a:pt x="162" y="34"/>
                  </a:lnTo>
                  <a:lnTo>
                    <a:pt x="155" y="28"/>
                  </a:lnTo>
                  <a:lnTo>
                    <a:pt x="148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6" y="8"/>
                  </a:lnTo>
                  <a:lnTo>
                    <a:pt x="118" y="5"/>
                  </a:lnTo>
                  <a:lnTo>
                    <a:pt x="110" y="2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5"/>
                  </a:lnTo>
                  <a:lnTo>
                    <a:pt x="55" y="8"/>
                  </a:lnTo>
                  <a:lnTo>
                    <a:pt x="48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6" y="28"/>
                  </a:lnTo>
                  <a:lnTo>
                    <a:pt x="21" y="34"/>
                  </a:lnTo>
                  <a:lnTo>
                    <a:pt x="15" y="41"/>
                  </a:lnTo>
                  <a:lnTo>
                    <a:pt x="11" y="49"/>
                  </a:lnTo>
                  <a:lnTo>
                    <a:pt x="6" y="57"/>
                  </a:lnTo>
                  <a:lnTo>
                    <a:pt x="3" y="65"/>
                  </a:lnTo>
                  <a:lnTo>
                    <a:pt x="1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3" y="119"/>
                  </a:lnTo>
                  <a:lnTo>
                    <a:pt x="6" y="128"/>
                  </a:lnTo>
                  <a:lnTo>
                    <a:pt x="11" y="136"/>
                  </a:lnTo>
                  <a:lnTo>
                    <a:pt x="15" y="143"/>
                  </a:lnTo>
                  <a:lnTo>
                    <a:pt x="21" y="150"/>
                  </a:lnTo>
                  <a:lnTo>
                    <a:pt x="26" y="157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8" y="172"/>
                  </a:lnTo>
                  <a:lnTo>
                    <a:pt x="55" y="177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29" name="Freeform 141"/>
            <p:cNvSpPr>
              <a:spLocks/>
            </p:cNvSpPr>
            <p:nvPr/>
          </p:nvSpPr>
          <p:spPr bwMode="auto">
            <a:xfrm>
              <a:off x="11779653" y="2588574"/>
              <a:ext cx="28575" cy="28575"/>
            </a:xfrm>
            <a:custGeom>
              <a:avLst/>
              <a:gdLst/>
              <a:ahLst/>
              <a:cxnLst>
                <a:cxn ang="0">
                  <a:pos x="101" y="183"/>
                </a:cxn>
                <a:cxn ang="0">
                  <a:pos x="118" y="179"/>
                </a:cxn>
                <a:cxn ang="0">
                  <a:pos x="134" y="172"/>
                </a:cxn>
                <a:cxn ang="0">
                  <a:pos x="149" y="162"/>
                </a:cxn>
                <a:cxn ang="0">
                  <a:pos x="162" y="150"/>
                </a:cxn>
                <a:cxn ang="0">
                  <a:pos x="172" y="136"/>
                </a:cxn>
                <a:cxn ang="0">
                  <a:pos x="178" y="119"/>
                </a:cxn>
                <a:cxn ang="0">
                  <a:pos x="182" y="101"/>
                </a:cxn>
                <a:cxn ang="0">
                  <a:pos x="182" y="82"/>
                </a:cxn>
                <a:cxn ang="0">
                  <a:pos x="178" y="65"/>
                </a:cxn>
                <a:cxn ang="0">
                  <a:pos x="172" y="49"/>
                </a:cxn>
                <a:cxn ang="0">
                  <a:pos x="162" y="34"/>
                </a:cxn>
                <a:cxn ang="0">
                  <a:pos x="149" y="21"/>
                </a:cxn>
                <a:cxn ang="0">
                  <a:pos x="134" y="11"/>
                </a:cxn>
                <a:cxn ang="0">
                  <a:pos x="118" y="5"/>
                </a:cxn>
                <a:cxn ang="0">
                  <a:pos x="101" y="1"/>
                </a:cxn>
                <a:cxn ang="0">
                  <a:pos x="82" y="1"/>
                </a:cxn>
                <a:cxn ang="0">
                  <a:pos x="64" y="5"/>
                </a:cxn>
                <a:cxn ang="0">
                  <a:pos x="47" y="11"/>
                </a:cxn>
                <a:cxn ang="0">
                  <a:pos x="33" y="21"/>
                </a:cxn>
                <a:cxn ang="0">
                  <a:pos x="21" y="34"/>
                </a:cxn>
                <a:cxn ang="0">
                  <a:pos x="11" y="49"/>
                </a:cxn>
                <a:cxn ang="0">
                  <a:pos x="4" y="65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4" y="119"/>
                </a:cxn>
                <a:cxn ang="0">
                  <a:pos x="11" y="136"/>
                </a:cxn>
                <a:cxn ang="0">
                  <a:pos x="21" y="150"/>
                </a:cxn>
                <a:cxn ang="0">
                  <a:pos x="33" y="162"/>
                </a:cxn>
                <a:cxn ang="0">
                  <a:pos x="47" y="172"/>
                </a:cxn>
                <a:cxn ang="0">
                  <a:pos x="64" y="179"/>
                </a:cxn>
                <a:cxn ang="0">
                  <a:pos x="82" y="183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lnTo>
                    <a:pt x="101" y="183"/>
                  </a:lnTo>
                  <a:lnTo>
                    <a:pt x="109" y="181"/>
                  </a:lnTo>
                  <a:lnTo>
                    <a:pt x="118" y="179"/>
                  </a:lnTo>
                  <a:lnTo>
                    <a:pt x="126" y="177"/>
                  </a:lnTo>
                  <a:lnTo>
                    <a:pt x="134" y="172"/>
                  </a:lnTo>
                  <a:lnTo>
                    <a:pt x="142" y="168"/>
                  </a:lnTo>
                  <a:lnTo>
                    <a:pt x="149" y="162"/>
                  </a:lnTo>
                  <a:lnTo>
                    <a:pt x="156" y="157"/>
                  </a:lnTo>
                  <a:lnTo>
                    <a:pt x="162" y="150"/>
                  </a:lnTo>
                  <a:lnTo>
                    <a:pt x="167" y="143"/>
                  </a:lnTo>
                  <a:lnTo>
                    <a:pt x="172" y="136"/>
                  </a:lnTo>
                  <a:lnTo>
                    <a:pt x="175" y="128"/>
                  </a:lnTo>
                  <a:lnTo>
                    <a:pt x="178" y="119"/>
                  </a:lnTo>
                  <a:lnTo>
                    <a:pt x="180" y="110"/>
                  </a:lnTo>
                  <a:lnTo>
                    <a:pt x="182" y="101"/>
                  </a:lnTo>
                  <a:lnTo>
                    <a:pt x="183" y="92"/>
                  </a:lnTo>
                  <a:lnTo>
                    <a:pt x="182" y="82"/>
                  </a:lnTo>
                  <a:lnTo>
                    <a:pt x="180" y="73"/>
                  </a:lnTo>
                  <a:lnTo>
                    <a:pt x="178" y="65"/>
                  </a:lnTo>
                  <a:lnTo>
                    <a:pt x="175" y="57"/>
                  </a:lnTo>
                  <a:lnTo>
                    <a:pt x="172" y="49"/>
                  </a:lnTo>
                  <a:lnTo>
                    <a:pt x="167" y="41"/>
                  </a:lnTo>
                  <a:lnTo>
                    <a:pt x="162" y="34"/>
                  </a:lnTo>
                  <a:lnTo>
                    <a:pt x="156" y="28"/>
                  </a:lnTo>
                  <a:lnTo>
                    <a:pt x="149" y="21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6" y="8"/>
                  </a:lnTo>
                  <a:lnTo>
                    <a:pt x="118" y="5"/>
                  </a:lnTo>
                  <a:lnTo>
                    <a:pt x="109" y="2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5"/>
                  </a:lnTo>
                  <a:lnTo>
                    <a:pt x="55" y="8"/>
                  </a:lnTo>
                  <a:lnTo>
                    <a:pt x="47" y="11"/>
                  </a:lnTo>
                  <a:lnTo>
                    <a:pt x="40" y="16"/>
                  </a:lnTo>
                  <a:lnTo>
                    <a:pt x="33" y="21"/>
                  </a:lnTo>
                  <a:lnTo>
                    <a:pt x="26" y="28"/>
                  </a:lnTo>
                  <a:lnTo>
                    <a:pt x="21" y="34"/>
                  </a:lnTo>
                  <a:lnTo>
                    <a:pt x="15" y="41"/>
                  </a:lnTo>
                  <a:lnTo>
                    <a:pt x="11" y="49"/>
                  </a:lnTo>
                  <a:lnTo>
                    <a:pt x="6" y="57"/>
                  </a:lnTo>
                  <a:lnTo>
                    <a:pt x="4" y="65"/>
                  </a:lnTo>
                  <a:lnTo>
                    <a:pt x="2" y="73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9"/>
                  </a:lnTo>
                  <a:lnTo>
                    <a:pt x="6" y="128"/>
                  </a:lnTo>
                  <a:lnTo>
                    <a:pt x="11" y="136"/>
                  </a:lnTo>
                  <a:lnTo>
                    <a:pt x="15" y="143"/>
                  </a:lnTo>
                  <a:lnTo>
                    <a:pt x="21" y="150"/>
                  </a:lnTo>
                  <a:lnTo>
                    <a:pt x="26" y="157"/>
                  </a:lnTo>
                  <a:lnTo>
                    <a:pt x="33" y="162"/>
                  </a:lnTo>
                  <a:lnTo>
                    <a:pt x="40" y="168"/>
                  </a:lnTo>
                  <a:lnTo>
                    <a:pt x="47" y="172"/>
                  </a:lnTo>
                  <a:lnTo>
                    <a:pt x="55" y="177"/>
                  </a:lnTo>
                  <a:lnTo>
                    <a:pt x="64" y="179"/>
                  </a:lnTo>
                  <a:lnTo>
                    <a:pt x="73" y="181"/>
                  </a:lnTo>
                  <a:lnTo>
                    <a:pt x="82" y="183"/>
                  </a:lnTo>
                  <a:lnTo>
                    <a:pt x="9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0" name="Freeform 142"/>
            <p:cNvSpPr>
              <a:spLocks noEditPoints="1"/>
            </p:cNvSpPr>
            <p:nvPr/>
          </p:nvSpPr>
          <p:spPr bwMode="auto">
            <a:xfrm>
              <a:off x="11451031" y="1826574"/>
              <a:ext cx="1163638" cy="2817813"/>
            </a:xfrm>
            <a:custGeom>
              <a:avLst/>
              <a:gdLst/>
              <a:ahLst/>
              <a:cxnLst>
                <a:cxn ang="0">
                  <a:pos x="7278" y="17716"/>
                </a:cxn>
                <a:cxn ang="0">
                  <a:pos x="8" y="108"/>
                </a:cxn>
                <a:cxn ang="0">
                  <a:pos x="6789" y="11256"/>
                </a:cxn>
                <a:cxn ang="0">
                  <a:pos x="6875" y="12138"/>
                </a:cxn>
                <a:cxn ang="0">
                  <a:pos x="664" y="12286"/>
                </a:cxn>
                <a:cxn ang="0">
                  <a:pos x="438" y="12054"/>
                </a:cxn>
                <a:cxn ang="0">
                  <a:pos x="626" y="11218"/>
                </a:cxn>
                <a:cxn ang="0">
                  <a:pos x="6850" y="10134"/>
                </a:cxn>
                <a:cxn ang="0">
                  <a:pos x="6826" y="11025"/>
                </a:cxn>
                <a:cxn ang="0">
                  <a:pos x="578" y="11077"/>
                </a:cxn>
                <a:cxn ang="0">
                  <a:pos x="446" y="10211"/>
                </a:cxn>
                <a:cxn ang="0">
                  <a:pos x="705" y="8842"/>
                </a:cxn>
                <a:cxn ang="0">
                  <a:pos x="6887" y="9028"/>
                </a:cxn>
                <a:cxn ang="0">
                  <a:pos x="6755" y="9895"/>
                </a:cxn>
                <a:cxn ang="0">
                  <a:pos x="507" y="9842"/>
                </a:cxn>
                <a:cxn ang="0">
                  <a:pos x="484" y="8952"/>
                </a:cxn>
                <a:cxn ang="0">
                  <a:pos x="6708" y="7670"/>
                </a:cxn>
                <a:cxn ang="0">
                  <a:pos x="6895" y="8507"/>
                </a:cxn>
                <a:cxn ang="0">
                  <a:pos x="6669" y="8739"/>
                </a:cxn>
                <a:cxn ang="0">
                  <a:pos x="459" y="8590"/>
                </a:cxn>
                <a:cxn ang="0">
                  <a:pos x="546" y="7709"/>
                </a:cxn>
                <a:cxn ang="0">
                  <a:pos x="6789" y="6526"/>
                </a:cxn>
                <a:cxn ang="0">
                  <a:pos x="6875" y="7407"/>
                </a:cxn>
                <a:cxn ang="0">
                  <a:pos x="664" y="7556"/>
                </a:cxn>
                <a:cxn ang="0">
                  <a:pos x="438" y="7324"/>
                </a:cxn>
                <a:cxn ang="0">
                  <a:pos x="626" y="6488"/>
                </a:cxn>
                <a:cxn ang="0">
                  <a:pos x="6850" y="5404"/>
                </a:cxn>
                <a:cxn ang="0">
                  <a:pos x="6826" y="6296"/>
                </a:cxn>
                <a:cxn ang="0">
                  <a:pos x="578" y="6347"/>
                </a:cxn>
                <a:cxn ang="0">
                  <a:pos x="446" y="5480"/>
                </a:cxn>
                <a:cxn ang="0">
                  <a:pos x="705" y="4111"/>
                </a:cxn>
                <a:cxn ang="0">
                  <a:pos x="6887" y="4298"/>
                </a:cxn>
                <a:cxn ang="0">
                  <a:pos x="6755" y="5164"/>
                </a:cxn>
                <a:cxn ang="0">
                  <a:pos x="507" y="5113"/>
                </a:cxn>
                <a:cxn ang="0">
                  <a:pos x="484" y="4221"/>
                </a:cxn>
                <a:cxn ang="0">
                  <a:pos x="3868" y="13193"/>
                </a:cxn>
                <a:cxn ang="0">
                  <a:pos x="4227" y="13800"/>
                </a:cxn>
                <a:cxn ang="0">
                  <a:pos x="3706" y="14270"/>
                </a:cxn>
                <a:cxn ang="0">
                  <a:pos x="3139" y="13854"/>
                </a:cxn>
                <a:cxn ang="0">
                  <a:pos x="3438" y="13214"/>
                </a:cxn>
                <a:cxn ang="0">
                  <a:pos x="5725" y="15090"/>
                </a:cxn>
                <a:cxn ang="0">
                  <a:pos x="1625" y="15153"/>
                </a:cxn>
                <a:cxn ang="0">
                  <a:pos x="5640" y="15449"/>
                </a:cxn>
                <a:cxn ang="0">
                  <a:pos x="5600" y="15705"/>
                </a:cxn>
                <a:cxn ang="0">
                  <a:pos x="1659" y="15469"/>
                </a:cxn>
                <a:cxn ang="0">
                  <a:pos x="5723" y="16082"/>
                </a:cxn>
                <a:cxn ang="0">
                  <a:pos x="1615" y="16095"/>
                </a:cxn>
                <a:cxn ang="0">
                  <a:pos x="6708" y="2941"/>
                </a:cxn>
                <a:cxn ang="0">
                  <a:pos x="6895" y="3776"/>
                </a:cxn>
                <a:cxn ang="0">
                  <a:pos x="6669" y="4009"/>
                </a:cxn>
                <a:cxn ang="0">
                  <a:pos x="459" y="3861"/>
                </a:cxn>
                <a:cxn ang="0">
                  <a:pos x="546" y="2979"/>
                </a:cxn>
                <a:cxn ang="0">
                  <a:pos x="6789" y="1796"/>
                </a:cxn>
                <a:cxn ang="0">
                  <a:pos x="6875" y="2678"/>
                </a:cxn>
                <a:cxn ang="0">
                  <a:pos x="664" y="2827"/>
                </a:cxn>
                <a:cxn ang="0">
                  <a:pos x="438" y="2594"/>
                </a:cxn>
                <a:cxn ang="0">
                  <a:pos x="626" y="1758"/>
                </a:cxn>
                <a:cxn ang="0">
                  <a:pos x="6850" y="673"/>
                </a:cxn>
                <a:cxn ang="0">
                  <a:pos x="6826" y="1565"/>
                </a:cxn>
                <a:cxn ang="0">
                  <a:pos x="578" y="1617"/>
                </a:cxn>
                <a:cxn ang="0">
                  <a:pos x="446" y="750"/>
                </a:cxn>
              </a:cxnLst>
              <a:rect l="0" t="0" r="r" b="b"/>
              <a:pathLst>
                <a:path w="7333" h="17750">
                  <a:moveTo>
                    <a:pt x="152" y="0"/>
                  </a:moveTo>
                  <a:lnTo>
                    <a:pt x="7181" y="0"/>
                  </a:lnTo>
                  <a:lnTo>
                    <a:pt x="7197" y="1"/>
                  </a:lnTo>
                  <a:lnTo>
                    <a:pt x="7211" y="3"/>
                  </a:lnTo>
                  <a:lnTo>
                    <a:pt x="7227" y="7"/>
                  </a:lnTo>
                  <a:lnTo>
                    <a:pt x="7240" y="12"/>
                  </a:lnTo>
                  <a:lnTo>
                    <a:pt x="7253" y="19"/>
                  </a:lnTo>
                  <a:lnTo>
                    <a:pt x="7265" y="27"/>
                  </a:lnTo>
                  <a:lnTo>
                    <a:pt x="7278" y="36"/>
                  </a:lnTo>
                  <a:lnTo>
                    <a:pt x="7289" y="44"/>
                  </a:lnTo>
                  <a:lnTo>
                    <a:pt x="7299" y="55"/>
                  </a:lnTo>
                  <a:lnTo>
                    <a:pt x="7306" y="68"/>
                  </a:lnTo>
                  <a:lnTo>
                    <a:pt x="7314" y="80"/>
                  </a:lnTo>
                  <a:lnTo>
                    <a:pt x="7321" y="93"/>
                  </a:lnTo>
                  <a:lnTo>
                    <a:pt x="7326" y="108"/>
                  </a:lnTo>
                  <a:lnTo>
                    <a:pt x="7330" y="122"/>
                  </a:lnTo>
                  <a:lnTo>
                    <a:pt x="7332" y="138"/>
                  </a:lnTo>
                  <a:lnTo>
                    <a:pt x="7333" y="153"/>
                  </a:lnTo>
                  <a:lnTo>
                    <a:pt x="7333" y="17597"/>
                  </a:lnTo>
                  <a:lnTo>
                    <a:pt x="7332" y="17612"/>
                  </a:lnTo>
                  <a:lnTo>
                    <a:pt x="7330" y="17628"/>
                  </a:lnTo>
                  <a:lnTo>
                    <a:pt x="7326" y="17642"/>
                  </a:lnTo>
                  <a:lnTo>
                    <a:pt x="7321" y="17657"/>
                  </a:lnTo>
                  <a:lnTo>
                    <a:pt x="7314" y="17670"/>
                  </a:lnTo>
                  <a:lnTo>
                    <a:pt x="7306" y="17682"/>
                  </a:lnTo>
                  <a:lnTo>
                    <a:pt x="7299" y="17695"/>
                  </a:lnTo>
                  <a:lnTo>
                    <a:pt x="7289" y="17706"/>
                  </a:lnTo>
                  <a:lnTo>
                    <a:pt x="7278" y="17716"/>
                  </a:lnTo>
                  <a:lnTo>
                    <a:pt x="7265" y="17723"/>
                  </a:lnTo>
                  <a:lnTo>
                    <a:pt x="7253" y="17731"/>
                  </a:lnTo>
                  <a:lnTo>
                    <a:pt x="7240" y="17738"/>
                  </a:lnTo>
                  <a:lnTo>
                    <a:pt x="7227" y="17743"/>
                  </a:lnTo>
                  <a:lnTo>
                    <a:pt x="7211" y="17747"/>
                  </a:lnTo>
                  <a:lnTo>
                    <a:pt x="7197" y="17749"/>
                  </a:lnTo>
                  <a:lnTo>
                    <a:pt x="7181" y="17750"/>
                  </a:lnTo>
                  <a:lnTo>
                    <a:pt x="152" y="17750"/>
                  </a:lnTo>
                  <a:lnTo>
                    <a:pt x="137" y="17749"/>
                  </a:lnTo>
                  <a:lnTo>
                    <a:pt x="122" y="17747"/>
                  </a:lnTo>
                  <a:lnTo>
                    <a:pt x="108" y="17743"/>
                  </a:lnTo>
                  <a:lnTo>
                    <a:pt x="93" y="17738"/>
                  </a:lnTo>
                  <a:lnTo>
                    <a:pt x="80" y="17731"/>
                  </a:lnTo>
                  <a:lnTo>
                    <a:pt x="68" y="17723"/>
                  </a:lnTo>
                  <a:lnTo>
                    <a:pt x="56" y="17716"/>
                  </a:lnTo>
                  <a:lnTo>
                    <a:pt x="46" y="17706"/>
                  </a:lnTo>
                  <a:lnTo>
                    <a:pt x="36" y="17695"/>
                  </a:lnTo>
                  <a:lnTo>
                    <a:pt x="27" y="17682"/>
                  </a:lnTo>
                  <a:lnTo>
                    <a:pt x="19" y="17670"/>
                  </a:lnTo>
                  <a:lnTo>
                    <a:pt x="12" y="17657"/>
                  </a:lnTo>
                  <a:lnTo>
                    <a:pt x="8" y="17642"/>
                  </a:lnTo>
                  <a:lnTo>
                    <a:pt x="4" y="17628"/>
                  </a:lnTo>
                  <a:lnTo>
                    <a:pt x="1" y="17612"/>
                  </a:lnTo>
                  <a:lnTo>
                    <a:pt x="0" y="17597"/>
                  </a:lnTo>
                  <a:lnTo>
                    <a:pt x="0" y="153"/>
                  </a:lnTo>
                  <a:lnTo>
                    <a:pt x="1" y="138"/>
                  </a:lnTo>
                  <a:lnTo>
                    <a:pt x="4" y="122"/>
                  </a:lnTo>
                  <a:lnTo>
                    <a:pt x="8" y="108"/>
                  </a:lnTo>
                  <a:lnTo>
                    <a:pt x="12" y="93"/>
                  </a:lnTo>
                  <a:lnTo>
                    <a:pt x="19" y="80"/>
                  </a:lnTo>
                  <a:lnTo>
                    <a:pt x="27" y="68"/>
                  </a:lnTo>
                  <a:lnTo>
                    <a:pt x="36" y="55"/>
                  </a:lnTo>
                  <a:lnTo>
                    <a:pt x="46" y="44"/>
                  </a:lnTo>
                  <a:lnTo>
                    <a:pt x="56" y="36"/>
                  </a:lnTo>
                  <a:lnTo>
                    <a:pt x="68" y="27"/>
                  </a:lnTo>
                  <a:lnTo>
                    <a:pt x="80" y="19"/>
                  </a:lnTo>
                  <a:lnTo>
                    <a:pt x="93" y="12"/>
                  </a:lnTo>
                  <a:lnTo>
                    <a:pt x="108" y="7"/>
                  </a:lnTo>
                  <a:lnTo>
                    <a:pt x="122" y="3"/>
                  </a:lnTo>
                  <a:lnTo>
                    <a:pt x="137" y="1"/>
                  </a:lnTo>
                  <a:lnTo>
                    <a:pt x="152" y="0"/>
                  </a:lnTo>
                  <a:close/>
                  <a:moveTo>
                    <a:pt x="705" y="11207"/>
                  </a:moveTo>
                  <a:lnTo>
                    <a:pt x="6629" y="11207"/>
                  </a:lnTo>
                  <a:lnTo>
                    <a:pt x="6642" y="11207"/>
                  </a:lnTo>
                  <a:lnTo>
                    <a:pt x="6655" y="11208"/>
                  </a:lnTo>
                  <a:lnTo>
                    <a:pt x="6669" y="11209"/>
                  </a:lnTo>
                  <a:lnTo>
                    <a:pt x="6682" y="11211"/>
                  </a:lnTo>
                  <a:lnTo>
                    <a:pt x="6695" y="11215"/>
                  </a:lnTo>
                  <a:lnTo>
                    <a:pt x="6708" y="11218"/>
                  </a:lnTo>
                  <a:lnTo>
                    <a:pt x="6720" y="11221"/>
                  </a:lnTo>
                  <a:lnTo>
                    <a:pt x="6732" y="11226"/>
                  </a:lnTo>
                  <a:lnTo>
                    <a:pt x="6744" y="11231"/>
                  </a:lnTo>
                  <a:lnTo>
                    <a:pt x="6755" y="11237"/>
                  </a:lnTo>
                  <a:lnTo>
                    <a:pt x="6766" y="11242"/>
                  </a:lnTo>
                  <a:lnTo>
                    <a:pt x="6777" y="11249"/>
                  </a:lnTo>
                  <a:lnTo>
                    <a:pt x="6789" y="11256"/>
                  </a:lnTo>
                  <a:lnTo>
                    <a:pt x="6799" y="11263"/>
                  </a:lnTo>
                  <a:lnTo>
                    <a:pt x="6809" y="11271"/>
                  </a:lnTo>
                  <a:lnTo>
                    <a:pt x="6817" y="11279"/>
                  </a:lnTo>
                  <a:lnTo>
                    <a:pt x="6826" y="11288"/>
                  </a:lnTo>
                  <a:lnTo>
                    <a:pt x="6834" y="11297"/>
                  </a:lnTo>
                  <a:lnTo>
                    <a:pt x="6843" y="11307"/>
                  </a:lnTo>
                  <a:lnTo>
                    <a:pt x="6850" y="11316"/>
                  </a:lnTo>
                  <a:lnTo>
                    <a:pt x="6857" y="11327"/>
                  </a:lnTo>
                  <a:lnTo>
                    <a:pt x="6863" y="11337"/>
                  </a:lnTo>
                  <a:lnTo>
                    <a:pt x="6870" y="11348"/>
                  </a:lnTo>
                  <a:lnTo>
                    <a:pt x="6875" y="11358"/>
                  </a:lnTo>
                  <a:lnTo>
                    <a:pt x="6879" y="11370"/>
                  </a:lnTo>
                  <a:lnTo>
                    <a:pt x="6884" y="11381"/>
                  </a:lnTo>
                  <a:lnTo>
                    <a:pt x="6887" y="11392"/>
                  </a:lnTo>
                  <a:lnTo>
                    <a:pt x="6891" y="11404"/>
                  </a:lnTo>
                  <a:lnTo>
                    <a:pt x="6893" y="11417"/>
                  </a:lnTo>
                  <a:lnTo>
                    <a:pt x="6894" y="11429"/>
                  </a:lnTo>
                  <a:lnTo>
                    <a:pt x="6895" y="11442"/>
                  </a:lnTo>
                  <a:lnTo>
                    <a:pt x="6896" y="11454"/>
                  </a:lnTo>
                  <a:lnTo>
                    <a:pt x="6896" y="12041"/>
                  </a:lnTo>
                  <a:lnTo>
                    <a:pt x="6895" y="12054"/>
                  </a:lnTo>
                  <a:lnTo>
                    <a:pt x="6894" y="12067"/>
                  </a:lnTo>
                  <a:lnTo>
                    <a:pt x="6893" y="12079"/>
                  </a:lnTo>
                  <a:lnTo>
                    <a:pt x="6891" y="12091"/>
                  </a:lnTo>
                  <a:lnTo>
                    <a:pt x="6887" y="12103"/>
                  </a:lnTo>
                  <a:lnTo>
                    <a:pt x="6884" y="12115"/>
                  </a:lnTo>
                  <a:lnTo>
                    <a:pt x="6879" y="12127"/>
                  </a:lnTo>
                  <a:lnTo>
                    <a:pt x="6875" y="12138"/>
                  </a:lnTo>
                  <a:lnTo>
                    <a:pt x="6870" y="12149"/>
                  </a:lnTo>
                  <a:lnTo>
                    <a:pt x="6863" y="12160"/>
                  </a:lnTo>
                  <a:lnTo>
                    <a:pt x="6857" y="12170"/>
                  </a:lnTo>
                  <a:lnTo>
                    <a:pt x="6850" y="12180"/>
                  </a:lnTo>
                  <a:lnTo>
                    <a:pt x="6843" y="12190"/>
                  </a:lnTo>
                  <a:lnTo>
                    <a:pt x="6834" y="12199"/>
                  </a:lnTo>
                  <a:lnTo>
                    <a:pt x="6826" y="12208"/>
                  </a:lnTo>
                  <a:lnTo>
                    <a:pt x="6817" y="12216"/>
                  </a:lnTo>
                  <a:lnTo>
                    <a:pt x="6809" y="12224"/>
                  </a:lnTo>
                  <a:lnTo>
                    <a:pt x="6799" y="12232"/>
                  </a:lnTo>
                  <a:lnTo>
                    <a:pt x="6789" y="12240"/>
                  </a:lnTo>
                  <a:lnTo>
                    <a:pt x="6777" y="12246"/>
                  </a:lnTo>
                  <a:lnTo>
                    <a:pt x="6766" y="12253"/>
                  </a:lnTo>
                  <a:lnTo>
                    <a:pt x="6755" y="12260"/>
                  </a:lnTo>
                  <a:lnTo>
                    <a:pt x="6744" y="12265"/>
                  </a:lnTo>
                  <a:lnTo>
                    <a:pt x="6732" y="12270"/>
                  </a:lnTo>
                  <a:lnTo>
                    <a:pt x="6720" y="12274"/>
                  </a:lnTo>
                  <a:lnTo>
                    <a:pt x="6708" y="12279"/>
                  </a:lnTo>
                  <a:lnTo>
                    <a:pt x="6695" y="12282"/>
                  </a:lnTo>
                  <a:lnTo>
                    <a:pt x="6682" y="12284"/>
                  </a:lnTo>
                  <a:lnTo>
                    <a:pt x="6669" y="12286"/>
                  </a:lnTo>
                  <a:lnTo>
                    <a:pt x="6655" y="12287"/>
                  </a:lnTo>
                  <a:lnTo>
                    <a:pt x="6642" y="12289"/>
                  </a:lnTo>
                  <a:lnTo>
                    <a:pt x="6629" y="12290"/>
                  </a:lnTo>
                  <a:lnTo>
                    <a:pt x="705" y="12290"/>
                  </a:lnTo>
                  <a:lnTo>
                    <a:pt x="691" y="12289"/>
                  </a:lnTo>
                  <a:lnTo>
                    <a:pt x="678" y="12287"/>
                  </a:lnTo>
                  <a:lnTo>
                    <a:pt x="664" y="12286"/>
                  </a:lnTo>
                  <a:lnTo>
                    <a:pt x="651" y="12284"/>
                  </a:lnTo>
                  <a:lnTo>
                    <a:pt x="638" y="12282"/>
                  </a:lnTo>
                  <a:lnTo>
                    <a:pt x="626" y="12279"/>
                  </a:lnTo>
                  <a:lnTo>
                    <a:pt x="613" y="12274"/>
                  </a:lnTo>
                  <a:lnTo>
                    <a:pt x="601" y="12270"/>
                  </a:lnTo>
                  <a:lnTo>
                    <a:pt x="589" y="12265"/>
                  </a:lnTo>
                  <a:lnTo>
                    <a:pt x="578" y="12260"/>
                  </a:lnTo>
                  <a:lnTo>
                    <a:pt x="567" y="12253"/>
                  </a:lnTo>
                  <a:lnTo>
                    <a:pt x="556" y="12246"/>
                  </a:lnTo>
                  <a:lnTo>
                    <a:pt x="546" y="12240"/>
                  </a:lnTo>
                  <a:lnTo>
                    <a:pt x="536" y="12232"/>
                  </a:lnTo>
                  <a:lnTo>
                    <a:pt x="526" y="12224"/>
                  </a:lnTo>
                  <a:lnTo>
                    <a:pt x="516" y="12216"/>
                  </a:lnTo>
                  <a:lnTo>
                    <a:pt x="507" y="12208"/>
                  </a:lnTo>
                  <a:lnTo>
                    <a:pt x="499" y="12199"/>
                  </a:lnTo>
                  <a:lnTo>
                    <a:pt x="491" y="12190"/>
                  </a:lnTo>
                  <a:lnTo>
                    <a:pt x="484" y="12180"/>
                  </a:lnTo>
                  <a:lnTo>
                    <a:pt x="477" y="12170"/>
                  </a:lnTo>
                  <a:lnTo>
                    <a:pt x="470" y="12160"/>
                  </a:lnTo>
                  <a:lnTo>
                    <a:pt x="464" y="12149"/>
                  </a:lnTo>
                  <a:lnTo>
                    <a:pt x="459" y="12138"/>
                  </a:lnTo>
                  <a:lnTo>
                    <a:pt x="454" y="12127"/>
                  </a:lnTo>
                  <a:lnTo>
                    <a:pt x="450" y="12115"/>
                  </a:lnTo>
                  <a:lnTo>
                    <a:pt x="446" y="12103"/>
                  </a:lnTo>
                  <a:lnTo>
                    <a:pt x="444" y="12091"/>
                  </a:lnTo>
                  <a:lnTo>
                    <a:pt x="440" y="12079"/>
                  </a:lnTo>
                  <a:lnTo>
                    <a:pt x="439" y="12067"/>
                  </a:lnTo>
                  <a:lnTo>
                    <a:pt x="438" y="12054"/>
                  </a:lnTo>
                  <a:lnTo>
                    <a:pt x="438" y="12041"/>
                  </a:lnTo>
                  <a:lnTo>
                    <a:pt x="438" y="11454"/>
                  </a:lnTo>
                  <a:lnTo>
                    <a:pt x="438" y="11442"/>
                  </a:lnTo>
                  <a:lnTo>
                    <a:pt x="439" y="11429"/>
                  </a:lnTo>
                  <a:lnTo>
                    <a:pt x="440" y="11417"/>
                  </a:lnTo>
                  <a:lnTo>
                    <a:pt x="444" y="11404"/>
                  </a:lnTo>
                  <a:lnTo>
                    <a:pt x="446" y="11392"/>
                  </a:lnTo>
                  <a:lnTo>
                    <a:pt x="450" y="11381"/>
                  </a:lnTo>
                  <a:lnTo>
                    <a:pt x="454" y="11370"/>
                  </a:lnTo>
                  <a:lnTo>
                    <a:pt x="459" y="11358"/>
                  </a:lnTo>
                  <a:lnTo>
                    <a:pt x="464" y="11348"/>
                  </a:lnTo>
                  <a:lnTo>
                    <a:pt x="470" y="11337"/>
                  </a:lnTo>
                  <a:lnTo>
                    <a:pt x="477" y="11327"/>
                  </a:lnTo>
                  <a:lnTo>
                    <a:pt x="484" y="11316"/>
                  </a:lnTo>
                  <a:lnTo>
                    <a:pt x="491" y="11307"/>
                  </a:lnTo>
                  <a:lnTo>
                    <a:pt x="499" y="11297"/>
                  </a:lnTo>
                  <a:lnTo>
                    <a:pt x="507" y="11288"/>
                  </a:lnTo>
                  <a:lnTo>
                    <a:pt x="516" y="11279"/>
                  </a:lnTo>
                  <a:lnTo>
                    <a:pt x="526" y="11271"/>
                  </a:lnTo>
                  <a:lnTo>
                    <a:pt x="536" y="11263"/>
                  </a:lnTo>
                  <a:lnTo>
                    <a:pt x="546" y="11256"/>
                  </a:lnTo>
                  <a:lnTo>
                    <a:pt x="556" y="11249"/>
                  </a:lnTo>
                  <a:lnTo>
                    <a:pt x="567" y="11242"/>
                  </a:lnTo>
                  <a:lnTo>
                    <a:pt x="578" y="11237"/>
                  </a:lnTo>
                  <a:lnTo>
                    <a:pt x="589" y="11231"/>
                  </a:lnTo>
                  <a:lnTo>
                    <a:pt x="601" y="11226"/>
                  </a:lnTo>
                  <a:lnTo>
                    <a:pt x="613" y="11221"/>
                  </a:lnTo>
                  <a:lnTo>
                    <a:pt x="626" y="11218"/>
                  </a:lnTo>
                  <a:lnTo>
                    <a:pt x="638" y="11215"/>
                  </a:lnTo>
                  <a:lnTo>
                    <a:pt x="651" y="11211"/>
                  </a:lnTo>
                  <a:lnTo>
                    <a:pt x="664" y="11209"/>
                  </a:lnTo>
                  <a:lnTo>
                    <a:pt x="678" y="11208"/>
                  </a:lnTo>
                  <a:lnTo>
                    <a:pt x="691" y="11207"/>
                  </a:lnTo>
                  <a:lnTo>
                    <a:pt x="705" y="11207"/>
                  </a:lnTo>
                  <a:close/>
                  <a:moveTo>
                    <a:pt x="705" y="10024"/>
                  </a:moveTo>
                  <a:lnTo>
                    <a:pt x="6629" y="10024"/>
                  </a:lnTo>
                  <a:lnTo>
                    <a:pt x="6642" y="10024"/>
                  </a:lnTo>
                  <a:lnTo>
                    <a:pt x="6655" y="10025"/>
                  </a:lnTo>
                  <a:lnTo>
                    <a:pt x="6669" y="10027"/>
                  </a:lnTo>
                  <a:lnTo>
                    <a:pt x="6682" y="10029"/>
                  </a:lnTo>
                  <a:lnTo>
                    <a:pt x="6695" y="10032"/>
                  </a:lnTo>
                  <a:lnTo>
                    <a:pt x="6708" y="10035"/>
                  </a:lnTo>
                  <a:lnTo>
                    <a:pt x="6720" y="10039"/>
                  </a:lnTo>
                  <a:lnTo>
                    <a:pt x="6732" y="10043"/>
                  </a:lnTo>
                  <a:lnTo>
                    <a:pt x="6744" y="10049"/>
                  </a:lnTo>
                  <a:lnTo>
                    <a:pt x="6755" y="10054"/>
                  </a:lnTo>
                  <a:lnTo>
                    <a:pt x="6766" y="10060"/>
                  </a:lnTo>
                  <a:lnTo>
                    <a:pt x="6777" y="10066"/>
                  </a:lnTo>
                  <a:lnTo>
                    <a:pt x="6789" y="10073"/>
                  </a:lnTo>
                  <a:lnTo>
                    <a:pt x="6799" y="10081"/>
                  </a:lnTo>
                  <a:lnTo>
                    <a:pt x="6809" y="10089"/>
                  </a:lnTo>
                  <a:lnTo>
                    <a:pt x="6817" y="10096"/>
                  </a:lnTo>
                  <a:lnTo>
                    <a:pt x="6826" y="10105"/>
                  </a:lnTo>
                  <a:lnTo>
                    <a:pt x="6834" y="10114"/>
                  </a:lnTo>
                  <a:lnTo>
                    <a:pt x="6843" y="10124"/>
                  </a:lnTo>
                  <a:lnTo>
                    <a:pt x="6850" y="10134"/>
                  </a:lnTo>
                  <a:lnTo>
                    <a:pt x="6857" y="10144"/>
                  </a:lnTo>
                  <a:lnTo>
                    <a:pt x="6863" y="10154"/>
                  </a:lnTo>
                  <a:lnTo>
                    <a:pt x="6870" y="10165"/>
                  </a:lnTo>
                  <a:lnTo>
                    <a:pt x="6875" y="10175"/>
                  </a:lnTo>
                  <a:lnTo>
                    <a:pt x="6879" y="10187"/>
                  </a:lnTo>
                  <a:lnTo>
                    <a:pt x="6884" y="10198"/>
                  </a:lnTo>
                  <a:lnTo>
                    <a:pt x="6887" y="10211"/>
                  </a:lnTo>
                  <a:lnTo>
                    <a:pt x="6891" y="10222"/>
                  </a:lnTo>
                  <a:lnTo>
                    <a:pt x="6893" y="10234"/>
                  </a:lnTo>
                  <a:lnTo>
                    <a:pt x="6894" y="10246"/>
                  </a:lnTo>
                  <a:lnTo>
                    <a:pt x="6895" y="10260"/>
                  </a:lnTo>
                  <a:lnTo>
                    <a:pt x="6896" y="10272"/>
                  </a:lnTo>
                  <a:lnTo>
                    <a:pt x="6896" y="10859"/>
                  </a:lnTo>
                  <a:lnTo>
                    <a:pt x="6895" y="10872"/>
                  </a:lnTo>
                  <a:lnTo>
                    <a:pt x="6894" y="10884"/>
                  </a:lnTo>
                  <a:lnTo>
                    <a:pt x="6893" y="10896"/>
                  </a:lnTo>
                  <a:lnTo>
                    <a:pt x="6891" y="10908"/>
                  </a:lnTo>
                  <a:lnTo>
                    <a:pt x="6887" y="10921"/>
                  </a:lnTo>
                  <a:lnTo>
                    <a:pt x="6884" y="10933"/>
                  </a:lnTo>
                  <a:lnTo>
                    <a:pt x="6879" y="10944"/>
                  </a:lnTo>
                  <a:lnTo>
                    <a:pt x="6875" y="10955"/>
                  </a:lnTo>
                  <a:lnTo>
                    <a:pt x="6870" y="10966"/>
                  </a:lnTo>
                  <a:lnTo>
                    <a:pt x="6863" y="10977"/>
                  </a:lnTo>
                  <a:lnTo>
                    <a:pt x="6857" y="10987"/>
                  </a:lnTo>
                  <a:lnTo>
                    <a:pt x="6850" y="10997"/>
                  </a:lnTo>
                  <a:lnTo>
                    <a:pt x="6843" y="11007"/>
                  </a:lnTo>
                  <a:lnTo>
                    <a:pt x="6834" y="11016"/>
                  </a:lnTo>
                  <a:lnTo>
                    <a:pt x="6826" y="11025"/>
                  </a:lnTo>
                  <a:lnTo>
                    <a:pt x="6817" y="11034"/>
                  </a:lnTo>
                  <a:lnTo>
                    <a:pt x="6809" y="11043"/>
                  </a:lnTo>
                  <a:lnTo>
                    <a:pt x="6799" y="11050"/>
                  </a:lnTo>
                  <a:lnTo>
                    <a:pt x="6789" y="11057"/>
                  </a:lnTo>
                  <a:lnTo>
                    <a:pt x="6777" y="11064"/>
                  </a:lnTo>
                  <a:lnTo>
                    <a:pt x="6766" y="11070"/>
                  </a:lnTo>
                  <a:lnTo>
                    <a:pt x="6755" y="11077"/>
                  </a:lnTo>
                  <a:lnTo>
                    <a:pt x="6744" y="11083"/>
                  </a:lnTo>
                  <a:lnTo>
                    <a:pt x="6732" y="11087"/>
                  </a:lnTo>
                  <a:lnTo>
                    <a:pt x="6720" y="11092"/>
                  </a:lnTo>
                  <a:lnTo>
                    <a:pt x="6708" y="11096"/>
                  </a:lnTo>
                  <a:lnTo>
                    <a:pt x="6695" y="11099"/>
                  </a:lnTo>
                  <a:lnTo>
                    <a:pt x="6682" y="11102"/>
                  </a:lnTo>
                  <a:lnTo>
                    <a:pt x="6669" y="11104"/>
                  </a:lnTo>
                  <a:lnTo>
                    <a:pt x="6655" y="11106"/>
                  </a:lnTo>
                  <a:lnTo>
                    <a:pt x="6642" y="11106"/>
                  </a:lnTo>
                  <a:lnTo>
                    <a:pt x="6629" y="11107"/>
                  </a:lnTo>
                  <a:lnTo>
                    <a:pt x="705" y="11107"/>
                  </a:lnTo>
                  <a:lnTo>
                    <a:pt x="691" y="11106"/>
                  </a:lnTo>
                  <a:lnTo>
                    <a:pt x="678" y="11106"/>
                  </a:lnTo>
                  <a:lnTo>
                    <a:pt x="664" y="11104"/>
                  </a:lnTo>
                  <a:lnTo>
                    <a:pt x="651" y="11102"/>
                  </a:lnTo>
                  <a:lnTo>
                    <a:pt x="638" y="11099"/>
                  </a:lnTo>
                  <a:lnTo>
                    <a:pt x="626" y="11096"/>
                  </a:lnTo>
                  <a:lnTo>
                    <a:pt x="613" y="11092"/>
                  </a:lnTo>
                  <a:lnTo>
                    <a:pt x="601" y="11087"/>
                  </a:lnTo>
                  <a:lnTo>
                    <a:pt x="589" y="11083"/>
                  </a:lnTo>
                  <a:lnTo>
                    <a:pt x="578" y="11077"/>
                  </a:lnTo>
                  <a:lnTo>
                    <a:pt x="567" y="11070"/>
                  </a:lnTo>
                  <a:lnTo>
                    <a:pt x="556" y="11064"/>
                  </a:lnTo>
                  <a:lnTo>
                    <a:pt x="546" y="11057"/>
                  </a:lnTo>
                  <a:lnTo>
                    <a:pt x="536" y="11050"/>
                  </a:lnTo>
                  <a:lnTo>
                    <a:pt x="526" y="11043"/>
                  </a:lnTo>
                  <a:lnTo>
                    <a:pt x="516" y="11034"/>
                  </a:lnTo>
                  <a:lnTo>
                    <a:pt x="507" y="11025"/>
                  </a:lnTo>
                  <a:lnTo>
                    <a:pt x="499" y="11016"/>
                  </a:lnTo>
                  <a:lnTo>
                    <a:pt x="491" y="11007"/>
                  </a:lnTo>
                  <a:lnTo>
                    <a:pt x="484" y="10997"/>
                  </a:lnTo>
                  <a:lnTo>
                    <a:pt x="477" y="10987"/>
                  </a:lnTo>
                  <a:lnTo>
                    <a:pt x="470" y="10977"/>
                  </a:lnTo>
                  <a:lnTo>
                    <a:pt x="464" y="10966"/>
                  </a:lnTo>
                  <a:lnTo>
                    <a:pt x="459" y="10955"/>
                  </a:lnTo>
                  <a:lnTo>
                    <a:pt x="454" y="10944"/>
                  </a:lnTo>
                  <a:lnTo>
                    <a:pt x="450" y="10933"/>
                  </a:lnTo>
                  <a:lnTo>
                    <a:pt x="446" y="10921"/>
                  </a:lnTo>
                  <a:lnTo>
                    <a:pt x="444" y="10908"/>
                  </a:lnTo>
                  <a:lnTo>
                    <a:pt x="440" y="10896"/>
                  </a:lnTo>
                  <a:lnTo>
                    <a:pt x="439" y="10884"/>
                  </a:lnTo>
                  <a:lnTo>
                    <a:pt x="438" y="10872"/>
                  </a:lnTo>
                  <a:lnTo>
                    <a:pt x="438" y="10859"/>
                  </a:lnTo>
                  <a:lnTo>
                    <a:pt x="438" y="10272"/>
                  </a:lnTo>
                  <a:lnTo>
                    <a:pt x="438" y="10260"/>
                  </a:lnTo>
                  <a:lnTo>
                    <a:pt x="439" y="10246"/>
                  </a:lnTo>
                  <a:lnTo>
                    <a:pt x="440" y="10234"/>
                  </a:lnTo>
                  <a:lnTo>
                    <a:pt x="444" y="10222"/>
                  </a:lnTo>
                  <a:lnTo>
                    <a:pt x="446" y="10211"/>
                  </a:lnTo>
                  <a:lnTo>
                    <a:pt x="450" y="10198"/>
                  </a:lnTo>
                  <a:lnTo>
                    <a:pt x="454" y="10187"/>
                  </a:lnTo>
                  <a:lnTo>
                    <a:pt x="459" y="10175"/>
                  </a:lnTo>
                  <a:lnTo>
                    <a:pt x="464" y="10165"/>
                  </a:lnTo>
                  <a:lnTo>
                    <a:pt x="470" y="10154"/>
                  </a:lnTo>
                  <a:lnTo>
                    <a:pt x="477" y="10144"/>
                  </a:lnTo>
                  <a:lnTo>
                    <a:pt x="484" y="10134"/>
                  </a:lnTo>
                  <a:lnTo>
                    <a:pt x="491" y="10124"/>
                  </a:lnTo>
                  <a:lnTo>
                    <a:pt x="499" y="10114"/>
                  </a:lnTo>
                  <a:lnTo>
                    <a:pt x="507" y="10105"/>
                  </a:lnTo>
                  <a:lnTo>
                    <a:pt x="516" y="10096"/>
                  </a:lnTo>
                  <a:lnTo>
                    <a:pt x="526" y="10089"/>
                  </a:lnTo>
                  <a:lnTo>
                    <a:pt x="536" y="10081"/>
                  </a:lnTo>
                  <a:lnTo>
                    <a:pt x="546" y="10073"/>
                  </a:lnTo>
                  <a:lnTo>
                    <a:pt x="556" y="10066"/>
                  </a:lnTo>
                  <a:lnTo>
                    <a:pt x="567" y="10060"/>
                  </a:lnTo>
                  <a:lnTo>
                    <a:pt x="578" y="10054"/>
                  </a:lnTo>
                  <a:lnTo>
                    <a:pt x="589" y="10049"/>
                  </a:lnTo>
                  <a:lnTo>
                    <a:pt x="601" y="10043"/>
                  </a:lnTo>
                  <a:lnTo>
                    <a:pt x="613" y="10039"/>
                  </a:lnTo>
                  <a:lnTo>
                    <a:pt x="626" y="10035"/>
                  </a:lnTo>
                  <a:lnTo>
                    <a:pt x="638" y="10032"/>
                  </a:lnTo>
                  <a:lnTo>
                    <a:pt x="651" y="10029"/>
                  </a:lnTo>
                  <a:lnTo>
                    <a:pt x="664" y="10027"/>
                  </a:lnTo>
                  <a:lnTo>
                    <a:pt x="678" y="10025"/>
                  </a:lnTo>
                  <a:lnTo>
                    <a:pt x="691" y="10024"/>
                  </a:lnTo>
                  <a:lnTo>
                    <a:pt x="705" y="10024"/>
                  </a:lnTo>
                  <a:close/>
                  <a:moveTo>
                    <a:pt x="705" y="8842"/>
                  </a:moveTo>
                  <a:lnTo>
                    <a:pt x="6629" y="8842"/>
                  </a:lnTo>
                  <a:lnTo>
                    <a:pt x="6642" y="8842"/>
                  </a:lnTo>
                  <a:lnTo>
                    <a:pt x="6655" y="8843"/>
                  </a:lnTo>
                  <a:lnTo>
                    <a:pt x="6669" y="8845"/>
                  </a:lnTo>
                  <a:lnTo>
                    <a:pt x="6682" y="8846"/>
                  </a:lnTo>
                  <a:lnTo>
                    <a:pt x="6695" y="8849"/>
                  </a:lnTo>
                  <a:lnTo>
                    <a:pt x="6708" y="8853"/>
                  </a:lnTo>
                  <a:lnTo>
                    <a:pt x="6720" y="8857"/>
                  </a:lnTo>
                  <a:lnTo>
                    <a:pt x="6732" y="8862"/>
                  </a:lnTo>
                  <a:lnTo>
                    <a:pt x="6744" y="8866"/>
                  </a:lnTo>
                  <a:lnTo>
                    <a:pt x="6755" y="8872"/>
                  </a:lnTo>
                  <a:lnTo>
                    <a:pt x="6766" y="8877"/>
                  </a:lnTo>
                  <a:lnTo>
                    <a:pt x="6777" y="8884"/>
                  </a:lnTo>
                  <a:lnTo>
                    <a:pt x="6789" y="8891"/>
                  </a:lnTo>
                  <a:lnTo>
                    <a:pt x="6799" y="8898"/>
                  </a:lnTo>
                  <a:lnTo>
                    <a:pt x="6809" y="8906"/>
                  </a:lnTo>
                  <a:lnTo>
                    <a:pt x="6817" y="8915"/>
                  </a:lnTo>
                  <a:lnTo>
                    <a:pt x="6826" y="8923"/>
                  </a:lnTo>
                  <a:lnTo>
                    <a:pt x="6834" y="8932"/>
                  </a:lnTo>
                  <a:lnTo>
                    <a:pt x="6843" y="8942"/>
                  </a:lnTo>
                  <a:lnTo>
                    <a:pt x="6850" y="8952"/>
                  </a:lnTo>
                  <a:lnTo>
                    <a:pt x="6857" y="8962"/>
                  </a:lnTo>
                  <a:lnTo>
                    <a:pt x="6863" y="8972"/>
                  </a:lnTo>
                  <a:lnTo>
                    <a:pt x="6870" y="8983"/>
                  </a:lnTo>
                  <a:lnTo>
                    <a:pt x="6875" y="8994"/>
                  </a:lnTo>
                  <a:lnTo>
                    <a:pt x="6879" y="9005"/>
                  </a:lnTo>
                  <a:lnTo>
                    <a:pt x="6884" y="9016"/>
                  </a:lnTo>
                  <a:lnTo>
                    <a:pt x="6887" y="9028"/>
                  </a:lnTo>
                  <a:lnTo>
                    <a:pt x="6891" y="9039"/>
                  </a:lnTo>
                  <a:lnTo>
                    <a:pt x="6893" y="9051"/>
                  </a:lnTo>
                  <a:lnTo>
                    <a:pt x="6894" y="9065"/>
                  </a:lnTo>
                  <a:lnTo>
                    <a:pt x="6895" y="9077"/>
                  </a:lnTo>
                  <a:lnTo>
                    <a:pt x="6896" y="9089"/>
                  </a:lnTo>
                  <a:lnTo>
                    <a:pt x="6896" y="9676"/>
                  </a:lnTo>
                  <a:lnTo>
                    <a:pt x="6895" y="9689"/>
                  </a:lnTo>
                  <a:lnTo>
                    <a:pt x="6894" y="9701"/>
                  </a:lnTo>
                  <a:lnTo>
                    <a:pt x="6893" y="9714"/>
                  </a:lnTo>
                  <a:lnTo>
                    <a:pt x="6891" y="9726"/>
                  </a:lnTo>
                  <a:lnTo>
                    <a:pt x="6887" y="9738"/>
                  </a:lnTo>
                  <a:lnTo>
                    <a:pt x="6884" y="9750"/>
                  </a:lnTo>
                  <a:lnTo>
                    <a:pt x="6879" y="9761"/>
                  </a:lnTo>
                  <a:lnTo>
                    <a:pt x="6875" y="9772"/>
                  </a:lnTo>
                  <a:lnTo>
                    <a:pt x="6870" y="9784"/>
                  </a:lnTo>
                  <a:lnTo>
                    <a:pt x="6863" y="9795"/>
                  </a:lnTo>
                  <a:lnTo>
                    <a:pt x="6857" y="9805"/>
                  </a:lnTo>
                  <a:lnTo>
                    <a:pt x="6850" y="9815"/>
                  </a:lnTo>
                  <a:lnTo>
                    <a:pt x="6843" y="9825"/>
                  </a:lnTo>
                  <a:lnTo>
                    <a:pt x="6834" y="9834"/>
                  </a:lnTo>
                  <a:lnTo>
                    <a:pt x="6826" y="9842"/>
                  </a:lnTo>
                  <a:lnTo>
                    <a:pt x="6817" y="9851"/>
                  </a:lnTo>
                  <a:lnTo>
                    <a:pt x="6809" y="9860"/>
                  </a:lnTo>
                  <a:lnTo>
                    <a:pt x="6799" y="9868"/>
                  </a:lnTo>
                  <a:lnTo>
                    <a:pt x="6789" y="9875"/>
                  </a:lnTo>
                  <a:lnTo>
                    <a:pt x="6777" y="9882"/>
                  </a:lnTo>
                  <a:lnTo>
                    <a:pt x="6766" y="9888"/>
                  </a:lnTo>
                  <a:lnTo>
                    <a:pt x="6755" y="9895"/>
                  </a:lnTo>
                  <a:lnTo>
                    <a:pt x="6744" y="9900"/>
                  </a:lnTo>
                  <a:lnTo>
                    <a:pt x="6732" y="9905"/>
                  </a:lnTo>
                  <a:lnTo>
                    <a:pt x="6720" y="9909"/>
                  </a:lnTo>
                  <a:lnTo>
                    <a:pt x="6708" y="9913"/>
                  </a:lnTo>
                  <a:lnTo>
                    <a:pt x="6695" y="9917"/>
                  </a:lnTo>
                  <a:lnTo>
                    <a:pt x="6682" y="9919"/>
                  </a:lnTo>
                  <a:lnTo>
                    <a:pt x="6669" y="9921"/>
                  </a:lnTo>
                  <a:lnTo>
                    <a:pt x="6655" y="9923"/>
                  </a:lnTo>
                  <a:lnTo>
                    <a:pt x="6642" y="9924"/>
                  </a:lnTo>
                  <a:lnTo>
                    <a:pt x="6629" y="9924"/>
                  </a:lnTo>
                  <a:lnTo>
                    <a:pt x="705" y="9924"/>
                  </a:lnTo>
                  <a:lnTo>
                    <a:pt x="691" y="9924"/>
                  </a:lnTo>
                  <a:lnTo>
                    <a:pt x="678" y="9923"/>
                  </a:lnTo>
                  <a:lnTo>
                    <a:pt x="664" y="9921"/>
                  </a:lnTo>
                  <a:lnTo>
                    <a:pt x="651" y="9919"/>
                  </a:lnTo>
                  <a:lnTo>
                    <a:pt x="638" y="9917"/>
                  </a:lnTo>
                  <a:lnTo>
                    <a:pt x="626" y="9913"/>
                  </a:lnTo>
                  <a:lnTo>
                    <a:pt x="613" y="9909"/>
                  </a:lnTo>
                  <a:lnTo>
                    <a:pt x="601" y="9905"/>
                  </a:lnTo>
                  <a:lnTo>
                    <a:pt x="589" y="9900"/>
                  </a:lnTo>
                  <a:lnTo>
                    <a:pt x="578" y="9895"/>
                  </a:lnTo>
                  <a:lnTo>
                    <a:pt x="567" y="9888"/>
                  </a:lnTo>
                  <a:lnTo>
                    <a:pt x="556" y="9882"/>
                  </a:lnTo>
                  <a:lnTo>
                    <a:pt x="546" y="9875"/>
                  </a:lnTo>
                  <a:lnTo>
                    <a:pt x="536" y="9868"/>
                  </a:lnTo>
                  <a:lnTo>
                    <a:pt x="526" y="9860"/>
                  </a:lnTo>
                  <a:lnTo>
                    <a:pt x="516" y="9851"/>
                  </a:lnTo>
                  <a:lnTo>
                    <a:pt x="507" y="9842"/>
                  </a:lnTo>
                  <a:lnTo>
                    <a:pt x="499" y="9834"/>
                  </a:lnTo>
                  <a:lnTo>
                    <a:pt x="491" y="9825"/>
                  </a:lnTo>
                  <a:lnTo>
                    <a:pt x="484" y="9815"/>
                  </a:lnTo>
                  <a:lnTo>
                    <a:pt x="477" y="9805"/>
                  </a:lnTo>
                  <a:lnTo>
                    <a:pt x="470" y="9795"/>
                  </a:lnTo>
                  <a:lnTo>
                    <a:pt x="464" y="9784"/>
                  </a:lnTo>
                  <a:lnTo>
                    <a:pt x="459" y="9772"/>
                  </a:lnTo>
                  <a:lnTo>
                    <a:pt x="454" y="9761"/>
                  </a:lnTo>
                  <a:lnTo>
                    <a:pt x="450" y="9750"/>
                  </a:lnTo>
                  <a:lnTo>
                    <a:pt x="446" y="9738"/>
                  </a:lnTo>
                  <a:lnTo>
                    <a:pt x="444" y="9726"/>
                  </a:lnTo>
                  <a:lnTo>
                    <a:pt x="440" y="9714"/>
                  </a:lnTo>
                  <a:lnTo>
                    <a:pt x="439" y="9701"/>
                  </a:lnTo>
                  <a:lnTo>
                    <a:pt x="438" y="9689"/>
                  </a:lnTo>
                  <a:lnTo>
                    <a:pt x="438" y="9676"/>
                  </a:lnTo>
                  <a:lnTo>
                    <a:pt x="438" y="9089"/>
                  </a:lnTo>
                  <a:lnTo>
                    <a:pt x="438" y="9077"/>
                  </a:lnTo>
                  <a:lnTo>
                    <a:pt x="439" y="9065"/>
                  </a:lnTo>
                  <a:lnTo>
                    <a:pt x="440" y="9051"/>
                  </a:lnTo>
                  <a:lnTo>
                    <a:pt x="444" y="9039"/>
                  </a:lnTo>
                  <a:lnTo>
                    <a:pt x="446" y="9028"/>
                  </a:lnTo>
                  <a:lnTo>
                    <a:pt x="450" y="9016"/>
                  </a:lnTo>
                  <a:lnTo>
                    <a:pt x="454" y="9005"/>
                  </a:lnTo>
                  <a:lnTo>
                    <a:pt x="459" y="8994"/>
                  </a:lnTo>
                  <a:lnTo>
                    <a:pt x="464" y="8983"/>
                  </a:lnTo>
                  <a:lnTo>
                    <a:pt x="470" y="8972"/>
                  </a:lnTo>
                  <a:lnTo>
                    <a:pt x="477" y="8962"/>
                  </a:lnTo>
                  <a:lnTo>
                    <a:pt x="484" y="8952"/>
                  </a:lnTo>
                  <a:lnTo>
                    <a:pt x="491" y="8942"/>
                  </a:lnTo>
                  <a:lnTo>
                    <a:pt x="499" y="8932"/>
                  </a:lnTo>
                  <a:lnTo>
                    <a:pt x="507" y="8923"/>
                  </a:lnTo>
                  <a:lnTo>
                    <a:pt x="516" y="8915"/>
                  </a:lnTo>
                  <a:lnTo>
                    <a:pt x="526" y="8906"/>
                  </a:lnTo>
                  <a:lnTo>
                    <a:pt x="536" y="8898"/>
                  </a:lnTo>
                  <a:lnTo>
                    <a:pt x="546" y="8891"/>
                  </a:lnTo>
                  <a:lnTo>
                    <a:pt x="556" y="8884"/>
                  </a:lnTo>
                  <a:lnTo>
                    <a:pt x="567" y="8877"/>
                  </a:lnTo>
                  <a:lnTo>
                    <a:pt x="578" y="8872"/>
                  </a:lnTo>
                  <a:lnTo>
                    <a:pt x="589" y="8866"/>
                  </a:lnTo>
                  <a:lnTo>
                    <a:pt x="601" y="8862"/>
                  </a:lnTo>
                  <a:lnTo>
                    <a:pt x="613" y="8857"/>
                  </a:lnTo>
                  <a:lnTo>
                    <a:pt x="626" y="8853"/>
                  </a:lnTo>
                  <a:lnTo>
                    <a:pt x="638" y="8849"/>
                  </a:lnTo>
                  <a:lnTo>
                    <a:pt x="651" y="8846"/>
                  </a:lnTo>
                  <a:lnTo>
                    <a:pt x="664" y="8845"/>
                  </a:lnTo>
                  <a:lnTo>
                    <a:pt x="678" y="8843"/>
                  </a:lnTo>
                  <a:lnTo>
                    <a:pt x="691" y="8842"/>
                  </a:lnTo>
                  <a:lnTo>
                    <a:pt x="705" y="8842"/>
                  </a:lnTo>
                  <a:close/>
                  <a:moveTo>
                    <a:pt x="705" y="7659"/>
                  </a:moveTo>
                  <a:lnTo>
                    <a:pt x="6629" y="7659"/>
                  </a:lnTo>
                  <a:lnTo>
                    <a:pt x="6642" y="7659"/>
                  </a:lnTo>
                  <a:lnTo>
                    <a:pt x="6655" y="7660"/>
                  </a:lnTo>
                  <a:lnTo>
                    <a:pt x="6669" y="7662"/>
                  </a:lnTo>
                  <a:lnTo>
                    <a:pt x="6682" y="7665"/>
                  </a:lnTo>
                  <a:lnTo>
                    <a:pt x="6695" y="7667"/>
                  </a:lnTo>
                  <a:lnTo>
                    <a:pt x="6708" y="7670"/>
                  </a:lnTo>
                  <a:lnTo>
                    <a:pt x="6720" y="7675"/>
                  </a:lnTo>
                  <a:lnTo>
                    <a:pt x="6732" y="7679"/>
                  </a:lnTo>
                  <a:lnTo>
                    <a:pt x="6744" y="7684"/>
                  </a:lnTo>
                  <a:lnTo>
                    <a:pt x="6755" y="7689"/>
                  </a:lnTo>
                  <a:lnTo>
                    <a:pt x="6766" y="7696"/>
                  </a:lnTo>
                  <a:lnTo>
                    <a:pt x="6777" y="7701"/>
                  </a:lnTo>
                  <a:lnTo>
                    <a:pt x="6789" y="7709"/>
                  </a:lnTo>
                  <a:lnTo>
                    <a:pt x="6799" y="7716"/>
                  </a:lnTo>
                  <a:lnTo>
                    <a:pt x="6809" y="7723"/>
                  </a:lnTo>
                  <a:lnTo>
                    <a:pt x="6817" y="7732"/>
                  </a:lnTo>
                  <a:lnTo>
                    <a:pt x="6826" y="7740"/>
                  </a:lnTo>
                  <a:lnTo>
                    <a:pt x="6834" y="7750"/>
                  </a:lnTo>
                  <a:lnTo>
                    <a:pt x="6843" y="7759"/>
                  </a:lnTo>
                  <a:lnTo>
                    <a:pt x="6850" y="7769"/>
                  </a:lnTo>
                  <a:lnTo>
                    <a:pt x="6857" y="7779"/>
                  </a:lnTo>
                  <a:lnTo>
                    <a:pt x="6863" y="7789"/>
                  </a:lnTo>
                  <a:lnTo>
                    <a:pt x="6870" y="7800"/>
                  </a:lnTo>
                  <a:lnTo>
                    <a:pt x="6875" y="7811"/>
                  </a:lnTo>
                  <a:lnTo>
                    <a:pt x="6879" y="7822"/>
                  </a:lnTo>
                  <a:lnTo>
                    <a:pt x="6884" y="7833"/>
                  </a:lnTo>
                  <a:lnTo>
                    <a:pt x="6887" y="7846"/>
                  </a:lnTo>
                  <a:lnTo>
                    <a:pt x="6891" y="7858"/>
                  </a:lnTo>
                  <a:lnTo>
                    <a:pt x="6893" y="7870"/>
                  </a:lnTo>
                  <a:lnTo>
                    <a:pt x="6894" y="7882"/>
                  </a:lnTo>
                  <a:lnTo>
                    <a:pt x="6895" y="7894"/>
                  </a:lnTo>
                  <a:lnTo>
                    <a:pt x="6896" y="7907"/>
                  </a:lnTo>
                  <a:lnTo>
                    <a:pt x="6896" y="8494"/>
                  </a:lnTo>
                  <a:lnTo>
                    <a:pt x="6895" y="8507"/>
                  </a:lnTo>
                  <a:lnTo>
                    <a:pt x="6894" y="8519"/>
                  </a:lnTo>
                  <a:lnTo>
                    <a:pt x="6893" y="8531"/>
                  </a:lnTo>
                  <a:lnTo>
                    <a:pt x="6891" y="8543"/>
                  </a:lnTo>
                  <a:lnTo>
                    <a:pt x="6887" y="8556"/>
                  </a:lnTo>
                  <a:lnTo>
                    <a:pt x="6884" y="8568"/>
                  </a:lnTo>
                  <a:lnTo>
                    <a:pt x="6879" y="8579"/>
                  </a:lnTo>
                  <a:lnTo>
                    <a:pt x="6875" y="8590"/>
                  </a:lnTo>
                  <a:lnTo>
                    <a:pt x="6870" y="8601"/>
                  </a:lnTo>
                  <a:lnTo>
                    <a:pt x="6863" y="8612"/>
                  </a:lnTo>
                  <a:lnTo>
                    <a:pt x="6857" y="8622"/>
                  </a:lnTo>
                  <a:lnTo>
                    <a:pt x="6850" y="8632"/>
                  </a:lnTo>
                  <a:lnTo>
                    <a:pt x="6843" y="8642"/>
                  </a:lnTo>
                  <a:lnTo>
                    <a:pt x="6834" y="8651"/>
                  </a:lnTo>
                  <a:lnTo>
                    <a:pt x="6826" y="8661"/>
                  </a:lnTo>
                  <a:lnTo>
                    <a:pt x="6817" y="8669"/>
                  </a:lnTo>
                  <a:lnTo>
                    <a:pt x="6809" y="8678"/>
                  </a:lnTo>
                  <a:lnTo>
                    <a:pt x="6799" y="8685"/>
                  </a:lnTo>
                  <a:lnTo>
                    <a:pt x="6789" y="8692"/>
                  </a:lnTo>
                  <a:lnTo>
                    <a:pt x="6777" y="8700"/>
                  </a:lnTo>
                  <a:lnTo>
                    <a:pt x="6766" y="8706"/>
                  </a:lnTo>
                  <a:lnTo>
                    <a:pt x="6755" y="8712"/>
                  </a:lnTo>
                  <a:lnTo>
                    <a:pt x="6744" y="8717"/>
                  </a:lnTo>
                  <a:lnTo>
                    <a:pt x="6732" y="8722"/>
                  </a:lnTo>
                  <a:lnTo>
                    <a:pt x="6720" y="8726"/>
                  </a:lnTo>
                  <a:lnTo>
                    <a:pt x="6708" y="8731"/>
                  </a:lnTo>
                  <a:lnTo>
                    <a:pt x="6695" y="8734"/>
                  </a:lnTo>
                  <a:lnTo>
                    <a:pt x="6682" y="8736"/>
                  </a:lnTo>
                  <a:lnTo>
                    <a:pt x="6669" y="8739"/>
                  </a:lnTo>
                  <a:lnTo>
                    <a:pt x="6655" y="8741"/>
                  </a:lnTo>
                  <a:lnTo>
                    <a:pt x="6642" y="8742"/>
                  </a:lnTo>
                  <a:lnTo>
                    <a:pt x="6629" y="8742"/>
                  </a:lnTo>
                  <a:lnTo>
                    <a:pt x="705" y="8742"/>
                  </a:lnTo>
                  <a:lnTo>
                    <a:pt x="691" y="8742"/>
                  </a:lnTo>
                  <a:lnTo>
                    <a:pt x="678" y="8741"/>
                  </a:lnTo>
                  <a:lnTo>
                    <a:pt x="664" y="8739"/>
                  </a:lnTo>
                  <a:lnTo>
                    <a:pt x="651" y="8736"/>
                  </a:lnTo>
                  <a:lnTo>
                    <a:pt x="638" y="8734"/>
                  </a:lnTo>
                  <a:lnTo>
                    <a:pt x="626" y="8731"/>
                  </a:lnTo>
                  <a:lnTo>
                    <a:pt x="613" y="8726"/>
                  </a:lnTo>
                  <a:lnTo>
                    <a:pt x="601" y="8722"/>
                  </a:lnTo>
                  <a:lnTo>
                    <a:pt x="589" y="8717"/>
                  </a:lnTo>
                  <a:lnTo>
                    <a:pt x="578" y="8712"/>
                  </a:lnTo>
                  <a:lnTo>
                    <a:pt x="567" y="8706"/>
                  </a:lnTo>
                  <a:lnTo>
                    <a:pt x="556" y="8700"/>
                  </a:lnTo>
                  <a:lnTo>
                    <a:pt x="546" y="8692"/>
                  </a:lnTo>
                  <a:lnTo>
                    <a:pt x="536" y="8685"/>
                  </a:lnTo>
                  <a:lnTo>
                    <a:pt x="526" y="8678"/>
                  </a:lnTo>
                  <a:lnTo>
                    <a:pt x="516" y="8669"/>
                  </a:lnTo>
                  <a:lnTo>
                    <a:pt x="507" y="8661"/>
                  </a:lnTo>
                  <a:lnTo>
                    <a:pt x="499" y="8651"/>
                  </a:lnTo>
                  <a:lnTo>
                    <a:pt x="491" y="8642"/>
                  </a:lnTo>
                  <a:lnTo>
                    <a:pt x="484" y="8632"/>
                  </a:lnTo>
                  <a:lnTo>
                    <a:pt x="477" y="8622"/>
                  </a:lnTo>
                  <a:lnTo>
                    <a:pt x="470" y="8612"/>
                  </a:lnTo>
                  <a:lnTo>
                    <a:pt x="464" y="8601"/>
                  </a:lnTo>
                  <a:lnTo>
                    <a:pt x="459" y="8590"/>
                  </a:lnTo>
                  <a:lnTo>
                    <a:pt x="454" y="8579"/>
                  </a:lnTo>
                  <a:lnTo>
                    <a:pt x="450" y="8568"/>
                  </a:lnTo>
                  <a:lnTo>
                    <a:pt x="446" y="8556"/>
                  </a:lnTo>
                  <a:lnTo>
                    <a:pt x="444" y="8543"/>
                  </a:lnTo>
                  <a:lnTo>
                    <a:pt x="440" y="8531"/>
                  </a:lnTo>
                  <a:lnTo>
                    <a:pt x="439" y="8519"/>
                  </a:lnTo>
                  <a:lnTo>
                    <a:pt x="438" y="8507"/>
                  </a:lnTo>
                  <a:lnTo>
                    <a:pt x="438" y="8494"/>
                  </a:lnTo>
                  <a:lnTo>
                    <a:pt x="438" y="7907"/>
                  </a:lnTo>
                  <a:lnTo>
                    <a:pt x="438" y="7894"/>
                  </a:lnTo>
                  <a:lnTo>
                    <a:pt x="439" y="7882"/>
                  </a:lnTo>
                  <a:lnTo>
                    <a:pt x="440" y="7870"/>
                  </a:lnTo>
                  <a:lnTo>
                    <a:pt x="444" y="7858"/>
                  </a:lnTo>
                  <a:lnTo>
                    <a:pt x="446" y="7846"/>
                  </a:lnTo>
                  <a:lnTo>
                    <a:pt x="450" y="7833"/>
                  </a:lnTo>
                  <a:lnTo>
                    <a:pt x="454" y="7822"/>
                  </a:lnTo>
                  <a:lnTo>
                    <a:pt x="459" y="7811"/>
                  </a:lnTo>
                  <a:lnTo>
                    <a:pt x="464" y="7800"/>
                  </a:lnTo>
                  <a:lnTo>
                    <a:pt x="470" y="7789"/>
                  </a:lnTo>
                  <a:lnTo>
                    <a:pt x="477" y="7779"/>
                  </a:lnTo>
                  <a:lnTo>
                    <a:pt x="484" y="7769"/>
                  </a:lnTo>
                  <a:lnTo>
                    <a:pt x="491" y="7759"/>
                  </a:lnTo>
                  <a:lnTo>
                    <a:pt x="499" y="7750"/>
                  </a:lnTo>
                  <a:lnTo>
                    <a:pt x="507" y="7740"/>
                  </a:lnTo>
                  <a:lnTo>
                    <a:pt x="516" y="7732"/>
                  </a:lnTo>
                  <a:lnTo>
                    <a:pt x="526" y="7723"/>
                  </a:lnTo>
                  <a:lnTo>
                    <a:pt x="536" y="7716"/>
                  </a:lnTo>
                  <a:lnTo>
                    <a:pt x="546" y="7709"/>
                  </a:lnTo>
                  <a:lnTo>
                    <a:pt x="556" y="7701"/>
                  </a:lnTo>
                  <a:lnTo>
                    <a:pt x="567" y="7696"/>
                  </a:lnTo>
                  <a:lnTo>
                    <a:pt x="578" y="7689"/>
                  </a:lnTo>
                  <a:lnTo>
                    <a:pt x="589" y="7684"/>
                  </a:lnTo>
                  <a:lnTo>
                    <a:pt x="601" y="7679"/>
                  </a:lnTo>
                  <a:lnTo>
                    <a:pt x="613" y="7675"/>
                  </a:lnTo>
                  <a:lnTo>
                    <a:pt x="626" y="7670"/>
                  </a:lnTo>
                  <a:lnTo>
                    <a:pt x="638" y="7667"/>
                  </a:lnTo>
                  <a:lnTo>
                    <a:pt x="651" y="7665"/>
                  </a:lnTo>
                  <a:lnTo>
                    <a:pt x="664" y="7662"/>
                  </a:lnTo>
                  <a:lnTo>
                    <a:pt x="678" y="7660"/>
                  </a:lnTo>
                  <a:lnTo>
                    <a:pt x="691" y="7659"/>
                  </a:lnTo>
                  <a:lnTo>
                    <a:pt x="705" y="7659"/>
                  </a:lnTo>
                  <a:close/>
                  <a:moveTo>
                    <a:pt x="705" y="6477"/>
                  </a:moveTo>
                  <a:lnTo>
                    <a:pt x="6629" y="6477"/>
                  </a:lnTo>
                  <a:lnTo>
                    <a:pt x="6642" y="6477"/>
                  </a:lnTo>
                  <a:lnTo>
                    <a:pt x="6655" y="6478"/>
                  </a:lnTo>
                  <a:lnTo>
                    <a:pt x="6669" y="6480"/>
                  </a:lnTo>
                  <a:lnTo>
                    <a:pt x="6682" y="6482"/>
                  </a:lnTo>
                  <a:lnTo>
                    <a:pt x="6695" y="6484"/>
                  </a:lnTo>
                  <a:lnTo>
                    <a:pt x="6708" y="6488"/>
                  </a:lnTo>
                  <a:lnTo>
                    <a:pt x="6720" y="6492"/>
                  </a:lnTo>
                  <a:lnTo>
                    <a:pt x="6732" y="6497"/>
                  </a:lnTo>
                  <a:lnTo>
                    <a:pt x="6744" y="6501"/>
                  </a:lnTo>
                  <a:lnTo>
                    <a:pt x="6755" y="6506"/>
                  </a:lnTo>
                  <a:lnTo>
                    <a:pt x="6766" y="6513"/>
                  </a:lnTo>
                  <a:lnTo>
                    <a:pt x="6777" y="6519"/>
                  </a:lnTo>
                  <a:lnTo>
                    <a:pt x="6789" y="6526"/>
                  </a:lnTo>
                  <a:lnTo>
                    <a:pt x="6799" y="6533"/>
                  </a:lnTo>
                  <a:lnTo>
                    <a:pt x="6809" y="6541"/>
                  </a:lnTo>
                  <a:lnTo>
                    <a:pt x="6817" y="6550"/>
                  </a:lnTo>
                  <a:lnTo>
                    <a:pt x="6826" y="6559"/>
                  </a:lnTo>
                  <a:lnTo>
                    <a:pt x="6834" y="6568"/>
                  </a:lnTo>
                  <a:lnTo>
                    <a:pt x="6843" y="6576"/>
                  </a:lnTo>
                  <a:lnTo>
                    <a:pt x="6850" y="6586"/>
                  </a:lnTo>
                  <a:lnTo>
                    <a:pt x="6857" y="6596"/>
                  </a:lnTo>
                  <a:lnTo>
                    <a:pt x="6863" y="6606"/>
                  </a:lnTo>
                  <a:lnTo>
                    <a:pt x="6870" y="6617"/>
                  </a:lnTo>
                  <a:lnTo>
                    <a:pt x="6875" y="6629"/>
                  </a:lnTo>
                  <a:lnTo>
                    <a:pt x="6879" y="6640"/>
                  </a:lnTo>
                  <a:lnTo>
                    <a:pt x="6884" y="6651"/>
                  </a:lnTo>
                  <a:lnTo>
                    <a:pt x="6887" y="6663"/>
                  </a:lnTo>
                  <a:lnTo>
                    <a:pt x="6891" y="6675"/>
                  </a:lnTo>
                  <a:lnTo>
                    <a:pt x="6893" y="6687"/>
                  </a:lnTo>
                  <a:lnTo>
                    <a:pt x="6894" y="6700"/>
                  </a:lnTo>
                  <a:lnTo>
                    <a:pt x="6895" y="6712"/>
                  </a:lnTo>
                  <a:lnTo>
                    <a:pt x="6896" y="6725"/>
                  </a:lnTo>
                  <a:lnTo>
                    <a:pt x="6896" y="7312"/>
                  </a:lnTo>
                  <a:lnTo>
                    <a:pt x="6895" y="7324"/>
                  </a:lnTo>
                  <a:lnTo>
                    <a:pt x="6894" y="7336"/>
                  </a:lnTo>
                  <a:lnTo>
                    <a:pt x="6893" y="7350"/>
                  </a:lnTo>
                  <a:lnTo>
                    <a:pt x="6891" y="7362"/>
                  </a:lnTo>
                  <a:lnTo>
                    <a:pt x="6887" y="7373"/>
                  </a:lnTo>
                  <a:lnTo>
                    <a:pt x="6884" y="7385"/>
                  </a:lnTo>
                  <a:lnTo>
                    <a:pt x="6879" y="7396"/>
                  </a:lnTo>
                  <a:lnTo>
                    <a:pt x="6875" y="7407"/>
                  </a:lnTo>
                  <a:lnTo>
                    <a:pt x="6870" y="7418"/>
                  </a:lnTo>
                  <a:lnTo>
                    <a:pt x="6863" y="7429"/>
                  </a:lnTo>
                  <a:lnTo>
                    <a:pt x="6857" y="7439"/>
                  </a:lnTo>
                  <a:lnTo>
                    <a:pt x="6850" y="7449"/>
                  </a:lnTo>
                  <a:lnTo>
                    <a:pt x="6843" y="7459"/>
                  </a:lnTo>
                  <a:lnTo>
                    <a:pt x="6834" y="7469"/>
                  </a:lnTo>
                  <a:lnTo>
                    <a:pt x="6826" y="7478"/>
                  </a:lnTo>
                  <a:lnTo>
                    <a:pt x="6817" y="7486"/>
                  </a:lnTo>
                  <a:lnTo>
                    <a:pt x="6809" y="7495"/>
                  </a:lnTo>
                  <a:lnTo>
                    <a:pt x="6799" y="7503"/>
                  </a:lnTo>
                  <a:lnTo>
                    <a:pt x="6789" y="7510"/>
                  </a:lnTo>
                  <a:lnTo>
                    <a:pt x="6777" y="7517"/>
                  </a:lnTo>
                  <a:lnTo>
                    <a:pt x="6766" y="7524"/>
                  </a:lnTo>
                  <a:lnTo>
                    <a:pt x="6755" y="7529"/>
                  </a:lnTo>
                  <a:lnTo>
                    <a:pt x="6744" y="7535"/>
                  </a:lnTo>
                  <a:lnTo>
                    <a:pt x="6732" y="7539"/>
                  </a:lnTo>
                  <a:lnTo>
                    <a:pt x="6720" y="7544"/>
                  </a:lnTo>
                  <a:lnTo>
                    <a:pt x="6708" y="7548"/>
                  </a:lnTo>
                  <a:lnTo>
                    <a:pt x="6695" y="7552"/>
                  </a:lnTo>
                  <a:lnTo>
                    <a:pt x="6682" y="7554"/>
                  </a:lnTo>
                  <a:lnTo>
                    <a:pt x="6669" y="7556"/>
                  </a:lnTo>
                  <a:lnTo>
                    <a:pt x="6655" y="7558"/>
                  </a:lnTo>
                  <a:lnTo>
                    <a:pt x="6642" y="7559"/>
                  </a:lnTo>
                  <a:lnTo>
                    <a:pt x="6629" y="7559"/>
                  </a:lnTo>
                  <a:lnTo>
                    <a:pt x="705" y="7559"/>
                  </a:lnTo>
                  <a:lnTo>
                    <a:pt x="691" y="7559"/>
                  </a:lnTo>
                  <a:lnTo>
                    <a:pt x="678" y="7558"/>
                  </a:lnTo>
                  <a:lnTo>
                    <a:pt x="664" y="7556"/>
                  </a:lnTo>
                  <a:lnTo>
                    <a:pt x="651" y="7554"/>
                  </a:lnTo>
                  <a:lnTo>
                    <a:pt x="638" y="7552"/>
                  </a:lnTo>
                  <a:lnTo>
                    <a:pt x="626" y="7548"/>
                  </a:lnTo>
                  <a:lnTo>
                    <a:pt x="613" y="7544"/>
                  </a:lnTo>
                  <a:lnTo>
                    <a:pt x="601" y="7539"/>
                  </a:lnTo>
                  <a:lnTo>
                    <a:pt x="589" y="7535"/>
                  </a:lnTo>
                  <a:lnTo>
                    <a:pt x="578" y="7529"/>
                  </a:lnTo>
                  <a:lnTo>
                    <a:pt x="567" y="7524"/>
                  </a:lnTo>
                  <a:lnTo>
                    <a:pt x="556" y="7517"/>
                  </a:lnTo>
                  <a:lnTo>
                    <a:pt x="546" y="7510"/>
                  </a:lnTo>
                  <a:lnTo>
                    <a:pt x="536" y="7503"/>
                  </a:lnTo>
                  <a:lnTo>
                    <a:pt x="526" y="7495"/>
                  </a:lnTo>
                  <a:lnTo>
                    <a:pt x="516" y="7486"/>
                  </a:lnTo>
                  <a:lnTo>
                    <a:pt x="507" y="7478"/>
                  </a:lnTo>
                  <a:lnTo>
                    <a:pt x="499" y="7469"/>
                  </a:lnTo>
                  <a:lnTo>
                    <a:pt x="491" y="7459"/>
                  </a:lnTo>
                  <a:lnTo>
                    <a:pt x="484" y="7449"/>
                  </a:lnTo>
                  <a:lnTo>
                    <a:pt x="477" y="7439"/>
                  </a:lnTo>
                  <a:lnTo>
                    <a:pt x="470" y="7429"/>
                  </a:lnTo>
                  <a:lnTo>
                    <a:pt x="464" y="7418"/>
                  </a:lnTo>
                  <a:lnTo>
                    <a:pt x="459" y="7407"/>
                  </a:lnTo>
                  <a:lnTo>
                    <a:pt x="454" y="7396"/>
                  </a:lnTo>
                  <a:lnTo>
                    <a:pt x="450" y="7385"/>
                  </a:lnTo>
                  <a:lnTo>
                    <a:pt x="446" y="7373"/>
                  </a:lnTo>
                  <a:lnTo>
                    <a:pt x="444" y="7362"/>
                  </a:lnTo>
                  <a:lnTo>
                    <a:pt x="440" y="7350"/>
                  </a:lnTo>
                  <a:lnTo>
                    <a:pt x="439" y="7336"/>
                  </a:lnTo>
                  <a:lnTo>
                    <a:pt x="438" y="7324"/>
                  </a:lnTo>
                  <a:lnTo>
                    <a:pt x="438" y="7312"/>
                  </a:lnTo>
                  <a:lnTo>
                    <a:pt x="438" y="6725"/>
                  </a:lnTo>
                  <a:lnTo>
                    <a:pt x="438" y="6712"/>
                  </a:lnTo>
                  <a:lnTo>
                    <a:pt x="439" y="6700"/>
                  </a:lnTo>
                  <a:lnTo>
                    <a:pt x="440" y="6687"/>
                  </a:lnTo>
                  <a:lnTo>
                    <a:pt x="444" y="6675"/>
                  </a:lnTo>
                  <a:lnTo>
                    <a:pt x="446" y="6663"/>
                  </a:lnTo>
                  <a:lnTo>
                    <a:pt x="450" y="6651"/>
                  </a:lnTo>
                  <a:lnTo>
                    <a:pt x="454" y="6640"/>
                  </a:lnTo>
                  <a:lnTo>
                    <a:pt x="459" y="6629"/>
                  </a:lnTo>
                  <a:lnTo>
                    <a:pt x="464" y="6617"/>
                  </a:lnTo>
                  <a:lnTo>
                    <a:pt x="470" y="6606"/>
                  </a:lnTo>
                  <a:lnTo>
                    <a:pt x="477" y="6596"/>
                  </a:lnTo>
                  <a:lnTo>
                    <a:pt x="484" y="6586"/>
                  </a:lnTo>
                  <a:lnTo>
                    <a:pt x="491" y="6576"/>
                  </a:lnTo>
                  <a:lnTo>
                    <a:pt x="499" y="6568"/>
                  </a:lnTo>
                  <a:lnTo>
                    <a:pt x="507" y="6559"/>
                  </a:lnTo>
                  <a:lnTo>
                    <a:pt x="516" y="6550"/>
                  </a:lnTo>
                  <a:lnTo>
                    <a:pt x="526" y="6541"/>
                  </a:lnTo>
                  <a:lnTo>
                    <a:pt x="536" y="6533"/>
                  </a:lnTo>
                  <a:lnTo>
                    <a:pt x="546" y="6526"/>
                  </a:lnTo>
                  <a:lnTo>
                    <a:pt x="556" y="6519"/>
                  </a:lnTo>
                  <a:lnTo>
                    <a:pt x="567" y="6513"/>
                  </a:lnTo>
                  <a:lnTo>
                    <a:pt x="578" y="6506"/>
                  </a:lnTo>
                  <a:lnTo>
                    <a:pt x="589" y="6501"/>
                  </a:lnTo>
                  <a:lnTo>
                    <a:pt x="601" y="6497"/>
                  </a:lnTo>
                  <a:lnTo>
                    <a:pt x="613" y="6492"/>
                  </a:lnTo>
                  <a:lnTo>
                    <a:pt x="626" y="6488"/>
                  </a:lnTo>
                  <a:lnTo>
                    <a:pt x="638" y="6484"/>
                  </a:lnTo>
                  <a:lnTo>
                    <a:pt x="651" y="6482"/>
                  </a:lnTo>
                  <a:lnTo>
                    <a:pt x="664" y="6480"/>
                  </a:lnTo>
                  <a:lnTo>
                    <a:pt x="678" y="6478"/>
                  </a:lnTo>
                  <a:lnTo>
                    <a:pt x="691" y="6477"/>
                  </a:lnTo>
                  <a:lnTo>
                    <a:pt x="705" y="6477"/>
                  </a:lnTo>
                  <a:close/>
                  <a:moveTo>
                    <a:pt x="705" y="5294"/>
                  </a:moveTo>
                  <a:lnTo>
                    <a:pt x="6629" y="5294"/>
                  </a:lnTo>
                  <a:lnTo>
                    <a:pt x="6642" y="5295"/>
                  </a:lnTo>
                  <a:lnTo>
                    <a:pt x="6655" y="5295"/>
                  </a:lnTo>
                  <a:lnTo>
                    <a:pt x="6669" y="5297"/>
                  </a:lnTo>
                  <a:lnTo>
                    <a:pt x="6682" y="5299"/>
                  </a:lnTo>
                  <a:lnTo>
                    <a:pt x="6695" y="5302"/>
                  </a:lnTo>
                  <a:lnTo>
                    <a:pt x="6708" y="5305"/>
                  </a:lnTo>
                  <a:lnTo>
                    <a:pt x="6720" y="5309"/>
                  </a:lnTo>
                  <a:lnTo>
                    <a:pt x="6732" y="5314"/>
                  </a:lnTo>
                  <a:lnTo>
                    <a:pt x="6744" y="5318"/>
                  </a:lnTo>
                  <a:lnTo>
                    <a:pt x="6755" y="5324"/>
                  </a:lnTo>
                  <a:lnTo>
                    <a:pt x="6766" y="5331"/>
                  </a:lnTo>
                  <a:lnTo>
                    <a:pt x="6777" y="5337"/>
                  </a:lnTo>
                  <a:lnTo>
                    <a:pt x="6789" y="5344"/>
                  </a:lnTo>
                  <a:lnTo>
                    <a:pt x="6799" y="5351"/>
                  </a:lnTo>
                  <a:lnTo>
                    <a:pt x="6809" y="5358"/>
                  </a:lnTo>
                  <a:lnTo>
                    <a:pt x="6817" y="5367"/>
                  </a:lnTo>
                  <a:lnTo>
                    <a:pt x="6826" y="5376"/>
                  </a:lnTo>
                  <a:lnTo>
                    <a:pt x="6834" y="5385"/>
                  </a:lnTo>
                  <a:lnTo>
                    <a:pt x="6843" y="5394"/>
                  </a:lnTo>
                  <a:lnTo>
                    <a:pt x="6850" y="5404"/>
                  </a:lnTo>
                  <a:lnTo>
                    <a:pt x="6857" y="5414"/>
                  </a:lnTo>
                  <a:lnTo>
                    <a:pt x="6863" y="5424"/>
                  </a:lnTo>
                  <a:lnTo>
                    <a:pt x="6870" y="5435"/>
                  </a:lnTo>
                  <a:lnTo>
                    <a:pt x="6875" y="5446"/>
                  </a:lnTo>
                  <a:lnTo>
                    <a:pt x="6879" y="5457"/>
                  </a:lnTo>
                  <a:lnTo>
                    <a:pt x="6884" y="5468"/>
                  </a:lnTo>
                  <a:lnTo>
                    <a:pt x="6887" y="5480"/>
                  </a:lnTo>
                  <a:lnTo>
                    <a:pt x="6891" y="5493"/>
                  </a:lnTo>
                  <a:lnTo>
                    <a:pt x="6893" y="5505"/>
                  </a:lnTo>
                  <a:lnTo>
                    <a:pt x="6894" y="5517"/>
                  </a:lnTo>
                  <a:lnTo>
                    <a:pt x="6895" y="5529"/>
                  </a:lnTo>
                  <a:lnTo>
                    <a:pt x="6896" y="5542"/>
                  </a:lnTo>
                  <a:lnTo>
                    <a:pt x="6896" y="6129"/>
                  </a:lnTo>
                  <a:lnTo>
                    <a:pt x="6895" y="6142"/>
                  </a:lnTo>
                  <a:lnTo>
                    <a:pt x="6894" y="6155"/>
                  </a:lnTo>
                  <a:lnTo>
                    <a:pt x="6893" y="6167"/>
                  </a:lnTo>
                  <a:lnTo>
                    <a:pt x="6891" y="6179"/>
                  </a:lnTo>
                  <a:lnTo>
                    <a:pt x="6887" y="6190"/>
                  </a:lnTo>
                  <a:lnTo>
                    <a:pt x="6884" y="6203"/>
                  </a:lnTo>
                  <a:lnTo>
                    <a:pt x="6879" y="6214"/>
                  </a:lnTo>
                  <a:lnTo>
                    <a:pt x="6875" y="6226"/>
                  </a:lnTo>
                  <a:lnTo>
                    <a:pt x="6870" y="6236"/>
                  </a:lnTo>
                  <a:lnTo>
                    <a:pt x="6863" y="6247"/>
                  </a:lnTo>
                  <a:lnTo>
                    <a:pt x="6857" y="6257"/>
                  </a:lnTo>
                  <a:lnTo>
                    <a:pt x="6850" y="6267"/>
                  </a:lnTo>
                  <a:lnTo>
                    <a:pt x="6843" y="6277"/>
                  </a:lnTo>
                  <a:lnTo>
                    <a:pt x="6834" y="6287"/>
                  </a:lnTo>
                  <a:lnTo>
                    <a:pt x="6826" y="6296"/>
                  </a:lnTo>
                  <a:lnTo>
                    <a:pt x="6817" y="6305"/>
                  </a:lnTo>
                  <a:lnTo>
                    <a:pt x="6809" y="6312"/>
                  </a:lnTo>
                  <a:lnTo>
                    <a:pt x="6799" y="6320"/>
                  </a:lnTo>
                  <a:lnTo>
                    <a:pt x="6789" y="6328"/>
                  </a:lnTo>
                  <a:lnTo>
                    <a:pt x="6777" y="6335"/>
                  </a:lnTo>
                  <a:lnTo>
                    <a:pt x="6766" y="6341"/>
                  </a:lnTo>
                  <a:lnTo>
                    <a:pt x="6755" y="6347"/>
                  </a:lnTo>
                  <a:lnTo>
                    <a:pt x="6744" y="6352"/>
                  </a:lnTo>
                  <a:lnTo>
                    <a:pt x="6732" y="6358"/>
                  </a:lnTo>
                  <a:lnTo>
                    <a:pt x="6720" y="6362"/>
                  </a:lnTo>
                  <a:lnTo>
                    <a:pt x="6708" y="6366"/>
                  </a:lnTo>
                  <a:lnTo>
                    <a:pt x="6695" y="6369"/>
                  </a:lnTo>
                  <a:lnTo>
                    <a:pt x="6682" y="6372"/>
                  </a:lnTo>
                  <a:lnTo>
                    <a:pt x="6669" y="6374"/>
                  </a:lnTo>
                  <a:lnTo>
                    <a:pt x="6655" y="6376"/>
                  </a:lnTo>
                  <a:lnTo>
                    <a:pt x="6642" y="6377"/>
                  </a:lnTo>
                  <a:lnTo>
                    <a:pt x="6629" y="6377"/>
                  </a:lnTo>
                  <a:lnTo>
                    <a:pt x="705" y="6377"/>
                  </a:lnTo>
                  <a:lnTo>
                    <a:pt x="691" y="6377"/>
                  </a:lnTo>
                  <a:lnTo>
                    <a:pt x="678" y="6376"/>
                  </a:lnTo>
                  <a:lnTo>
                    <a:pt x="664" y="6374"/>
                  </a:lnTo>
                  <a:lnTo>
                    <a:pt x="651" y="6372"/>
                  </a:lnTo>
                  <a:lnTo>
                    <a:pt x="638" y="6369"/>
                  </a:lnTo>
                  <a:lnTo>
                    <a:pt x="626" y="6366"/>
                  </a:lnTo>
                  <a:lnTo>
                    <a:pt x="613" y="6362"/>
                  </a:lnTo>
                  <a:lnTo>
                    <a:pt x="601" y="6358"/>
                  </a:lnTo>
                  <a:lnTo>
                    <a:pt x="589" y="6352"/>
                  </a:lnTo>
                  <a:lnTo>
                    <a:pt x="578" y="6347"/>
                  </a:lnTo>
                  <a:lnTo>
                    <a:pt x="567" y="6341"/>
                  </a:lnTo>
                  <a:lnTo>
                    <a:pt x="556" y="6335"/>
                  </a:lnTo>
                  <a:lnTo>
                    <a:pt x="546" y="6328"/>
                  </a:lnTo>
                  <a:lnTo>
                    <a:pt x="536" y="6320"/>
                  </a:lnTo>
                  <a:lnTo>
                    <a:pt x="526" y="6312"/>
                  </a:lnTo>
                  <a:lnTo>
                    <a:pt x="516" y="6305"/>
                  </a:lnTo>
                  <a:lnTo>
                    <a:pt x="507" y="6296"/>
                  </a:lnTo>
                  <a:lnTo>
                    <a:pt x="499" y="6287"/>
                  </a:lnTo>
                  <a:lnTo>
                    <a:pt x="491" y="6277"/>
                  </a:lnTo>
                  <a:lnTo>
                    <a:pt x="484" y="6267"/>
                  </a:lnTo>
                  <a:lnTo>
                    <a:pt x="477" y="6257"/>
                  </a:lnTo>
                  <a:lnTo>
                    <a:pt x="470" y="6247"/>
                  </a:lnTo>
                  <a:lnTo>
                    <a:pt x="464" y="6236"/>
                  </a:lnTo>
                  <a:lnTo>
                    <a:pt x="459" y="6226"/>
                  </a:lnTo>
                  <a:lnTo>
                    <a:pt x="454" y="6214"/>
                  </a:lnTo>
                  <a:lnTo>
                    <a:pt x="450" y="6203"/>
                  </a:lnTo>
                  <a:lnTo>
                    <a:pt x="446" y="6190"/>
                  </a:lnTo>
                  <a:lnTo>
                    <a:pt x="444" y="6179"/>
                  </a:lnTo>
                  <a:lnTo>
                    <a:pt x="440" y="6167"/>
                  </a:lnTo>
                  <a:lnTo>
                    <a:pt x="439" y="6155"/>
                  </a:lnTo>
                  <a:lnTo>
                    <a:pt x="438" y="6142"/>
                  </a:lnTo>
                  <a:lnTo>
                    <a:pt x="438" y="6129"/>
                  </a:lnTo>
                  <a:lnTo>
                    <a:pt x="438" y="5542"/>
                  </a:lnTo>
                  <a:lnTo>
                    <a:pt x="438" y="5529"/>
                  </a:lnTo>
                  <a:lnTo>
                    <a:pt x="439" y="5517"/>
                  </a:lnTo>
                  <a:lnTo>
                    <a:pt x="440" y="5505"/>
                  </a:lnTo>
                  <a:lnTo>
                    <a:pt x="444" y="5493"/>
                  </a:lnTo>
                  <a:lnTo>
                    <a:pt x="446" y="5480"/>
                  </a:lnTo>
                  <a:lnTo>
                    <a:pt x="450" y="5468"/>
                  </a:lnTo>
                  <a:lnTo>
                    <a:pt x="454" y="5457"/>
                  </a:lnTo>
                  <a:lnTo>
                    <a:pt x="459" y="5446"/>
                  </a:lnTo>
                  <a:lnTo>
                    <a:pt x="464" y="5435"/>
                  </a:lnTo>
                  <a:lnTo>
                    <a:pt x="470" y="5424"/>
                  </a:lnTo>
                  <a:lnTo>
                    <a:pt x="477" y="5414"/>
                  </a:lnTo>
                  <a:lnTo>
                    <a:pt x="484" y="5404"/>
                  </a:lnTo>
                  <a:lnTo>
                    <a:pt x="491" y="5394"/>
                  </a:lnTo>
                  <a:lnTo>
                    <a:pt x="499" y="5385"/>
                  </a:lnTo>
                  <a:lnTo>
                    <a:pt x="507" y="5376"/>
                  </a:lnTo>
                  <a:lnTo>
                    <a:pt x="516" y="5367"/>
                  </a:lnTo>
                  <a:lnTo>
                    <a:pt x="526" y="5358"/>
                  </a:lnTo>
                  <a:lnTo>
                    <a:pt x="536" y="5351"/>
                  </a:lnTo>
                  <a:lnTo>
                    <a:pt x="546" y="5344"/>
                  </a:lnTo>
                  <a:lnTo>
                    <a:pt x="556" y="5337"/>
                  </a:lnTo>
                  <a:lnTo>
                    <a:pt x="567" y="5331"/>
                  </a:lnTo>
                  <a:lnTo>
                    <a:pt x="578" y="5324"/>
                  </a:lnTo>
                  <a:lnTo>
                    <a:pt x="589" y="5318"/>
                  </a:lnTo>
                  <a:lnTo>
                    <a:pt x="601" y="5314"/>
                  </a:lnTo>
                  <a:lnTo>
                    <a:pt x="613" y="5309"/>
                  </a:lnTo>
                  <a:lnTo>
                    <a:pt x="626" y="5305"/>
                  </a:lnTo>
                  <a:lnTo>
                    <a:pt x="638" y="5302"/>
                  </a:lnTo>
                  <a:lnTo>
                    <a:pt x="651" y="5299"/>
                  </a:lnTo>
                  <a:lnTo>
                    <a:pt x="664" y="5297"/>
                  </a:lnTo>
                  <a:lnTo>
                    <a:pt x="678" y="5295"/>
                  </a:lnTo>
                  <a:lnTo>
                    <a:pt x="691" y="5295"/>
                  </a:lnTo>
                  <a:lnTo>
                    <a:pt x="705" y="5294"/>
                  </a:lnTo>
                  <a:close/>
                  <a:moveTo>
                    <a:pt x="705" y="4111"/>
                  </a:moveTo>
                  <a:lnTo>
                    <a:pt x="6629" y="4111"/>
                  </a:lnTo>
                  <a:lnTo>
                    <a:pt x="6642" y="4112"/>
                  </a:lnTo>
                  <a:lnTo>
                    <a:pt x="6655" y="4112"/>
                  </a:lnTo>
                  <a:lnTo>
                    <a:pt x="6669" y="4115"/>
                  </a:lnTo>
                  <a:lnTo>
                    <a:pt x="6682" y="4117"/>
                  </a:lnTo>
                  <a:lnTo>
                    <a:pt x="6695" y="4119"/>
                  </a:lnTo>
                  <a:lnTo>
                    <a:pt x="6708" y="4122"/>
                  </a:lnTo>
                  <a:lnTo>
                    <a:pt x="6720" y="4127"/>
                  </a:lnTo>
                  <a:lnTo>
                    <a:pt x="6732" y="4131"/>
                  </a:lnTo>
                  <a:lnTo>
                    <a:pt x="6744" y="4136"/>
                  </a:lnTo>
                  <a:lnTo>
                    <a:pt x="6755" y="4141"/>
                  </a:lnTo>
                  <a:lnTo>
                    <a:pt x="6766" y="4148"/>
                  </a:lnTo>
                  <a:lnTo>
                    <a:pt x="6777" y="4155"/>
                  </a:lnTo>
                  <a:lnTo>
                    <a:pt x="6789" y="4161"/>
                  </a:lnTo>
                  <a:lnTo>
                    <a:pt x="6799" y="4169"/>
                  </a:lnTo>
                  <a:lnTo>
                    <a:pt x="6809" y="4177"/>
                  </a:lnTo>
                  <a:lnTo>
                    <a:pt x="6817" y="4185"/>
                  </a:lnTo>
                  <a:lnTo>
                    <a:pt x="6826" y="4193"/>
                  </a:lnTo>
                  <a:lnTo>
                    <a:pt x="6834" y="4202"/>
                  </a:lnTo>
                  <a:lnTo>
                    <a:pt x="6843" y="4211"/>
                  </a:lnTo>
                  <a:lnTo>
                    <a:pt x="6850" y="4221"/>
                  </a:lnTo>
                  <a:lnTo>
                    <a:pt x="6857" y="4231"/>
                  </a:lnTo>
                  <a:lnTo>
                    <a:pt x="6863" y="4241"/>
                  </a:lnTo>
                  <a:lnTo>
                    <a:pt x="6870" y="4252"/>
                  </a:lnTo>
                  <a:lnTo>
                    <a:pt x="6875" y="4263"/>
                  </a:lnTo>
                  <a:lnTo>
                    <a:pt x="6879" y="4274"/>
                  </a:lnTo>
                  <a:lnTo>
                    <a:pt x="6884" y="4287"/>
                  </a:lnTo>
                  <a:lnTo>
                    <a:pt x="6887" y="4298"/>
                  </a:lnTo>
                  <a:lnTo>
                    <a:pt x="6891" y="4310"/>
                  </a:lnTo>
                  <a:lnTo>
                    <a:pt x="6893" y="4322"/>
                  </a:lnTo>
                  <a:lnTo>
                    <a:pt x="6894" y="4334"/>
                  </a:lnTo>
                  <a:lnTo>
                    <a:pt x="6895" y="4347"/>
                  </a:lnTo>
                  <a:lnTo>
                    <a:pt x="6896" y="4360"/>
                  </a:lnTo>
                  <a:lnTo>
                    <a:pt x="6896" y="4947"/>
                  </a:lnTo>
                  <a:lnTo>
                    <a:pt x="6895" y="4959"/>
                  </a:lnTo>
                  <a:lnTo>
                    <a:pt x="6894" y="4972"/>
                  </a:lnTo>
                  <a:lnTo>
                    <a:pt x="6893" y="4984"/>
                  </a:lnTo>
                  <a:lnTo>
                    <a:pt x="6891" y="4997"/>
                  </a:lnTo>
                  <a:lnTo>
                    <a:pt x="6887" y="5009"/>
                  </a:lnTo>
                  <a:lnTo>
                    <a:pt x="6884" y="5020"/>
                  </a:lnTo>
                  <a:lnTo>
                    <a:pt x="6879" y="5031"/>
                  </a:lnTo>
                  <a:lnTo>
                    <a:pt x="6875" y="5043"/>
                  </a:lnTo>
                  <a:lnTo>
                    <a:pt x="6870" y="5054"/>
                  </a:lnTo>
                  <a:lnTo>
                    <a:pt x="6863" y="5064"/>
                  </a:lnTo>
                  <a:lnTo>
                    <a:pt x="6857" y="5074"/>
                  </a:lnTo>
                  <a:lnTo>
                    <a:pt x="6850" y="5085"/>
                  </a:lnTo>
                  <a:lnTo>
                    <a:pt x="6843" y="5094"/>
                  </a:lnTo>
                  <a:lnTo>
                    <a:pt x="6834" y="5104"/>
                  </a:lnTo>
                  <a:lnTo>
                    <a:pt x="6826" y="5113"/>
                  </a:lnTo>
                  <a:lnTo>
                    <a:pt x="6817" y="5122"/>
                  </a:lnTo>
                  <a:lnTo>
                    <a:pt x="6809" y="5130"/>
                  </a:lnTo>
                  <a:lnTo>
                    <a:pt x="6799" y="5138"/>
                  </a:lnTo>
                  <a:lnTo>
                    <a:pt x="6789" y="5145"/>
                  </a:lnTo>
                  <a:lnTo>
                    <a:pt x="6777" y="5152"/>
                  </a:lnTo>
                  <a:lnTo>
                    <a:pt x="6766" y="5159"/>
                  </a:lnTo>
                  <a:lnTo>
                    <a:pt x="6755" y="5164"/>
                  </a:lnTo>
                  <a:lnTo>
                    <a:pt x="6744" y="5170"/>
                  </a:lnTo>
                  <a:lnTo>
                    <a:pt x="6732" y="5175"/>
                  </a:lnTo>
                  <a:lnTo>
                    <a:pt x="6720" y="5180"/>
                  </a:lnTo>
                  <a:lnTo>
                    <a:pt x="6708" y="5183"/>
                  </a:lnTo>
                  <a:lnTo>
                    <a:pt x="6695" y="5186"/>
                  </a:lnTo>
                  <a:lnTo>
                    <a:pt x="6682" y="5190"/>
                  </a:lnTo>
                  <a:lnTo>
                    <a:pt x="6669" y="5192"/>
                  </a:lnTo>
                  <a:lnTo>
                    <a:pt x="6655" y="5193"/>
                  </a:lnTo>
                  <a:lnTo>
                    <a:pt x="6642" y="5194"/>
                  </a:lnTo>
                  <a:lnTo>
                    <a:pt x="6629" y="5194"/>
                  </a:lnTo>
                  <a:lnTo>
                    <a:pt x="705" y="5194"/>
                  </a:lnTo>
                  <a:lnTo>
                    <a:pt x="691" y="5194"/>
                  </a:lnTo>
                  <a:lnTo>
                    <a:pt x="678" y="5193"/>
                  </a:lnTo>
                  <a:lnTo>
                    <a:pt x="664" y="5192"/>
                  </a:lnTo>
                  <a:lnTo>
                    <a:pt x="651" y="5190"/>
                  </a:lnTo>
                  <a:lnTo>
                    <a:pt x="638" y="5186"/>
                  </a:lnTo>
                  <a:lnTo>
                    <a:pt x="626" y="5183"/>
                  </a:lnTo>
                  <a:lnTo>
                    <a:pt x="613" y="5180"/>
                  </a:lnTo>
                  <a:lnTo>
                    <a:pt x="601" y="5175"/>
                  </a:lnTo>
                  <a:lnTo>
                    <a:pt x="589" y="5170"/>
                  </a:lnTo>
                  <a:lnTo>
                    <a:pt x="578" y="5164"/>
                  </a:lnTo>
                  <a:lnTo>
                    <a:pt x="567" y="5159"/>
                  </a:lnTo>
                  <a:lnTo>
                    <a:pt x="556" y="5152"/>
                  </a:lnTo>
                  <a:lnTo>
                    <a:pt x="546" y="5145"/>
                  </a:lnTo>
                  <a:lnTo>
                    <a:pt x="536" y="5138"/>
                  </a:lnTo>
                  <a:lnTo>
                    <a:pt x="526" y="5130"/>
                  </a:lnTo>
                  <a:lnTo>
                    <a:pt x="516" y="5122"/>
                  </a:lnTo>
                  <a:lnTo>
                    <a:pt x="507" y="5113"/>
                  </a:lnTo>
                  <a:lnTo>
                    <a:pt x="499" y="5104"/>
                  </a:lnTo>
                  <a:lnTo>
                    <a:pt x="491" y="5094"/>
                  </a:lnTo>
                  <a:lnTo>
                    <a:pt x="484" y="5085"/>
                  </a:lnTo>
                  <a:lnTo>
                    <a:pt x="477" y="5074"/>
                  </a:lnTo>
                  <a:lnTo>
                    <a:pt x="470" y="5064"/>
                  </a:lnTo>
                  <a:lnTo>
                    <a:pt x="464" y="5054"/>
                  </a:lnTo>
                  <a:lnTo>
                    <a:pt x="459" y="5043"/>
                  </a:lnTo>
                  <a:lnTo>
                    <a:pt x="454" y="5031"/>
                  </a:lnTo>
                  <a:lnTo>
                    <a:pt x="450" y="5020"/>
                  </a:lnTo>
                  <a:lnTo>
                    <a:pt x="446" y="5009"/>
                  </a:lnTo>
                  <a:lnTo>
                    <a:pt x="444" y="4997"/>
                  </a:lnTo>
                  <a:lnTo>
                    <a:pt x="440" y="4984"/>
                  </a:lnTo>
                  <a:lnTo>
                    <a:pt x="439" y="4972"/>
                  </a:lnTo>
                  <a:lnTo>
                    <a:pt x="438" y="4959"/>
                  </a:lnTo>
                  <a:lnTo>
                    <a:pt x="438" y="4947"/>
                  </a:lnTo>
                  <a:lnTo>
                    <a:pt x="438" y="4360"/>
                  </a:lnTo>
                  <a:lnTo>
                    <a:pt x="438" y="4347"/>
                  </a:lnTo>
                  <a:lnTo>
                    <a:pt x="439" y="4334"/>
                  </a:lnTo>
                  <a:lnTo>
                    <a:pt x="440" y="4322"/>
                  </a:lnTo>
                  <a:lnTo>
                    <a:pt x="444" y="4310"/>
                  </a:lnTo>
                  <a:lnTo>
                    <a:pt x="446" y="4298"/>
                  </a:lnTo>
                  <a:lnTo>
                    <a:pt x="450" y="4287"/>
                  </a:lnTo>
                  <a:lnTo>
                    <a:pt x="454" y="4274"/>
                  </a:lnTo>
                  <a:lnTo>
                    <a:pt x="459" y="4263"/>
                  </a:lnTo>
                  <a:lnTo>
                    <a:pt x="464" y="4252"/>
                  </a:lnTo>
                  <a:lnTo>
                    <a:pt x="470" y="4241"/>
                  </a:lnTo>
                  <a:lnTo>
                    <a:pt x="477" y="4231"/>
                  </a:lnTo>
                  <a:lnTo>
                    <a:pt x="484" y="4221"/>
                  </a:lnTo>
                  <a:lnTo>
                    <a:pt x="491" y="4211"/>
                  </a:lnTo>
                  <a:lnTo>
                    <a:pt x="499" y="4202"/>
                  </a:lnTo>
                  <a:lnTo>
                    <a:pt x="507" y="4193"/>
                  </a:lnTo>
                  <a:lnTo>
                    <a:pt x="516" y="4185"/>
                  </a:lnTo>
                  <a:lnTo>
                    <a:pt x="526" y="4177"/>
                  </a:lnTo>
                  <a:lnTo>
                    <a:pt x="536" y="4169"/>
                  </a:lnTo>
                  <a:lnTo>
                    <a:pt x="546" y="4161"/>
                  </a:lnTo>
                  <a:lnTo>
                    <a:pt x="556" y="4155"/>
                  </a:lnTo>
                  <a:lnTo>
                    <a:pt x="567" y="4148"/>
                  </a:lnTo>
                  <a:lnTo>
                    <a:pt x="578" y="4141"/>
                  </a:lnTo>
                  <a:lnTo>
                    <a:pt x="589" y="4136"/>
                  </a:lnTo>
                  <a:lnTo>
                    <a:pt x="601" y="4131"/>
                  </a:lnTo>
                  <a:lnTo>
                    <a:pt x="613" y="4127"/>
                  </a:lnTo>
                  <a:lnTo>
                    <a:pt x="626" y="4122"/>
                  </a:lnTo>
                  <a:lnTo>
                    <a:pt x="638" y="4119"/>
                  </a:lnTo>
                  <a:lnTo>
                    <a:pt x="651" y="4117"/>
                  </a:lnTo>
                  <a:lnTo>
                    <a:pt x="664" y="4115"/>
                  </a:lnTo>
                  <a:lnTo>
                    <a:pt x="678" y="4112"/>
                  </a:lnTo>
                  <a:lnTo>
                    <a:pt x="691" y="4112"/>
                  </a:lnTo>
                  <a:lnTo>
                    <a:pt x="705" y="4111"/>
                  </a:lnTo>
                  <a:close/>
                  <a:moveTo>
                    <a:pt x="3677" y="13159"/>
                  </a:moveTo>
                  <a:lnTo>
                    <a:pt x="3706" y="13159"/>
                  </a:lnTo>
                  <a:lnTo>
                    <a:pt x="3735" y="13162"/>
                  </a:lnTo>
                  <a:lnTo>
                    <a:pt x="3763" y="13165"/>
                  </a:lnTo>
                  <a:lnTo>
                    <a:pt x="3789" y="13171"/>
                  </a:lnTo>
                  <a:lnTo>
                    <a:pt x="3816" y="13176"/>
                  </a:lnTo>
                  <a:lnTo>
                    <a:pt x="3842" y="13184"/>
                  </a:lnTo>
                  <a:lnTo>
                    <a:pt x="3868" y="13193"/>
                  </a:lnTo>
                  <a:lnTo>
                    <a:pt x="3893" y="13203"/>
                  </a:lnTo>
                  <a:lnTo>
                    <a:pt x="3918" y="13214"/>
                  </a:lnTo>
                  <a:lnTo>
                    <a:pt x="3942" y="13226"/>
                  </a:lnTo>
                  <a:lnTo>
                    <a:pt x="3965" y="13239"/>
                  </a:lnTo>
                  <a:lnTo>
                    <a:pt x="3988" y="13254"/>
                  </a:lnTo>
                  <a:lnTo>
                    <a:pt x="4010" y="13269"/>
                  </a:lnTo>
                  <a:lnTo>
                    <a:pt x="4031" y="13286"/>
                  </a:lnTo>
                  <a:lnTo>
                    <a:pt x="4051" y="13304"/>
                  </a:lnTo>
                  <a:lnTo>
                    <a:pt x="4070" y="13322"/>
                  </a:lnTo>
                  <a:lnTo>
                    <a:pt x="4089" y="13341"/>
                  </a:lnTo>
                  <a:lnTo>
                    <a:pt x="4106" y="13361"/>
                  </a:lnTo>
                  <a:lnTo>
                    <a:pt x="4123" y="13382"/>
                  </a:lnTo>
                  <a:lnTo>
                    <a:pt x="4138" y="13405"/>
                  </a:lnTo>
                  <a:lnTo>
                    <a:pt x="4153" y="13427"/>
                  </a:lnTo>
                  <a:lnTo>
                    <a:pt x="4166" y="13450"/>
                  </a:lnTo>
                  <a:lnTo>
                    <a:pt x="4178" y="13474"/>
                  </a:lnTo>
                  <a:lnTo>
                    <a:pt x="4189" y="13499"/>
                  </a:lnTo>
                  <a:lnTo>
                    <a:pt x="4199" y="13524"/>
                  </a:lnTo>
                  <a:lnTo>
                    <a:pt x="4208" y="13550"/>
                  </a:lnTo>
                  <a:lnTo>
                    <a:pt x="4216" y="13577"/>
                  </a:lnTo>
                  <a:lnTo>
                    <a:pt x="4222" y="13603"/>
                  </a:lnTo>
                  <a:lnTo>
                    <a:pt x="4227" y="13630"/>
                  </a:lnTo>
                  <a:lnTo>
                    <a:pt x="4230" y="13658"/>
                  </a:lnTo>
                  <a:lnTo>
                    <a:pt x="4233" y="13686"/>
                  </a:lnTo>
                  <a:lnTo>
                    <a:pt x="4233" y="13715"/>
                  </a:lnTo>
                  <a:lnTo>
                    <a:pt x="4233" y="13743"/>
                  </a:lnTo>
                  <a:lnTo>
                    <a:pt x="4230" y="13772"/>
                  </a:lnTo>
                  <a:lnTo>
                    <a:pt x="4227" y="13800"/>
                  </a:lnTo>
                  <a:lnTo>
                    <a:pt x="4222" y="13826"/>
                  </a:lnTo>
                  <a:lnTo>
                    <a:pt x="4216" y="13854"/>
                  </a:lnTo>
                  <a:lnTo>
                    <a:pt x="4208" y="13879"/>
                  </a:lnTo>
                  <a:lnTo>
                    <a:pt x="4199" y="13905"/>
                  </a:lnTo>
                  <a:lnTo>
                    <a:pt x="4189" y="13930"/>
                  </a:lnTo>
                  <a:lnTo>
                    <a:pt x="4178" y="13955"/>
                  </a:lnTo>
                  <a:lnTo>
                    <a:pt x="4166" y="13979"/>
                  </a:lnTo>
                  <a:lnTo>
                    <a:pt x="4153" y="14003"/>
                  </a:lnTo>
                  <a:lnTo>
                    <a:pt x="4138" y="14025"/>
                  </a:lnTo>
                  <a:lnTo>
                    <a:pt x="4123" y="14047"/>
                  </a:lnTo>
                  <a:lnTo>
                    <a:pt x="4106" y="14068"/>
                  </a:lnTo>
                  <a:lnTo>
                    <a:pt x="4089" y="14088"/>
                  </a:lnTo>
                  <a:lnTo>
                    <a:pt x="4070" y="14107"/>
                  </a:lnTo>
                  <a:lnTo>
                    <a:pt x="4051" y="14126"/>
                  </a:lnTo>
                  <a:lnTo>
                    <a:pt x="4031" y="14143"/>
                  </a:lnTo>
                  <a:lnTo>
                    <a:pt x="4010" y="14160"/>
                  </a:lnTo>
                  <a:lnTo>
                    <a:pt x="3988" y="14176"/>
                  </a:lnTo>
                  <a:lnTo>
                    <a:pt x="3965" y="14190"/>
                  </a:lnTo>
                  <a:lnTo>
                    <a:pt x="3942" y="14203"/>
                  </a:lnTo>
                  <a:lnTo>
                    <a:pt x="3918" y="14216"/>
                  </a:lnTo>
                  <a:lnTo>
                    <a:pt x="3893" y="14227"/>
                  </a:lnTo>
                  <a:lnTo>
                    <a:pt x="3868" y="14237"/>
                  </a:lnTo>
                  <a:lnTo>
                    <a:pt x="3842" y="14245"/>
                  </a:lnTo>
                  <a:lnTo>
                    <a:pt x="3816" y="14253"/>
                  </a:lnTo>
                  <a:lnTo>
                    <a:pt x="3789" y="14259"/>
                  </a:lnTo>
                  <a:lnTo>
                    <a:pt x="3763" y="14264"/>
                  </a:lnTo>
                  <a:lnTo>
                    <a:pt x="3735" y="14268"/>
                  </a:lnTo>
                  <a:lnTo>
                    <a:pt x="3706" y="14270"/>
                  </a:lnTo>
                  <a:lnTo>
                    <a:pt x="3677" y="14270"/>
                  </a:lnTo>
                  <a:lnTo>
                    <a:pt x="3649" y="14270"/>
                  </a:lnTo>
                  <a:lnTo>
                    <a:pt x="3621" y="14268"/>
                  </a:lnTo>
                  <a:lnTo>
                    <a:pt x="3593" y="14264"/>
                  </a:lnTo>
                  <a:lnTo>
                    <a:pt x="3566" y="14259"/>
                  </a:lnTo>
                  <a:lnTo>
                    <a:pt x="3539" y="14253"/>
                  </a:lnTo>
                  <a:lnTo>
                    <a:pt x="3513" y="14245"/>
                  </a:lnTo>
                  <a:lnTo>
                    <a:pt x="3488" y="14237"/>
                  </a:lnTo>
                  <a:lnTo>
                    <a:pt x="3462" y="14227"/>
                  </a:lnTo>
                  <a:lnTo>
                    <a:pt x="3438" y="14216"/>
                  </a:lnTo>
                  <a:lnTo>
                    <a:pt x="3413" y="14203"/>
                  </a:lnTo>
                  <a:lnTo>
                    <a:pt x="3390" y="14190"/>
                  </a:lnTo>
                  <a:lnTo>
                    <a:pt x="3368" y="14176"/>
                  </a:lnTo>
                  <a:lnTo>
                    <a:pt x="3346" y="14160"/>
                  </a:lnTo>
                  <a:lnTo>
                    <a:pt x="3325" y="14143"/>
                  </a:lnTo>
                  <a:lnTo>
                    <a:pt x="3305" y="14126"/>
                  </a:lnTo>
                  <a:lnTo>
                    <a:pt x="3286" y="14107"/>
                  </a:lnTo>
                  <a:lnTo>
                    <a:pt x="3267" y="14088"/>
                  </a:lnTo>
                  <a:lnTo>
                    <a:pt x="3249" y="14068"/>
                  </a:lnTo>
                  <a:lnTo>
                    <a:pt x="3233" y="14047"/>
                  </a:lnTo>
                  <a:lnTo>
                    <a:pt x="3217" y="14025"/>
                  </a:lnTo>
                  <a:lnTo>
                    <a:pt x="3203" y="14003"/>
                  </a:lnTo>
                  <a:lnTo>
                    <a:pt x="3189" y="13979"/>
                  </a:lnTo>
                  <a:lnTo>
                    <a:pt x="3177" y="13955"/>
                  </a:lnTo>
                  <a:lnTo>
                    <a:pt x="3166" y="13930"/>
                  </a:lnTo>
                  <a:lnTo>
                    <a:pt x="3156" y="13905"/>
                  </a:lnTo>
                  <a:lnTo>
                    <a:pt x="3147" y="13879"/>
                  </a:lnTo>
                  <a:lnTo>
                    <a:pt x="3139" y="13854"/>
                  </a:lnTo>
                  <a:lnTo>
                    <a:pt x="3134" y="13826"/>
                  </a:lnTo>
                  <a:lnTo>
                    <a:pt x="3128" y="13800"/>
                  </a:lnTo>
                  <a:lnTo>
                    <a:pt x="3125" y="13772"/>
                  </a:lnTo>
                  <a:lnTo>
                    <a:pt x="3123" y="13743"/>
                  </a:lnTo>
                  <a:lnTo>
                    <a:pt x="3123" y="13715"/>
                  </a:lnTo>
                  <a:lnTo>
                    <a:pt x="3123" y="13686"/>
                  </a:lnTo>
                  <a:lnTo>
                    <a:pt x="3125" y="13658"/>
                  </a:lnTo>
                  <a:lnTo>
                    <a:pt x="3128" y="13630"/>
                  </a:lnTo>
                  <a:lnTo>
                    <a:pt x="3134" y="13603"/>
                  </a:lnTo>
                  <a:lnTo>
                    <a:pt x="3139" y="13577"/>
                  </a:lnTo>
                  <a:lnTo>
                    <a:pt x="3147" y="13550"/>
                  </a:lnTo>
                  <a:lnTo>
                    <a:pt x="3156" y="13524"/>
                  </a:lnTo>
                  <a:lnTo>
                    <a:pt x="3166" y="13499"/>
                  </a:lnTo>
                  <a:lnTo>
                    <a:pt x="3177" y="13474"/>
                  </a:lnTo>
                  <a:lnTo>
                    <a:pt x="3189" y="13450"/>
                  </a:lnTo>
                  <a:lnTo>
                    <a:pt x="3203" y="13427"/>
                  </a:lnTo>
                  <a:lnTo>
                    <a:pt x="3217" y="13405"/>
                  </a:lnTo>
                  <a:lnTo>
                    <a:pt x="3233" y="13382"/>
                  </a:lnTo>
                  <a:lnTo>
                    <a:pt x="3249" y="13361"/>
                  </a:lnTo>
                  <a:lnTo>
                    <a:pt x="3267" y="13341"/>
                  </a:lnTo>
                  <a:lnTo>
                    <a:pt x="3286" y="13322"/>
                  </a:lnTo>
                  <a:lnTo>
                    <a:pt x="3305" y="13304"/>
                  </a:lnTo>
                  <a:lnTo>
                    <a:pt x="3325" y="13286"/>
                  </a:lnTo>
                  <a:lnTo>
                    <a:pt x="3346" y="13269"/>
                  </a:lnTo>
                  <a:lnTo>
                    <a:pt x="3368" y="13254"/>
                  </a:lnTo>
                  <a:lnTo>
                    <a:pt x="3390" y="13239"/>
                  </a:lnTo>
                  <a:lnTo>
                    <a:pt x="3413" y="13226"/>
                  </a:lnTo>
                  <a:lnTo>
                    <a:pt x="3438" y="13214"/>
                  </a:lnTo>
                  <a:lnTo>
                    <a:pt x="3462" y="13203"/>
                  </a:lnTo>
                  <a:lnTo>
                    <a:pt x="3488" y="13193"/>
                  </a:lnTo>
                  <a:lnTo>
                    <a:pt x="3513" y="13184"/>
                  </a:lnTo>
                  <a:lnTo>
                    <a:pt x="3539" y="13176"/>
                  </a:lnTo>
                  <a:lnTo>
                    <a:pt x="3566" y="13171"/>
                  </a:lnTo>
                  <a:lnTo>
                    <a:pt x="3593" y="13165"/>
                  </a:lnTo>
                  <a:lnTo>
                    <a:pt x="3621" y="13162"/>
                  </a:lnTo>
                  <a:lnTo>
                    <a:pt x="3649" y="13159"/>
                  </a:lnTo>
                  <a:lnTo>
                    <a:pt x="3677" y="13159"/>
                  </a:lnTo>
                  <a:close/>
                  <a:moveTo>
                    <a:pt x="1748" y="14955"/>
                  </a:moveTo>
                  <a:lnTo>
                    <a:pt x="5585" y="14955"/>
                  </a:lnTo>
                  <a:lnTo>
                    <a:pt x="5600" y="14957"/>
                  </a:lnTo>
                  <a:lnTo>
                    <a:pt x="5613" y="14958"/>
                  </a:lnTo>
                  <a:lnTo>
                    <a:pt x="5626" y="14961"/>
                  </a:lnTo>
                  <a:lnTo>
                    <a:pt x="5640" y="14965"/>
                  </a:lnTo>
                  <a:lnTo>
                    <a:pt x="5652" y="14972"/>
                  </a:lnTo>
                  <a:lnTo>
                    <a:pt x="5663" y="14979"/>
                  </a:lnTo>
                  <a:lnTo>
                    <a:pt x="5674" y="14987"/>
                  </a:lnTo>
                  <a:lnTo>
                    <a:pt x="5684" y="14994"/>
                  </a:lnTo>
                  <a:lnTo>
                    <a:pt x="5693" y="15004"/>
                  </a:lnTo>
                  <a:lnTo>
                    <a:pt x="5702" y="15014"/>
                  </a:lnTo>
                  <a:lnTo>
                    <a:pt x="5709" y="15025"/>
                  </a:lnTo>
                  <a:lnTo>
                    <a:pt x="5714" y="15038"/>
                  </a:lnTo>
                  <a:lnTo>
                    <a:pt x="5720" y="15050"/>
                  </a:lnTo>
                  <a:lnTo>
                    <a:pt x="5723" y="15062"/>
                  </a:lnTo>
                  <a:lnTo>
                    <a:pt x="5725" y="15075"/>
                  </a:lnTo>
                  <a:lnTo>
                    <a:pt x="5725" y="15090"/>
                  </a:lnTo>
                  <a:lnTo>
                    <a:pt x="5725" y="15090"/>
                  </a:lnTo>
                  <a:lnTo>
                    <a:pt x="5725" y="15103"/>
                  </a:lnTo>
                  <a:lnTo>
                    <a:pt x="5723" y="15116"/>
                  </a:lnTo>
                  <a:lnTo>
                    <a:pt x="5720" y="15130"/>
                  </a:lnTo>
                  <a:lnTo>
                    <a:pt x="5714" y="15142"/>
                  </a:lnTo>
                  <a:lnTo>
                    <a:pt x="5709" y="15153"/>
                  </a:lnTo>
                  <a:lnTo>
                    <a:pt x="5702" y="15164"/>
                  </a:lnTo>
                  <a:lnTo>
                    <a:pt x="5693" y="15175"/>
                  </a:lnTo>
                  <a:lnTo>
                    <a:pt x="5684" y="15184"/>
                  </a:lnTo>
                  <a:lnTo>
                    <a:pt x="5674" y="15193"/>
                  </a:lnTo>
                  <a:lnTo>
                    <a:pt x="5663" y="15201"/>
                  </a:lnTo>
                  <a:lnTo>
                    <a:pt x="5652" y="15207"/>
                  </a:lnTo>
                  <a:lnTo>
                    <a:pt x="5640" y="15213"/>
                  </a:lnTo>
                  <a:lnTo>
                    <a:pt x="5626" y="15217"/>
                  </a:lnTo>
                  <a:lnTo>
                    <a:pt x="5613" y="15221"/>
                  </a:lnTo>
                  <a:lnTo>
                    <a:pt x="5600" y="15223"/>
                  </a:lnTo>
                  <a:lnTo>
                    <a:pt x="5585" y="15224"/>
                  </a:lnTo>
                  <a:lnTo>
                    <a:pt x="1748" y="15224"/>
                  </a:lnTo>
                  <a:lnTo>
                    <a:pt x="1733" y="15223"/>
                  </a:lnTo>
                  <a:lnTo>
                    <a:pt x="1720" y="15221"/>
                  </a:lnTo>
                  <a:lnTo>
                    <a:pt x="1707" y="15217"/>
                  </a:lnTo>
                  <a:lnTo>
                    <a:pt x="1693" y="15213"/>
                  </a:lnTo>
                  <a:lnTo>
                    <a:pt x="1681" y="15207"/>
                  </a:lnTo>
                  <a:lnTo>
                    <a:pt x="1670" y="15201"/>
                  </a:lnTo>
                  <a:lnTo>
                    <a:pt x="1659" y="15193"/>
                  </a:lnTo>
                  <a:lnTo>
                    <a:pt x="1649" y="15184"/>
                  </a:lnTo>
                  <a:lnTo>
                    <a:pt x="1640" y="15175"/>
                  </a:lnTo>
                  <a:lnTo>
                    <a:pt x="1632" y="15164"/>
                  </a:lnTo>
                  <a:lnTo>
                    <a:pt x="1625" y="15153"/>
                  </a:lnTo>
                  <a:lnTo>
                    <a:pt x="1619" y="15142"/>
                  </a:lnTo>
                  <a:lnTo>
                    <a:pt x="1615" y="15130"/>
                  </a:lnTo>
                  <a:lnTo>
                    <a:pt x="1611" y="15116"/>
                  </a:lnTo>
                  <a:lnTo>
                    <a:pt x="1609" y="15103"/>
                  </a:lnTo>
                  <a:lnTo>
                    <a:pt x="1608" y="15090"/>
                  </a:lnTo>
                  <a:lnTo>
                    <a:pt x="1608" y="15090"/>
                  </a:lnTo>
                  <a:lnTo>
                    <a:pt x="1609" y="15075"/>
                  </a:lnTo>
                  <a:lnTo>
                    <a:pt x="1611" y="15062"/>
                  </a:lnTo>
                  <a:lnTo>
                    <a:pt x="1615" y="15050"/>
                  </a:lnTo>
                  <a:lnTo>
                    <a:pt x="1619" y="15038"/>
                  </a:lnTo>
                  <a:lnTo>
                    <a:pt x="1625" y="15025"/>
                  </a:lnTo>
                  <a:lnTo>
                    <a:pt x="1632" y="15014"/>
                  </a:lnTo>
                  <a:lnTo>
                    <a:pt x="1640" y="15004"/>
                  </a:lnTo>
                  <a:lnTo>
                    <a:pt x="1649" y="14994"/>
                  </a:lnTo>
                  <a:lnTo>
                    <a:pt x="1659" y="14987"/>
                  </a:lnTo>
                  <a:lnTo>
                    <a:pt x="1670" y="14979"/>
                  </a:lnTo>
                  <a:lnTo>
                    <a:pt x="1681" y="14972"/>
                  </a:lnTo>
                  <a:lnTo>
                    <a:pt x="1693" y="14965"/>
                  </a:lnTo>
                  <a:lnTo>
                    <a:pt x="1707" y="14961"/>
                  </a:lnTo>
                  <a:lnTo>
                    <a:pt x="1720" y="14958"/>
                  </a:lnTo>
                  <a:lnTo>
                    <a:pt x="1733" y="14957"/>
                  </a:lnTo>
                  <a:lnTo>
                    <a:pt x="1748" y="14955"/>
                  </a:lnTo>
                  <a:close/>
                  <a:moveTo>
                    <a:pt x="1748" y="15438"/>
                  </a:moveTo>
                  <a:lnTo>
                    <a:pt x="5585" y="15438"/>
                  </a:lnTo>
                  <a:lnTo>
                    <a:pt x="5600" y="15439"/>
                  </a:lnTo>
                  <a:lnTo>
                    <a:pt x="5613" y="15440"/>
                  </a:lnTo>
                  <a:lnTo>
                    <a:pt x="5626" y="15444"/>
                  </a:lnTo>
                  <a:lnTo>
                    <a:pt x="5640" y="15449"/>
                  </a:lnTo>
                  <a:lnTo>
                    <a:pt x="5652" y="15455"/>
                  </a:lnTo>
                  <a:lnTo>
                    <a:pt x="5663" y="15461"/>
                  </a:lnTo>
                  <a:lnTo>
                    <a:pt x="5674" y="15469"/>
                  </a:lnTo>
                  <a:lnTo>
                    <a:pt x="5684" y="15478"/>
                  </a:lnTo>
                  <a:lnTo>
                    <a:pt x="5693" y="15487"/>
                  </a:lnTo>
                  <a:lnTo>
                    <a:pt x="5702" y="15497"/>
                  </a:lnTo>
                  <a:lnTo>
                    <a:pt x="5709" y="15508"/>
                  </a:lnTo>
                  <a:lnTo>
                    <a:pt x="5714" y="15520"/>
                  </a:lnTo>
                  <a:lnTo>
                    <a:pt x="5720" y="15532"/>
                  </a:lnTo>
                  <a:lnTo>
                    <a:pt x="5723" y="15546"/>
                  </a:lnTo>
                  <a:lnTo>
                    <a:pt x="5725" y="15559"/>
                  </a:lnTo>
                  <a:lnTo>
                    <a:pt x="5725" y="15572"/>
                  </a:lnTo>
                  <a:lnTo>
                    <a:pt x="5725" y="15572"/>
                  </a:lnTo>
                  <a:lnTo>
                    <a:pt x="5725" y="15586"/>
                  </a:lnTo>
                  <a:lnTo>
                    <a:pt x="5723" y="15599"/>
                  </a:lnTo>
                  <a:lnTo>
                    <a:pt x="5720" y="15612"/>
                  </a:lnTo>
                  <a:lnTo>
                    <a:pt x="5714" y="15624"/>
                  </a:lnTo>
                  <a:lnTo>
                    <a:pt x="5709" y="15636"/>
                  </a:lnTo>
                  <a:lnTo>
                    <a:pt x="5702" y="15647"/>
                  </a:lnTo>
                  <a:lnTo>
                    <a:pt x="5693" y="15658"/>
                  </a:lnTo>
                  <a:lnTo>
                    <a:pt x="5684" y="15667"/>
                  </a:lnTo>
                  <a:lnTo>
                    <a:pt x="5674" y="15675"/>
                  </a:lnTo>
                  <a:lnTo>
                    <a:pt x="5663" y="15683"/>
                  </a:lnTo>
                  <a:lnTo>
                    <a:pt x="5652" y="15690"/>
                  </a:lnTo>
                  <a:lnTo>
                    <a:pt x="5640" y="15695"/>
                  </a:lnTo>
                  <a:lnTo>
                    <a:pt x="5626" y="15700"/>
                  </a:lnTo>
                  <a:lnTo>
                    <a:pt x="5613" y="15703"/>
                  </a:lnTo>
                  <a:lnTo>
                    <a:pt x="5600" y="15705"/>
                  </a:lnTo>
                  <a:lnTo>
                    <a:pt x="5585" y="15707"/>
                  </a:lnTo>
                  <a:lnTo>
                    <a:pt x="1748" y="15707"/>
                  </a:lnTo>
                  <a:lnTo>
                    <a:pt x="1733" y="15705"/>
                  </a:lnTo>
                  <a:lnTo>
                    <a:pt x="1720" y="15703"/>
                  </a:lnTo>
                  <a:lnTo>
                    <a:pt x="1707" y="15700"/>
                  </a:lnTo>
                  <a:lnTo>
                    <a:pt x="1693" y="15695"/>
                  </a:lnTo>
                  <a:lnTo>
                    <a:pt x="1681" y="15690"/>
                  </a:lnTo>
                  <a:lnTo>
                    <a:pt x="1670" y="15683"/>
                  </a:lnTo>
                  <a:lnTo>
                    <a:pt x="1659" y="15675"/>
                  </a:lnTo>
                  <a:lnTo>
                    <a:pt x="1649" y="15667"/>
                  </a:lnTo>
                  <a:lnTo>
                    <a:pt x="1640" y="15658"/>
                  </a:lnTo>
                  <a:lnTo>
                    <a:pt x="1632" y="15647"/>
                  </a:lnTo>
                  <a:lnTo>
                    <a:pt x="1625" y="15636"/>
                  </a:lnTo>
                  <a:lnTo>
                    <a:pt x="1619" y="15624"/>
                  </a:lnTo>
                  <a:lnTo>
                    <a:pt x="1615" y="15612"/>
                  </a:lnTo>
                  <a:lnTo>
                    <a:pt x="1611" y="15599"/>
                  </a:lnTo>
                  <a:lnTo>
                    <a:pt x="1609" y="15586"/>
                  </a:lnTo>
                  <a:lnTo>
                    <a:pt x="1608" y="15572"/>
                  </a:lnTo>
                  <a:lnTo>
                    <a:pt x="1608" y="15572"/>
                  </a:lnTo>
                  <a:lnTo>
                    <a:pt x="1609" y="15559"/>
                  </a:lnTo>
                  <a:lnTo>
                    <a:pt x="1611" y="15546"/>
                  </a:lnTo>
                  <a:lnTo>
                    <a:pt x="1615" y="15532"/>
                  </a:lnTo>
                  <a:lnTo>
                    <a:pt x="1619" y="15520"/>
                  </a:lnTo>
                  <a:lnTo>
                    <a:pt x="1625" y="15508"/>
                  </a:lnTo>
                  <a:lnTo>
                    <a:pt x="1632" y="15497"/>
                  </a:lnTo>
                  <a:lnTo>
                    <a:pt x="1640" y="15487"/>
                  </a:lnTo>
                  <a:lnTo>
                    <a:pt x="1649" y="15478"/>
                  </a:lnTo>
                  <a:lnTo>
                    <a:pt x="1659" y="15469"/>
                  </a:lnTo>
                  <a:lnTo>
                    <a:pt x="1670" y="15461"/>
                  </a:lnTo>
                  <a:lnTo>
                    <a:pt x="1681" y="15455"/>
                  </a:lnTo>
                  <a:lnTo>
                    <a:pt x="1693" y="15449"/>
                  </a:lnTo>
                  <a:lnTo>
                    <a:pt x="1707" y="15444"/>
                  </a:lnTo>
                  <a:lnTo>
                    <a:pt x="1720" y="15440"/>
                  </a:lnTo>
                  <a:lnTo>
                    <a:pt x="1733" y="15439"/>
                  </a:lnTo>
                  <a:lnTo>
                    <a:pt x="1748" y="15438"/>
                  </a:lnTo>
                  <a:close/>
                  <a:moveTo>
                    <a:pt x="1748" y="15921"/>
                  </a:moveTo>
                  <a:lnTo>
                    <a:pt x="5585" y="15921"/>
                  </a:lnTo>
                  <a:lnTo>
                    <a:pt x="5600" y="15922"/>
                  </a:lnTo>
                  <a:lnTo>
                    <a:pt x="5613" y="15924"/>
                  </a:lnTo>
                  <a:lnTo>
                    <a:pt x="5626" y="15927"/>
                  </a:lnTo>
                  <a:lnTo>
                    <a:pt x="5640" y="15932"/>
                  </a:lnTo>
                  <a:lnTo>
                    <a:pt x="5652" y="15937"/>
                  </a:lnTo>
                  <a:lnTo>
                    <a:pt x="5663" y="15944"/>
                  </a:lnTo>
                  <a:lnTo>
                    <a:pt x="5674" y="15952"/>
                  </a:lnTo>
                  <a:lnTo>
                    <a:pt x="5684" y="15961"/>
                  </a:lnTo>
                  <a:lnTo>
                    <a:pt x="5693" y="15969"/>
                  </a:lnTo>
                  <a:lnTo>
                    <a:pt x="5702" y="15981"/>
                  </a:lnTo>
                  <a:lnTo>
                    <a:pt x="5709" y="15992"/>
                  </a:lnTo>
                  <a:lnTo>
                    <a:pt x="5714" y="16003"/>
                  </a:lnTo>
                  <a:lnTo>
                    <a:pt x="5720" y="16015"/>
                  </a:lnTo>
                  <a:lnTo>
                    <a:pt x="5723" y="16028"/>
                  </a:lnTo>
                  <a:lnTo>
                    <a:pt x="5725" y="16042"/>
                  </a:lnTo>
                  <a:lnTo>
                    <a:pt x="5725" y="16055"/>
                  </a:lnTo>
                  <a:lnTo>
                    <a:pt x="5725" y="16055"/>
                  </a:lnTo>
                  <a:lnTo>
                    <a:pt x="5725" y="16068"/>
                  </a:lnTo>
                  <a:lnTo>
                    <a:pt x="5723" y="16082"/>
                  </a:lnTo>
                  <a:lnTo>
                    <a:pt x="5720" y="16095"/>
                  </a:lnTo>
                  <a:lnTo>
                    <a:pt x="5714" y="16107"/>
                  </a:lnTo>
                  <a:lnTo>
                    <a:pt x="5709" y="16119"/>
                  </a:lnTo>
                  <a:lnTo>
                    <a:pt x="5702" y="16129"/>
                  </a:lnTo>
                  <a:lnTo>
                    <a:pt x="5693" y="16140"/>
                  </a:lnTo>
                  <a:lnTo>
                    <a:pt x="5684" y="16149"/>
                  </a:lnTo>
                  <a:lnTo>
                    <a:pt x="5674" y="16158"/>
                  </a:lnTo>
                  <a:lnTo>
                    <a:pt x="5663" y="16166"/>
                  </a:lnTo>
                  <a:lnTo>
                    <a:pt x="5652" y="16172"/>
                  </a:lnTo>
                  <a:lnTo>
                    <a:pt x="5640" y="16178"/>
                  </a:lnTo>
                  <a:lnTo>
                    <a:pt x="5626" y="16182"/>
                  </a:lnTo>
                  <a:lnTo>
                    <a:pt x="5613" y="16186"/>
                  </a:lnTo>
                  <a:lnTo>
                    <a:pt x="5600" y="16188"/>
                  </a:lnTo>
                  <a:lnTo>
                    <a:pt x="5585" y="16189"/>
                  </a:lnTo>
                  <a:lnTo>
                    <a:pt x="1748" y="16189"/>
                  </a:lnTo>
                  <a:lnTo>
                    <a:pt x="1733" y="16188"/>
                  </a:lnTo>
                  <a:lnTo>
                    <a:pt x="1720" y="16186"/>
                  </a:lnTo>
                  <a:lnTo>
                    <a:pt x="1707" y="16182"/>
                  </a:lnTo>
                  <a:lnTo>
                    <a:pt x="1693" y="16178"/>
                  </a:lnTo>
                  <a:lnTo>
                    <a:pt x="1681" y="16172"/>
                  </a:lnTo>
                  <a:lnTo>
                    <a:pt x="1670" y="16166"/>
                  </a:lnTo>
                  <a:lnTo>
                    <a:pt x="1659" y="16158"/>
                  </a:lnTo>
                  <a:lnTo>
                    <a:pt x="1649" y="16149"/>
                  </a:lnTo>
                  <a:lnTo>
                    <a:pt x="1640" y="16140"/>
                  </a:lnTo>
                  <a:lnTo>
                    <a:pt x="1632" y="16129"/>
                  </a:lnTo>
                  <a:lnTo>
                    <a:pt x="1625" y="16119"/>
                  </a:lnTo>
                  <a:lnTo>
                    <a:pt x="1619" y="16107"/>
                  </a:lnTo>
                  <a:lnTo>
                    <a:pt x="1615" y="16095"/>
                  </a:lnTo>
                  <a:lnTo>
                    <a:pt x="1611" y="16082"/>
                  </a:lnTo>
                  <a:lnTo>
                    <a:pt x="1609" y="16068"/>
                  </a:lnTo>
                  <a:lnTo>
                    <a:pt x="1608" y="16055"/>
                  </a:lnTo>
                  <a:lnTo>
                    <a:pt x="1608" y="16055"/>
                  </a:lnTo>
                  <a:lnTo>
                    <a:pt x="1609" y="16042"/>
                  </a:lnTo>
                  <a:lnTo>
                    <a:pt x="1611" y="16028"/>
                  </a:lnTo>
                  <a:lnTo>
                    <a:pt x="1615" y="16015"/>
                  </a:lnTo>
                  <a:lnTo>
                    <a:pt x="1619" y="16003"/>
                  </a:lnTo>
                  <a:lnTo>
                    <a:pt x="1625" y="15992"/>
                  </a:lnTo>
                  <a:lnTo>
                    <a:pt x="1632" y="15981"/>
                  </a:lnTo>
                  <a:lnTo>
                    <a:pt x="1640" y="15969"/>
                  </a:lnTo>
                  <a:lnTo>
                    <a:pt x="1649" y="15961"/>
                  </a:lnTo>
                  <a:lnTo>
                    <a:pt x="1659" y="15952"/>
                  </a:lnTo>
                  <a:lnTo>
                    <a:pt x="1670" y="15944"/>
                  </a:lnTo>
                  <a:lnTo>
                    <a:pt x="1681" y="15937"/>
                  </a:lnTo>
                  <a:lnTo>
                    <a:pt x="1693" y="15932"/>
                  </a:lnTo>
                  <a:lnTo>
                    <a:pt x="1707" y="15927"/>
                  </a:lnTo>
                  <a:lnTo>
                    <a:pt x="1720" y="15924"/>
                  </a:lnTo>
                  <a:lnTo>
                    <a:pt x="1733" y="15922"/>
                  </a:lnTo>
                  <a:lnTo>
                    <a:pt x="1748" y="15921"/>
                  </a:lnTo>
                  <a:close/>
                  <a:moveTo>
                    <a:pt x="705" y="2929"/>
                  </a:moveTo>
                  <a:lnTo>
                    <a:pt x="6629" y="2929"/>
                  </a:lnTo>
                  <a:lnTo>
                    <a:pt x="6642" y="2930"/>
                  </a:lnTo>
                  <a:lnTo>
                    <a:pt x="6655" y="2931"/>
                  </a:lnTo>
                  <a:lnTo>
                    <a:pt x="6669" y="2932"/>
                  </a:lnTo>
                  <a:lnTo>
                    <a:pt x="6682" y="2934"/>
                  </a:lnTo>
                  <a:lnTo>
                    <a:pt x="6695" y="2938"/>
                  </a:lnTo>
                  <a:lnTo>
                    <a:pt x="6708" y="2941"/>
                  </a:lnTo>
                  <a:lnTo>
                    <a:pt x="6720" y="2944"/>
                  </a:lnTo>
                  <a:lnTo>
                    <a:pt x="6732" y="2949"/>
                  </a:lnTo>
                  <a:lnTo>
                    <a:pt x="6744" y="2954"/>
                  </a:lnTo>
                  <a:lnTo>
                    <a:pt x="6755" y="2960"/>
                  </a:lnTo>
                  <a:lnTo>
                    <a:pt x="6766" y="2965"/>
                  </a:lnTo>
                  <a:lnTo>
                    <a:pt x="6777" y="2972"/>
                  </a:lnTo>
                  <a:lnTo>
                    <a:pt x="6789" y="2979"/>
                  </a:lnTo>
                  <a:lnTo>
                    <a:pt x="6799" y="2986"/>
                  </a:lnTo>
                  <a:lnTo>
                    <a:pt x="6809" y="2994"/>
                  </a:lnTo>
                  <a:lnTo>
                    <a:pt x="6817" y="3002"/>
                  </a:lnTo>
                  <a:lnTo>
                    <a:pt x="6826" y="3011"/>
                  </a:lnTo>
                  <a:lnTo>
                    <a:pt x="6834" y="3020"/>
                  </a:lnTo>
                  <a:lnTo>
                    <a:pt x="6843" y="3029"/>
                  </a:lnTo>
                  <a:lnTo>
                    <a:pt x="6850" y="3039"/>
                  </a:lnTo>
                  <a:lnTo>
                    <a:pt x="6857" y="3049"/>
                  </a:lnTo>
                  <a:lnTo>
                    <a:pt x="6863" y="3060"/>
                  </a:lnTo>
                  <a:lnTo>
                    <a:pt x="6870" y="3070"/>
                  </a:lnTo>
                  <a:lnTo>
                    <a:pt x="6875" y="3081"/>
                  </a:lnTo>
                  <a:lnTo>
                    <a:pt x="6879" y="3092"/>
                  </a:lnTo>
                  <a:lnTo>
                    <a:pt x="6884" y="3104"/>
                  </a:lnTo>
                  <a:lnTo>
                    <a:pt x="6887" y="3115"/>
                  </a:lnTo>
                  <a:lnTo>
                    <a:pt x="6891" y="3127"/>
                  </a:lnTo>
                  <a:lnTo>
                    <a:pt x="6893" y="3140"/>
                  </a:lnTo>
                  <a:lnTo>
                    <a:pt x="6894" y="3152"/>
                  </a:lnTo>
                  <a:lnTo>
                    <a:pt x="6895" y="3164"/>
                  </a:lnTo>
                  <a:lnTo>
                    <a:pt x="6896" y="3177"/>
                  </a:lnTo>
                  <a:lnTo>
                    <a:pt x="6896" y="3764"/>
                  </a:lnTo>
                  <a:lnTo>
                    <a:pt x="6895" y="3776"/>
                  </a:lnTo>
                  <a:lnTo>
                    <a:pt x="6894" y="3790"/>
                  </a:lnTo>
                  <a:lnTo>
                    <a:pt x="6893" y="3802"/>
                  </a:lnTo>
                  <a:lnTo>
                    <a:pt x="6891" y="3814"/>
                  </a:lnTo>
                  <a:lnTo>
                    <a:pt x="6887" y="3826"/>
                  </a:lnTo>
                  <a:lnTo>
                    <a:pt x="6884" y="3837"/>
                  </a:lnTo>
                  <a:lnTo>
                    <a:pt x="6879" y="3850"/>
                  </a:lnTo>
                  <a:lnTo>
                    <a:pt x="6875" y="3861"/>
                  </a:lnTo>
                  <a:lnTo>
                    <a:pt x="6870" y="3872"/>
                  </a:lnTo>
                  <a:lnTo>
                    <a:pt x="6863" y="3882"/>
                  </a:lnTo>
                  <a:lnTo>
                    <a:pt x="6857" y="3893"/>
                  </a:lnTo>
                  <a:lnTo>
                    <a:pt x="6850" y="3903"/>
                  </a:lnTo>
                  <a:lnTo>
                    <a:pt x="6843" y="3912"/>
                  </a:lnTo>
                  <a:lnTo>
                    <a:pt x="6834" y="3922"/>
                  </a:lnTo>
                  <a:lnTo>
                    <a:pt x="6826" y="3931"/>
                  </a:lnTo>
                  <a:lnTo>
                    <a:pt x="6817" y="3939"/>
                  </a:lnTo>
                  <a:lnTo>
                    <a:pt x="6809" y="3947"/>
                  </a:lnTo>
                  <a:lnTo>
                    <a:pt x="6799" y="3955"/>
                  </a:lnTo>
                  <a:lnTo>
                    <a:pt x="6789" y="3963"/>
                  </a:lnTo>
                  <a:lnTo>
                    <a:pt x="6777" y="3969"/>
                  </a:lnTo>
                  <a:lnTo>
                    <a:pt x="6766" y="3976"/>
                  </a:lnTo>
                  <a:lnTo>
                    <a:pt x="6755" y="3982"/>
                  </a:lnTo>
                  <a:lnTo>
                    <a:pt x="6744" y="3987"/>
                  </a:lnTo>
                  <a:lnTo>
                    <a:pt x="6732" y="3993"/>
                  </a:lnTo>
                  <a:lnTo>
                    <a:pt x="6720" y="3997"/>
                  </a:lnTo>
                  <a:lnTo>
                    <a:pt x="6708" y="4000"/>
                  </a:lnTo>
                  <a:lnTo>
                    <a:pt x="6695" y="4004"/>
                  </a:lnTo>
                  <a:lnTo>
                    <a:pt x="6682" y="4007"/>
                  </a:lnTo>
                  <a:lnTo>
                    <a:pt x="6669" y="4009"/>
                  </a:lnTo>
                  <a:lnTo>
                    <a:pt x="6655" y="4010"/>
                  </a:lnTo>
                  <a:lnTo>
                    <a:pt x="6642" y="4012"/>
                  </a:lnTo>
                  <a:lnTo>
                    <a:pt x="6629" y="4012"/>
                  </a:lnTo>
                  <a:lnTo>
                    <a:pt x="705" y="4012"/>
                  </a:lnTo>
                  <a:lnTo>
                    <a:pt x="691" y="4012"/>
                  </a:lnTo>
                  <a:lnTo>
                    <a:pt x="678" y="4010"/>
                  </a:lnTo>
                  <a:lnTo>
                    <a:pt x="664" y="4009"/>
                  </a:lnTo>
                  <a:lnTo>
                    <a:pt x="651" y="4007"/>
                  </a:lnTo>
                  <a:lnTo>
                    <a:pt x="638" y="4004"/>
                  </a:lnTo>
                  <a:lnTo>
                    <a:pt x="626" y="4000"/>
                  </a:lnTo>
                  <a:lnTo>
                    <a:pt x="613" y="3997"/>
                  </a:lnTo>
                  <a:lnTo>
                    <a:pt x="601" y="3993"/>
                  </a:lnTo>
                  <a:lnTo>
                    <a:pt x="589" y="3987"/>
                  </a:lnTo>
                  <a:lnTo>
                    <a:pt x="578" y="3982"/>
                  </a:lnTo>
                  <a:lnTo>
                    <a:pt x="567" y="3976"/>
                  </a:lnTo>
                  <a:lnTo>
                    <a:pt x="556" y="3969"/>
                  </a:lnTo>
                  <a:lnTo>
                    <a:pt x="546" y="3963"/>
                  </a:lnTo>
                  <a:lnTo>
                    <a:pt x="536" y="3955"/>
                  </a:lnTo>
                  <a:lnTo>
                    <a:pt x="526" y="3947"/>
                  </a:lnTo>
                  <a:lnTo>
                    <a:pt x="516" y="3939"/>
                  </a:lnTo>
                  <a:lnTo>
                    <a:pt x="507" y="3931"/>
                  </a:lnTo>
                  <a:lnTo>
                    <a:pt x="499" y="3922"/>
                  </a:lnTo>
                  <a:lnTo>
                    <a:pt x="491" y="3912"/>
                  </a:lnTo>
                  <a:lnTo>
                    <a:pt x="484" y="3903"/>
                  </a:lnTo>
                  <a:lnTo>
                    <a:pt x="477" y="3893"/>
                  </a:lnTo>
                  <a:lnTo>
                    <a:pt x="470" y="3882"/>
                  </a:lnTo>
                  <a:lnTo>
                    <a:pt x="464" y="3872"/>
                  </a:lnTo>
                  <a:lnTo>
                    <a:pt x="459" y="3861"/>
                  </a:lnTo>
                  <a:lnTo>
                    <a:pt x="454" y="3850"/>
                  </a:lnTo>
                  <a:lnTo>
                    <a:pt x="450" y="3837"/>
                  </a:lnTo>
                  <a:lnTo>
                    <a:pt x="446" y="3826"/>
                  </a:lnTo>
                  <a:lnTo>
                    <a:pt x="444" y="3814"/>
                  </a:lnTo>
                  <a:lnTo>
                    <a:pt x="440" y="3802"/>
                  </a:lnTo>
                  <a:lnTo>
                    <a:pt x="439" y="3790"/>
                  </a:lnTo>
                  <a:lnTo>
                    <a:pt x="438" y="3776"/>
                  </a:lnTo>
                  <a:lnTo>
                    <a:pt x="438" y="3764"/>
                  </a:lnTo>
                  <a:lnTo>
                    <a:pt x="438" y="3177"/>
                  </a:lnTo>
                  <a:lnTo>
                    <a:pt x="438" y="3164"/>
                  </a:lnTo>
                  <a:lnTo>
                    <a:pt x="439" y="3152"/>
                  </a:lnTo>
                  <a:lnTo>
                    <a:pt x="440" y="3140"/>
                  </a:lnTo>
                  <a:lnTo>
                    <a:pt x="444" y="3127"/>
                  </a:lnTo>
                  <a:lnTo>
                    <a:pt x="446" y="3115"/>
                  </a:lnTo>
                  <a:lnTo>
                    <a:pt x="450" y="3104"/>
                  </a:lnTo>
                  <a:lnTo>
                    <a:pt x="454" y="3092"/>
                  </a:lnTo>
                  <a:lnTo>
                    <a:pt x="459" y="3081"/>
                  </a:lnTo>
                  <a:lnTo>
                    <a:pt x="464" y="3070"/>
                  </a:lnTo>
                  <a:lnTo>
                    <a:pt x="470" y="3060"/>
                  </a:lnTo>
                  <a:lnTo>
                    <a:pt x="477" y="3049"/>
                  </a:lnTo>
                  <a:lnTo>
                    <a:pt x="484" y="3039"/>
                  </a:lnTo>
                  <a:lnTo>
                    <a:pt x="491" y="3029"/>
                  </a:lnTo>
                  <a:lnTo>
                    <a:pt x="499" y="3020"/>
                  </a:lnTo>
                  <a:lnTo>
                    <a:pt x="507" y="3011"/>
                  </a:lnTo>
                  <a:lnTo>
                    <a:pt x="516" y="3002"/>
                  </a:lnTo>
                  <a:lnTo>
                    <a:pt x="526" y="2994"/>
                  </a:lnTo>
                  <a:lnTo>
                    <a:pt x="536" y="2986"/>
                  </a:lnTo>
                  <a:lnTo>
                    <a:pt x="546" y="2979"/>
                  </a:lnTo>
                  <a:lnTo>
                    <a:pt x="556" y="2972"/>
                  </a:lnTo>
                  <a:lnTo>
                    <a:pt x="567" y="2965"/>
                  </a:lnTo>
                  <a:lnTo>
                    <a:pt x="578" y="2960"/>
                  </a:lnTo>
                  <a:lnTo>
                    <a:pt x="589" y="2954"/>
                  </a:lnTo>
                  <a:lnTo>
                    <a:pt x="601" y="2949"/>
                  </a:lnTo>
                  <a:lnTo>
                    <a:pt x="613" y="2944"/>
                  </a:lnTo>
                  <a:lnTo>
                    <a:pt x="626" y="2941"/>
                  </a:lnTo>
                  <a:lnTo>
                    <a:pt x="638" y="2938"/>
                  </a:lnTo>
                  <a:lnTo>
                    <a:pt x="651" y="2934"/>
                  </a:lnTo>
                  <a:lnTo>
                    <a:pt x="664" y="2932"/>
                  </a:lnTo>
                  <a:lnTo>
                    <a:pt x="678" y="2931"/>
                  </a:lnTo>
                  <a:lnTo>
                    <a:pt x="691" y="2930"/>
                  </a:lnTo>
                  <a:lnTo>
                    <a:pt x="705" y="2929"/>
                  </a:lnTo>
                  <a:close/>
                  <a:moveTo>
                    <a:pt x="705" y="1747"/>
                  </a:moveTo>
                  <a:lnTo>
                    <a:pt x="6629" y="1747"/>
                  </a:lnTo>
                  <a:lnTo>
                    <a:pt x="6642" y="1747"/>
                  </a:lnTo>
                  <a:lnTo>
                    <a:pt x="6655" y="1748"/>
                  </a:lnTo>
                  <a:lnTo>
                    <a:pt x="6669" y="1749"/>
                  </a:lnTo>
                  <a:lnTo>
                    <a:pt x="6682" y="1752"/>
                  </a:lnTo>
                  <a:lnTo>
                    <a:pt x="6695" y="1755"/>
                  </a:lnTo>
                  <a:lnTo>
                    <a:pt x="6708" y="1758"/>
                  </a:lnTo>
                  <a:lnTo>
                    <a:pt x="6720" y="1762"/>
                  </a:lnTo>
                  <a:lnTo>
                    <a:pt x="6732" y="1766"/>
                  </a:lnTo>
                  <a:lnTo>
                    <a:pt x="6744" y="1772"/>
                  </a:lnTo>
                  <a:lnTo>
                    <a:pt x="6755" y="1777"/>
                  </a:lnTo>
                  <a:lnTo>
                    <a:pt x="6766" y="1783"/>
                  </a:lnTo>
                  <a:lnTo>
                    <a:pt x="6777" y="1789"/>
                  </a:lnTo>
                  <a:lnTo>
                    <a:pt x="6789" y="1796"/>
                  </a:lnTo>
                  <a:lnTo>
                    <a:pt x="6799" y="1804"/>
                  </a:lnTo>
                  <a:lnTo>
                    <a:pt x="6809" y="1812"/>
                  </a:lnTo>
                  <a:lnTo>
                    <a:pt x="6817" y="1819"/>
                  </a:lnTo>
                  <a:lnTo>
                    <a:pt x="6826" y="1828"/>
                  </a:lnTo>
                  <a:lnTo>
                    <a:pt x="6834" y="1837"/>
                  </a:lnTo>
                  <a:lnTo>
                    <a:pt x="6843" y="1846"/>
                  </a:lnTo>
                  <a:lnTo>
                    <a:pt x="6850" y="1856"/>
                  </a:lnTo>
                  <a:lnTo>
                    <a:pt x="6857" y="1866"/>
                  </a:lnTo>
                  <a:lnTo>
                    <a:pt x="6863" y="1877"/>
                  </a:lnTo>
                  <a:lnTo>
                    <a:pt x="6870" y="1887"/>
                  </a:lnTo>
                  <a:lnTo>
                    <a:pt x="6875" y="1898"/>
                  </a:lnTo>
                  <a:lnTo>
                    <a:pt x="6879" y="1909"/>
                  </a:lnTo>
                  <a:lnTo>
                    <a:pt x="6884" y="1921"/>
                  </a:lnTo>
                  <a:lnTo>
                    <a:pt x="6887" y="1933"/>
                  </a:lnTo>
                  <a:lnTo>
                    <a:pt x="6891" y="1945"/>
                  </a:lnTo>
                  <a:lnTo>
                    <a:pt x="6893" y="1957"/>
                  </a:lnTo>
                  <a:lnTo>
                    <a:pt x="6894" y="1969"/>
                  </a:lnTo>
                  <a:lnTo>
                    <a:pt x="6895" y="1981"/>
                  </a:lnTo>
                  <a:lnTo>
                    <a:pt x="6896" y="1995"/>
                  </a:lnTo>
                  <a:lnTo>
                    <a:pt x="6896" y="2582"/>
                  </a:lnTo>
                  <a:lnTo>
                    <a:pt x="6895" y="2594"/>
                  </a:lnTo>
                  <a:lnTo>
                    <a:pt x="6894" y="2607"/>
                  </a:lnTo>
                  <a:lnTo>
                    <a:pt x="6893" y="2619"/>
                  </a:lnTo>
                  <a:lnTo>
                    <a:pt x="6891" y="2631"/>
                  </a:lnTo>
                  <a:lnTo>
                    <a:pt x="6887" y="2644"/>
                  </a:lnTo>
                  <a:lnTo>
                    <a:pt x="6884" y="2655"/>
                  </a:lnTo>
                  <a:lnTo>
                    <a:pt x="6879" y="2667"/>
                  </a:lnTo>
                  <a:lnTo>
                    <a:pt x="6875" y="2678"/>
                  </a:lnTo>
                  <a:lnTo>
                    <a:pt x="6870" y="2689"/>
                  </a:lnTo>
                  <a:lnTo>
                    <a:pt x="6863" y="2699"/>
                  </a:lnTo>
                  <a:lnTo>
                    <a:pt x="6857" y="2710"/>
                  </a:lnTo>
                  <a:lnTo>
                    <a:pt x="6850" y="2720"/>
                  </a:lnTo>
                  <a:lnTo>
                    <a:pt x="6843" y="2730"/>
                  </a:lnTo>
                  <a:lnTo>
                    <a:pt x="6834" y="2739"/>
                  </a:lnTo>
                  <a:lnTo>
                    <a:pt x="6826" y="2748"/>
                  </a:lnTo>
                  <a:lnTo>
                    <a:pt x="6817" y="2757"/>
                  </a:lnTo>
                  <a:lnTo>
                    <a:pt x="6809" y="2765"/>
                  </a:lnTo>
                  <a:lnTo>
                    <a:pt x="6799" y="2772"/>
                  </a:lnTo>
                  <a:lnTo>
                    <a:pt x="6789" y="2780"/>
                  </a:lnTo>
                  <a:lnTo>
                    <a:pt x="6777" y="2787"/>
                  </a:lnTo>
                  <a:lnTo>
                    <a:pt x="6766" y="2793"/>
                  </a:lnTo>
                  <a:lnTo>
                    <a:pt x="6755" y="2799"/>
                  </a:lnTo>
                  <a:lnTo>
                    <a:pt x="6744" y="2805"/>
                  </a:lnTo>
                  <a:lnTo>
                    <a:pt x="6732" y="2810"/>
                  </a:lnTo>
                  <a:lnTo>
                    <a:pt x="6720" y="2814"/>
                  </a:lnTo>
                  <a:lnTo>
                    <a:pt x="6708" y="2818"/>
                  </a:lnTo>
                  <a:lnTo>
                    <a:pt x="6695" y="2821"/>
                  </a:lnTo>
                  <a:lnTo>
                    <a:pt x="6682" y="2824"/>
                  </a:lnTo>
                  <a:lnTo>
                    <a:pt x="6669" y="2827"/>
                  </a:lnTo>
                  <a:lnTo>
                    <a:pt x="6655" y="2828"/>
                  </a:lnTo>
                  <a:lnTo>
                    <a:pt x="6642" y="2829"/>
                  </a:lnTo>
                  <a:lnTo>
                    <a:pt x="6629" y="2829"/>
                  </a:lnTo>
                  <a:lnTo>
                    <a:pt x="705" y="2829"/>
                  </a:lnTo>
                  <a:lnTo>
                    <a:pt x="691" y="2829"/>
                  </a:lnTo>
                  <a:lnTo>
                    <a:pt x="678" y="2828"/>
                  </a:lnTo>
                  <a:lnTo>
                    <a:pt x="664" y="2827"/>
                  </a:lnTo>
                  <a:lnTo>
                    <a:pt x="651" y="2824"/>
                  </a:lnTo>
                  <a:lnTo>
                    <a:pt x="638" y="2821"/>
                  </a:lnTo>
                  <a:lnTo>
                    <a:pt x="626" y="2818"/>
                  </a:lnTo>
                  <a:lnTo>
                    <a:pt x="613" y="2814"/>
                  </a:lnTo>
                  <a:lnTo>
                    <a:pt x="601" y="2810"/>
                  </a:lnTo>
                  <a:lnTo>
                    <a:pt x="589" y="2805"/>
                  </a:lnTo>
                  <a:lnTo>
                    <a:pt x="578" y="2799"/>
                  </a:lnTo>
                  <a:lnTo>
                    <a:pt x="567" y="2793"/>
                  </a:lnTo>
                  <a:lnTo>
                    <a:pt x="556" y="2787"/>
                  </a:lnTo>
                  <a:lnTo>
                    <a:pt x="546" y="2780"/>
                  </a:lnTo>
                  <a:lnTo>
                    <a:pt x="536" y="2772"/>
                  </a:lnTo>
                  <a:lnTo>
                    <a:pt x="526" y="2765"/>
                  </a:lnTo>
                  <a:lnTo>
                    <a:pt x="516" y="2757"/>
                  </a:lnTo>
                  <a:lnTo>
                    <a:pt x="507" y="2748"/>
                  </a:lnTo>
                  <a:lnTo>
                    <a:pt x="499" y="2739"/>
                  </a:lnTo>
                  <a:lnTo>
                    <a:pt x="491" y="2730"/>
                  </a:lnTo>
                  <a:lnTo>
                    <a:pt x="484" y="2720"/>
                  </a:lnTo>
                  <a:lnTo>
                    <a:pt x="477" y="2710"/>
                  </a:lnTo>
                  <a:lnTo>
                    <a:pt x="470" y="2699"/>
                  </a:lnTo>
                  <a:lnTo>
                    <a:pt x="464" y="2689"/>
                  </a:lnTo>
                  <a:lnTo>
                    <a:pt x="459" y="2678"/>
                  </a:lnTo>
                  <a:lnTo>
                    <a:pt x="454" y="2667"/>
                  </a:lnTo>
                  <a:lnTo>
                    <a:pt x="450" y="2655"/>
                  </a:lnTo>
                  <a:lnTo>
                    <a:pt x="446" y="2644"/>
                  </a:lnTo>
                  <a:lnTo>
                    <a:pt x="444" y="2631"/>
                  </a:lnTo>
                  <a:lnTo>
                    <a:pt x="440" y="2619"/>
                  </a:lnTo>
                  <a:lnTo>
                    <a:pt x="439" y="2607"/>
                  </a:lnTo>
                  <a:lnTo>
                    <a:pt x="438" y="2594"/>
                  </a:lnTo>
                  <a:lnTo>
                    <a:pt x="438" y="2582"/>
                  </a:lnTo>
                  <a:lnTo>
                    <a:pt x="438" y="1995"/>
                  </a:lnTo>
                  <a:lnTo>
                    <a:pt x="438" y="1981"/>
                  </a:lnTo>
                  <a:lnTo>
                    <a:pt x="439" y="1969"/>
                  </a:lnTo>
                  <a:lnTo>
                    <a:pt x="440" y="1957"/>
                  </a:lnTo>
                  <a:lnTo>
                    <a:pt x="444" y="1945"/>
                  </a:lnTo>
                  <a:lnTo>
                    <a:pt x="446" y="1933"/>
                  </a:lnTo>
                  <a:lnTo>
                    <a:pt x="450" y="1921"/>
                  </a:lnTo>
                  <a:lnTo>
                    <a:pt x="454" y="1909"/>
                  </a:lnTo>
                  <a:lnTo>
                    <a:pt x="459" y="1898"/>
                  </a:lnTo>
                  <a:lnTo>
                    <a:pt x="464" y="1887"/>
                  </a:lnTo>
                  <a:lnTo>
                    <a:pt x="470" y="1877"/>
                  </a:lnTo>
                  <a:lnTo>
                    <a:pt x="477" y="1866"/>
                  </a:lnTo>
                  <a:lnTo>
                    <a:pt x="484" y="1856"/>
                  </a:lnTo>
                  <a:lnTo>
                    <a:pt x="491" y="1846"/>
                  </a:lnTo>
                  <a:lnTo>
                    <a:pt x="499" y="1837"/>
                  </a:lnTo>
                  <a:lnTo>
                    <a:pt x="507" y="1828"/>
                  </a:lnTo>
                  <a:lnTo>
                    <a:pt x="516" y="1819"/>
                  </a:lnTo>
                  <a:lnTo>
                    <a:pt x="526" y="1812"/>
                  </a:lnTo>
                  <a:lnTo>
                    <a:pt x="536" y="1804"/>
                  </a:lnTo>
                  <a:lnTo>
                    <a:pt x="546" y="1796"/>
                  </a:lnTo>
                  <a:lnTo>
                    <a:pt x="556" y="1789"/>
                  </a:lnTo>
                  <a:lnTo>
                    <a:pt x="567" y="1783"/>
                  </a:lnTo>
                  <a:lnTo>
                    <a:pt x="578" y="1777"/>
                  </a:lnTo>
                  <a:lnTo>
                    <a:pt x="589" y="1772"/>
                  </a:lnTo>
                  <a:lnTo>
                    <a:pt x="601" y="1766"/>
                  </a:lnTo>
                  <a:lnTo>
                    <a:pt x="613" y="1762"/>
                  </a:lnTo>
                  <a:lnTo>
                    <a:pt x="626" y="1758"/>
                  </a:lnTo>
                  <a:lnTo>
                    <a:pt x="638" y="1755"/>
                  </a:lnTo>
                  <a:lnTo>
                    <a:pt x="651" y="1752"/>
                  </a:lnTo>
                  <a:lnTo>
                    <a:pt x="664" y="1749"/>
                  </a:lnTo>
                  <a:lnTo>
                    <a:pt x="678" y="1748"/>
                  </a:lnTo>
                  <a:lnTo>
                    <a:pt x="691" y="1747"/>
                  </a:lnTo>
                  <a:lnTo>
                    <a:pt x="705" y="1747"/>
                  </a:lnTo>
                  <a:close/>
                  <a:moveTo>
                    <a:pt x="705" y="565"/>
                  </a:moveTo>
                  <a:lnTo>
                    <a:pt x="6629" y="565"/>
                  </a:lnTo>
                  <a:lnTo>
                    <a:pt x="6642" y="565"/>
                  </a:lnTo>
                  <a:lnTo>
                    <a:pt x="6655" y="566"/>
                  </a:lnTo>
                  <a:lnTo>
                    <a:pt x="6669" y="567"/>
                  </a:lnTo>
                  <a:lnTo>
                    <a:pt x="6682" y="569"/>
                  </a:lnTo>
                  <a:lnTo>
                    <a:pt x="6695" y="572"/>
                  </a:lnTo>
                  <a:lnTo>
                    <a:pt x="6708" y="576"/>
                  </a:lnTo>
                  <a:lnTo>
                    <a:pt x="6720" y="579"/>
                  </a:lnTo>
                  <a:lnTo>
                    <a:pt x="6732" y="584"/>
                  </a:lnTo>
                  <a:lnTo>
                    <a:pt x="6744" y="589"/>
                  </a:lnTo>
                  <a:lnTo>
                    <a:pt x="6755" y="595"/>
                  </a:lnTo>
                  <a:lnTo>
                    <a:pt x="6766" y="600"/>
                  </a:lnTo>
                  <a:lnTo>
                    <a:pt x="6777" y="607"/>
                  </a:lnTo>
                  <a:lnTo>
                    <a:pt x="6789" y="613"/>
                  </a:lnTo>
                  <a:lnTo>
                    <a:pt x="6799" y="621"/>
                  </a:lnTo>
                  <a:lnTo>
                    <a:pt x="6809" y="629"/>
                  </a:lnTo>
                  <a:lnTo>
                    <a:pt x="6817" y="637"/>
                  </a:lnTo>
                  <a:lnTo>
                    <a:pt x="6826" y="646"/>
                  </a:lnTo>
                  <a:lnTo>
                    <a:pt x="6834" y="655"/>
                  </a:lnTo>
                  <a:lnTo>
                    <a:pt x="6843" y="665"/>
                  </a:lnTo>
                  <a:lnTo>
                    <a:pt x="6850" y="673"/>
                  </a:lnTo>
                  <a:lnTo>
                    <a:pt x="6857" y="683"/>
                  </a:lnTo>
                  <a:lnTo>
                    <a:pt x="6863" y="694"/>
                  </a:lnTo>
                  <a:lnTo>
                    <a:pt x="6870" y="704"/>
                  </a:lnTo>
                  <a:lnTo>
                    <a:pt x="6875" y="716"/>
                  </a:lnTo>
                  <a:lnTo>
                    <a:pt x="6879" y="727"/>
                  </a:lnTo>
                  <a:lnTo>
                    <a:pt x="6884" y="739"/>
                  </a:lnTo>
                  <a:lnTo>
                    <a:pt x="6887" y="750"/>
                  </a:lnTo>
                  <a:lnTo>
                    <a:pt x="6891" y="762"/>
                  </a:lnTo>
                  <a:lnTo>
                    <a:pt x="6893" y="774"/>
                  </a:lnTo>
                  <a:lnTo>
                    <a:pt x="6894" y="787"/>
                  </a:lnTo>
                  <a:lnTo>
                    <a:pt x="6895" y="800"/>
                  </a:lnTo>
                  <a:lnTo>
                    <a:pt x="6896" y="812"/>
                  </a:lnTo>
                  <a:lnTo>
                    <a:pt x="6896" y="1399"/>
                  </a:lnTo>
                  <a:lnTo>
                    <a:pt x="6895" y="1412"/>
                  </a:lnTo>
                  <a:lnTo>
                    <a:pt x="6894" y="1424"/>
                  </a:lnTo>
                  <a:lnTo>
                    <a:pt x="6893" y="1437"/>
                  </a:lnTo>
                  <a:lnTo>
                    <a:pt x="6891" y="1449"/>
                  </a:lnTo>
                  <a:lnTo>
                    <a:pt x="6887" y="1461"/>
                  </a:lnTo>
                  <a:lnTo>
                    <a:pt x="6884" y="1472"/>
                  </a:lnTo>
                  <a:lnTo>
                    <a:pt x="6879" y="1484"/>
                  </a:lnTo>
                  <a:lnTo>
                    <a:pt x="6875" y="1495"/>
                  </a:lnTo>
                  <a:lnTo>
                    <a:pt x="6870" y="1507"/>
                  </a:lnTo>
                  <a:lnTo>
                    <a:pt x="6863" y="1517"/>
                  </a:lnTo>
                  <a:lnTo>
                    <a:pt x="6857" y="1528"/>
                  </a:lnTo>
                  <a:lnTo>
                    <a:pt x="6850" y="1538"/>
                  </a:lnTo>
                  <a:lnTo>
                    <a:pt x="6843" y="1548"/>
                  </a:lnTo>
                  <a:lnTo>
                    <a:pt x="6834" y="1556"/>
                  </a:lnTo>
                  <a:lnTo>
                    <a:pt x="6826" y="1565"/>
                  </a:lnTo>
                  <a:lnTo>
                    <a:pt x="6817" y="1574"/>
                  </a:lnTo>
                  <a:lnTo>
                    <a:pt x="6809" y="1582"/>
                  </a:lnTo>
                  <a:lnTo>
                    <a:pt x="6799" y="1590"/>
                  </a:lnTo>
                  <a:lnTo>
                    <a:pt x="6789" y="1598"/>
                  </a:lnTo>
                  <a:lnTo>
                    <a:pt x="6777" y="1604"/>
                  </a:lnTo>
                  <a:lnTo>
                    <a:pt x="6766" y="1611"/>
                  </a:lnTo>
                  <a:lnTo>
                    <a:pt x="6755" y="1617"/>
                  </a:lnTo>
                  <a:lnTo>
                    <a:pt x="6744" y="1622"/>
                  </a:lnTo>
                  <a:lnTo>
                    <a:pt x="6732" y="1627"/>
                  </a:lnTo>
                  <a:lnTo>
                    <a:pt x="6720" y="1632"/>
                  </a:lnTo>
                  <a:lnTo>
                    <a:pt x="6708" y="1635"/>
                  </a:lnTo>
                  <a:lnTo>
                    <a:pt x="6695" y="1639"/>
                  </a:lnTo>
                  <a:lnTo>
                    <a:pt x="6682" y="1642"/>
                  </a:lnTo>
                  <a:lnTo>
                    <a:pt x="6669" y="1644"/>
                  </a:lnTo>
                  <a:lnTo>
                    <a:pt x="6655" y="1645"/>
                  </a:lnTo>
                  <a:lnTo>
                    <a:pt x="6642" y="1646"/>
                  </a:lnTo>
                  <a:lnTo>
                    <a:pt x="6629" y="1647"/>
                  </a:lnTo>
                  <a:lnTo>
                    <a:pt x="705" y="1647"/>
                  </a:lnTo>
                  <a:lnTo>
                    <a:pt x="691" y="1646"/>
                  </a:lnTo>
                  <a:lnTo>
                    <a:pt x="678" y="1645"/>
                  </a:lnTo>
                  <a:lnTo>
                    <a:pt x="664" y="1644"/>
                  </a:lnTo>
                  <a:lnTo>
                    <a:pt x="651" y="1642"/>
                  </a:lnTo>
                  <a:lnTo>
                    <a:pt x="638" y="1639"/>
                  </a:lnTo>
                  <a:lnTo>
                    <a:pt x="626" y="1635"/>
                  </a:lnTo>
                  <a:lnTo>
                    <a:pt x="613" y="1632"/>
                  </a:lnTo>
                  <a:lnTo>
                    <a:pt x="601" y="1627"/>
                  </a:lnTo>
                  <a:lnTo>
                    <a:pt x="589" y="1622"/>
                  </a:lnTo>
                  <a:lnTo>
                    <a:pt x="578" y="1617"/>
                  </a:lnTo>
                  <a:lnTo>
                    <a:pt x="567" y="1611"/>
                  </a:lnTo>
                  <a:lnTo>
                    <a:pt x="556" y="1604"/>
                  </a:lnTo>
                  <a:lnTo>
                    <a:pt x="546" y="1598"/>
                  </a:lnTo>
                  <a:lnTo>
                    <a:pt x="536" y="1590"/>
                  </a:lnTo>
                  <a:lnTo>
                    <a:pt x="526" y="1582"/>
                  </a:lnTo>
                  <a:lnTo>
                    <a:pt x="516" y="1574"/>
                  </a:lnTo>
                  <a:lnTo>
                    <a:pt x="507" y="1565"/>
                  </a:lnTo>
                  <a:lnTo>
                    <a:pt x="499" y="1556"/>
                  </a:lnTo>
                  <a:lnTo>
                    <a:pt x="491" y="1548"/>
                  </a:lnTo>
                  <a:lnTo>
                    <a:pt x="484" y="1538"/>
                  </a:lnTo>
                  <a:lnTo>
                    <a:pt x="477" y="1528"/>
                  </a:lnTo>
                  <a:lnTo>
                    <a:pt x="470" y="1517"/>
                  </a:lnTo>
                  <a:lnTo>
                    <a:pt x="464" y="1507"/>
                  </a:lnTo>
                  <a:lnTo>
                    <a:pt x="459" y="1495"/>
                  </a:lnTo>
                  <a:lnTo>
                    <a:pt x="454" y="1484"/>
                  </a:lnTo>
                  <a:lnTo>
                    <a:pt x="450" y="1472"/>
                  </a:lnTo>
                  <a:lnTo>
                    <a:pt x="446" y="1461"/>
                  </a:lnTo>
                  <a:lnTo>
                    <a:pt x="444" y="1449"/>
                  </a:lnTo>
                  <a:lnTo>
                    <a:pt x="440" y="1437"/>
                  </a:lnTo>
                  <a:lnTo>
                    <a:pt x="439" y="1424"/>
                  </a:lnTo>
                  <a:lnTo>
                    <a:pt x="438" y="1412"/>
                  </a:lnTo>
                  <a:lnTo>
                    <a:pt x="438" y="1399"/>
                  </a:lnTo>
                  <a:lnTo>
                    <a:pt x="438" y="812"/>
                  </a:lnTo>
                  <a:lnTo>
                    <a:pt x="438" y="800"/>
                  </a:lnTo>
                  <a:lnTo>
                    <a:pt x="439" y="787"/>
                  </a:lnTo>
                  <a:lnTo>
                    <a:pt x="440" y="774"/>
                  </a:lnTo>
                  <a:lnTo>
                    <a:pt x="444" y="762"/>
                  </a:lnTo>
                  <a:lnTo>
                    <a:pt x="446" y="750"/>
                  </a:lnTo>
                  <a:lnTo>
                    <a:pt x="450" y="739"/>
                  </a:lnTo>
                  <a:lnTo>
                    <a:pt x="454" y="727"/>
                  </a:lnTo>
                  <a:lnTo>
                    <a:pt x="459" y="716"/>
                  </a:lnTo>
                  <a:lnTo>
                    <a:pt x="464" y="704"/>
                  </a:lnTo>
                  <a:lnTo>
                    <a:pt x="470" y="694"/>
                  </a:lnTo>
                  <a:lnTo>
                    <a:pt x="477" y="683"/>
                  </a:lnTo>
                  <a:lnTo>
                    <a:pt x="484" y="673"/>
                  </a:lnTo>
                  <a:lnTo>
                    <a:pt x="491" y="665"/>
                  </a:lnTo>
                  <a:lnTo>
                    <a:pt x="499" y="655"/>
                  </a:lnTo>
                  <a:lnTo>
                    <a:pt x="507" y="646"/>
                  </a:lnTo>
                  <a:lnTo>
                    <a:pt x="516" y="637"/>
                  </a:lnTo>
                  <a:lnTo>
                    <a:pt x="526" y="629"/>
                  </a:lnTo>
                  <a:lnTo>
                    <a:pt x="536" y="621"/>
                  </a:lnTo>
                  <a:lnTo>
                    <a:pt x="546" y="613"/>
                  </a:lnTo>
                  <a:lnTo>
                    <a:pt x="556" y="607"/>
                  </a:lnTo>
                  <a:lnTo>
                    <a:pt x="567" y="600"/>
                  </a:lnTo>
                  <a:lnTo>
                    <a:pt x="578" y="595"/>
                  </a:lnTo>
                  <a:lnTo>
                    <a:pt x="589" y="589"/>
                  </a:lnTo>
                  <a:lnTo>
                    <a:pt x="601" y="584"/>
                  </a:lnTo>
                  <a:lnTo>
                    <a:pt x="613" y="579"/>
                  </a:lnTo>
                  <a:lnTo>
                    <a:pt x="626" y="576"/>
                  </a:lnTo>
                  <a:lnTo>
                    <a:pt x="638" y="572"/>
                  </a:lnTo>
                  <a:lnTo>
                    <a:pt x="651" y="569"/>
                  </a:lnTo>
                  <a:lnTo>
                    <a:pt x="664" y="567"/>
                  </a:lnTo>
                  <a:lnTo>
                    <a:pt x="678" y="566"/>
                  </a:lnTo>
                  <a:lnTo>
                    <a:pt x="691" y="565"/>
                  </a:lnTo>
                  <a:lnTo>
                    <a:pt x="705" y="5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90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131" name="矩形 130"/>
          <p:cNvSpPr/>
          <p:nvPr/>
        </p:nvSpPr>
        <p:spPr>
          <a:xfrm>
            <a:off x="1353946" y="4208340"/>
            <a:ext cx="2736836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  <a:defRPr/>
            </a:pPr>
            <a:r>
              <a:rPr lang="en-US" altLang="zh-CN" sz="900" dirty="0" smtClean="0">
                <a:latin typeface="Arial" pitchFamily="34" charset="0"/>
                <a:cs typeface="Arial" pitchFamily="34" charset="0"/>
              </a:rPr>
              <a:t>The execution point identifies the source and destination user groups of service packets and executes corresponding service policies. </a:t>
            </a:r>
            <a:endParaRPr lang="en-US" altLang="zh-CN" sz="900" dirty="0" smtClean="0">
              <a:latin typeface="Arial" pitchFamily="34" charset="0"/>
              <a:ea typeface="微软雅黑"/>
              <a:cs typeface="Arial" pitchFamily="34" charset="0"/>
              <a:sym typeface="Arial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273013" y="1780256"/>
            <a:ext cx="111444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 b="1" dirty="0" smtClean="0">
                <a:solidFill>
                  <a:srgbClr val="C00000"/>
                </a:solidFill>
                <a:latin typeface="Arial" pitchFamily="34" charset="0"/>
                <a:ea typeface="微软雅黑"/>
                <a:cs typeface="Arial" pitchFamily="34" charset="0"/>
                <a:sym typeface="Arial"/>
              </a:rPr>
              <a:t>Definition</a:t>
            </a:r>
          </a:p>
        </p:txBody>
      </p:sp>
      <p:sp>
        <p:nvSpPr>
          <p:cNvPr id="133" name="矩形 132"/>
          <p:cNvSpPr/>
          <p:nvPr/>
        </p:nvSpPr>
        <p:spPr>
          <a:xfrm>
            <a:off x="222493" y="3698917"/>
            <a:ext cx="145459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 b="1" dirty="0" smtClean="0">
                <a:solidFill>
                  <a:srgbClr val="C00000"/>
                </a:solidFill>
                <a:latin typeface="Arial" pitchFamily="34" charset="0"/>
                <a:ea typeface="微软雅黑"/>
                <a:cs typeface="Arial" pitchFamily="34" charset="0"/>
                <a:sym typeface="Arial"/>
              </a:rPr>
              <a:t>Execution</a:t>
            </a:r>
          </a:p>
        </p:txBody>
      </p:sp>
      <p:grpSp>
        <p:nvGrpSpPr>
          <p:cNvPr id="3" name="组合 229"/>
          <p:cNvGrpSpPr/>
          <p:nvPr/>
        </p:nvGrpSpPr>
        <p:grpSpPr>
          <a:xfrm>
            <a:off x="139003" y="4934965"/>
            <a:ext cx="413955" cy="457838"/>
            <a:chOff x="12457113" y="177800"/>
            <a:chExt cx="898525" cy="99377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5" name="Freeform 83"/>
            <p:cNvSpPr>
              <a:spLocks/>
            </p:cNvSpPr>
            <p:nvPr/>
          </p:nvSpPr>
          <p:spPr bwMode="auto">
            <a:xfrm>
              <a:off x="12726988" y="177800"/>
              <a:ext cx="352425" cy="125413"/>
            </a:xfrm>
            <a:custGeom>
              <a:avLst/>
              <a:gdLst/>
              <a:ahLst/>
              <a:cxnLst>
                <a:cxn ang="0">
                  <a:pos x="33" y="134"/>
                </a:cxn>
                <a:cxn ang="0">
                  <a:pos x="44" y="139"/>
                </a:cxn>
                <a:cxn ang="0">
                  <a:pos x="49" y="137"/>
                </a:cxn>
                <a:cxn ang="0">
                  <a:pos x="54" y="135"/>
                </a:cxn>
                <a:cxn ang="0">
                  <a:pos x="90" y="108"/>
                </a:cxn>
                <a:cxn ang="0">
                  <a:pos x="127" y="90"/>
                </a:cxn>
                <a:cxn ang="0">
                  <a:pos x="169" y="78"/>
                </a:cxn>
                <a:cxn ang="0">
                  <a:pos x="211" y="73"/>
                </a:cxn>
                <a:cxn ang="0">
                  <a:pos x="225" y="75"/>
                </a:cxn>
                <a:cxn ang="0">
                  <a:pos x="248" y="76"/>
                </a:cxn>
                <a:cxn ang="0">
                  <a:pos x="292" y="88"/>
                </a:cxn>
                <a:cxn ang="0">
                  <a:pos x="333" y="108"/>
                </a:cxn>
                <a:cxn ang="0">
                  <a:pos x="370" y="135"/>
                </a:cxn>
                <a:cxn ang="0">
                  <a:pos x="385" y="152"/>
                </a:cxn>
                <a:cxn ang="0">
                  <a:pos x="397" y="157"/>
                </a:cxn>
                <a:cxn ang="0">
                  <a:pos x="402" y="156"/>
                </a:cxn>
                <a:cxn ang="0">
                  <a:pos x="439" y="127"/>
                </a:cxn>
                <a:cxn ang="0">
                  <a:pos x="442" y="122"/>
                </a:cxn>
                <a:cxn ang="0">
                  <a:pos x="444" y="115"/>
                </a:cxn>
                <a:cxn ang="0">
                  <a:pos x="441" y="103"/>
                </a:cxn>
                <a:cxn ang="0">
                  <a:pos x="419" y="81"/>
                </a:cxn>
                <a:cxn ang="0">
                  <a:pos x="372" y="46"/>
                </a:cxn>
                <a:cxn ang="0">
                  <a:pos x="318" y="19"/>
                </a:cxn>
                <a:cxn ang="0">
                  <a:pos x="260" y="4"/>
                </a:cxn>
                <a:cxn ang="0">
                  <a:pos x="230" y="2"/>
                </a:cxn>
                <a:cxn ang="0">
                  <a:pos x="211" y="0"/>
                </a:cxn>
                <a:cxn ang="0">
                  <a:pos x="156" y="5"/>
                </a:cxn>
                <a:cxn ang="0">
                  <a:pos x="102" y="21"/>
                </a:cxn>
                <a:cxn ang="0">
                  <a:pos x="51" y="46"/>
                </a:cxn>
                <a:cxn ang="0">
                  <a:pos x="6" y="81"/>
                </a:cxn>
                <a:cxn ang="0">
                  <a:pos x="2" y="86"/>
                </a:cxn>
                <a:cxn ang="0">
                  <a:pos x="2" y="98"/>
                </a:cxn>
                <a:cxn ang="0">
                  <a:pos x="33" y="134"/>
                </a:cxn>
              </a:cxnLst>
              <a:rect l="0" t="0" r="r" b="b"/>
              <a:pathLst>
                <a:path w="444" h="157">
                  <a:moveTo>
                    <a:pt x="33" y="134"/>
                  </a:moveTo>
                  <a:lnTo>
                    <a:pt x="33" y="134"/>
                  </a:lnTo>
                  <a:lnTo>
                    <a:pt x="38" y="137"/>
                  </a:lnTo>
                  <a:lnTo>
                    <a:pt x="44" y="139"/>
                  </a:lnTo>
                  <a:lnTo>
                    <a:pt x="44" y="139"/>
                  </a:lnTo>
                  <a:lnTo>
                    <a:pt x="49" y="137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71" y="120"/>
                  </a:lnTo>
                  <a:lnTo>
                    <a:pt x="90" y="108"/>
                  </a:lnTo>
                  <a:lnTo>
                    <a:pt x="108" y="98"/>
                  </a:lnTo>
                  <a:lnTo>
                    <a:pt x="127" y="90"/>
                  </a:lnTo>
                  <a:lnTo>
                    <a:pt x="147" y="83"/>
                  </a:lnTo>
                  <a:lnTo>
                    <a:pt x="169" y="78"/>
                  </a:lnTo>
                  <a:lnTo>
                    <a:pt x="189" y="75"/>
                  </a:lnTo>
                  <a:lnTo>
                    <a:pt x="211" y="73"/>
                  </a:lnTo>
                  <a:lnTo>
                    <a:pt x="211" y="73"/>
                  </a:lnTo>
                  <a:lnTo>
                    <a:pt x="225" y="75"/>
                  </a:lnTo>
                  <a:lnTo>
                    <a:pt x="225" y="75"/>
                  </a:lnTo>
                  <a:lnTo>
                    <a:pt x="248" y="76"/>
                  </a:lnTo>
                  <a:lnTo>
                    <a:pt x="270" y="81"/>
                  </a:lnTo>
                  <a:lnTo>
                    <a:pt x="292" y="88"/>
                  </a:lnTo>
                  <a:lnTo>
                    <a:pt x="313" y="97"/>
                  </a:lnTo>
                  <a:lnTo>
                    <a:pt x="333" y="108"/>
                  </a:lnTo>
                  <a:lnTo>
                    <a:pt x="351" y="120"/>
                  </a:lnTo>
                  <a:lnTo>
                    <a:pt x="370" y="135"/>
                  </a:lnTo>
                  <a:lnTo>
                    <a:pt x="385" y="152"/>
                  </a:lnTo>
                  <a:lnTo>
                    <a:pt x="385" y="152"/>
                  </a:lnTo>
                  <a:lnTo>
                    <a:pt x="390" y="156"/>
                  </a:lnTo>
                  <a:lnTo>
                    <a:pt x="397" y="157"/>
                  </a:lnTo>
                  <a:lnTo>
                    <a:pt x="397" y="157"/>
                  </a:lnTo>
                  <a:lnTo>
                    <a:pt x="402" y="156"/>
                  </a:lnTo>
                  <a:lnTo>
                    <a:pt x="407" y="154"/>
                  </a:lnTo>
                  <a:lnTo>
                    <a:pt x="439" y="127"/>
                  </a:lnTo>
                  <a:lnTo>
                    <a:pt x="439" y="127"/>
                  </a:lnTo>
                  <a:lnTo>
                    <a:pt x="442" y="122"/>
                  </a:lnTo>
                  <a:lnTo>
                    <a:pt x="444" y="115"/>
                  </a:lnTo>
                  <a:lnTo>
                    <a:pt x="444" y="115"/>
                  </a:lnTo>
                  <a:lnTo>
                    <a:pt x="444" y="110"/>
                  </a:lnTo>
                  <a:lnTo>
                    <a:pt x="441" y="103"/>
                  </a:lnTo>
                  <a:lnTo>
                    <a:pt x="441" y="103"/>
                  </a:lnTo>
                  <a:lnTo>
                    <a:pt x="419" y="81"/>
                  </a:lnTo>
                  <a:lnTo>
                    <a:pt x="395" y="63"/>
                  </a:lnTo>
                  <a:lnTo>
                    <a:pt x="372" y="46"/>
                  </a:lnTo>
                  <a:lnTo>
                    <a:pt x="345" y="31"/>
                  </a:lnTo>
                  <a:lnTo>
                    <a:pt x="318" y="19"/>
                  </a:lnTo>
                  <a:lnTo>
                    <a:pt x="289" y="11"/>
                  </a:lnTo>
                  <a:lnTo>
                    <a:pt x="260" y="4"/>
                  </a:lnTo>
                  <a:lnTo>
                    <a:pt x="230" y="2"/>
                  </a:lnTo>
                  <a:lnTo>
                    <a:pt x="230" y="2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83" y="2"/>
                  </a:lnTo>
                  <a:lnTo>
                    <a:pt x="156" y="5"/>
                  </a:lnTo>
                  <a:lnTo>
                    <a:pt x="129" y="12"/>
                  </a:lnTo>
                  <a:lnTo>
                    <a:pt x="102" y="21"/>
                  </a:lnTo>
                  <a:lnTo>
                    <a:pt x="76" y="32"/>
                  </a:lnTo>
                  <a:lnTo>
                    <a:pt x="51" y="46"/>
                  </a:lnTo>
                  <a:lnTo>
                    <a:pt x="27" y="63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2" y="86"/>
                  </a:lnTo>
                  <a:lnTo>
                    <a:pt x="0" y="92"/>
                  </a:lnTo>
                  <a:lnTo>
                    <a:pt x="2" y="98"/>
                  </a:lnTo>
                  <a:lnTo>
                    <a:pt x="6" y="103"/>
                  </a:lnTo>
                  <a:lnTo>
                    <a:pt x="33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Freeform 84"/>
            <p:cNvSpPr>
              <a:spLocks/>
            </p:cNvSpPr>
            <p:nvPr/>
          </p:nvSpPr>
          <p:spPr bwMode="auto">
            <a:xfrm>
              <a:off x="12801600" y="274638"/>
              <a:ext cx="196850" cy="87313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3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03" y="0"/>
                </a:cxn>
                <a:cxn ang="0">
                  <a:pos x="88" y="3"/>
                </a:cxn>
                <a:cxn ang="0">
                  <a:pos x="73" y="7"/>
                </a:cxn>
                <a:cxn ang="0">
                  <a:pos x="58" y="12"/>
                </a:cxn>
                <a:cxn ang="0">
                  <a:pos x="44" y="18"/>
                </a:cxn>
                <a:cxn ang="0">
                  <a:pos x="31" y="25"/>
                </a:cxn>
                <a:cxn ang="0">
                  <a:pos x="17" y="3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2" y="49"/>
                </a:cxn>
                <a:cxn ang="0">
                  <a:pos x="0" y="56"/>
                </a:cxn>
                <a:cxn ang="0">
                  <a:pos x="2" y="61"/>
                </a:cxn>
                <a:cxn ang="0">
                  <a:pos x="4" y="67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37" y="101"/>
                </a:cxn>
                <a:cxn ang="0">
                  <a:pos x="44" y="103"/>
                </a:cxn>
                <a:cxn ang="0">
                  <a:pos x="44" y="103"/>
                </a:cxn>
                <a:cxn ang="0">
                  <a:pos x="49" y="101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69" y="88"/>
                </a:cxn>
                <a:cxn ang="0">
                  <a:pos x="85" y="79"/>
                </a:cxn>
                <a:cxn ang="0">
                  <a:pos x="101" y="74"/>
                </a:cxn>
                <a:cxn ang="0">
                  <a:pos x="120" y="72"/>
                </a:cxn>
                <a:cxn ang="0">
                  <a:pos x="120" y="72"/>
                </a:cxn>
                <a:cxn ang="0">
                  <a:pos x="125" y="72"/>
                </a:cxn>
                <a:cxn ang="0">
                  <a:pos x="125" y="72"/>
                </a:cxn>
                <a:cxn ang="0">
                  <a:pos x="144" y="76"/>
                </a:cxn>
                <a:cxn ang="0">
                  <a:pos x="161" y="83"/>
                </a:cxn>
                <a:cxn ang="0">
                  <a:pos x="177" y="91"/>
                </a:cxn>
                <a:cxn ang="0">
                  <a:pos x="191" y="104"/>
                </a:cxn>
                <a:cxn ang="0">
                  <a:pos x="191" y="104"/>
                </a:cxn>
                <a:cxn ang="0">
                  <a:pos x="196" y="108"/>
                </a:cxn>
                <a:cxn ang="0">
                  <a:pos x="203" y="110"/>
                </a:cxn>
                <a:cxn ang="0">
                  <a:pos x="203" y="110"/>
                </a:cxn>
                <a:cxn ang="0">
                  <a:pos x="208" y="108"/>
                </a:cxn>
                <a:cxn ang="0">
                  <a:pos x="213" y="106"/>
                </a:cxn>
                <a:cxn ang="0">
                  <a:pos x="245" y="79"/>
                </a:cxn>
                <a:cxn ang="0">
                  <a:pos x="245" y="79"/>
                </a:cxn>
                <a:cxn ang="0">
                  <a:pos x="248" y="74"/>
                </a:cxn>
                <a:cxn ang="0">
                  <a:pos x="250" y="67"/>
                </a:cxn>
                <a:cxn ang="0">
                  <a:pos x="250" y="67"/>
                </a:cxn>
                <a:cxn ang="0">
                  <a:pos x="248" y="61"/>
                </a:cxn>
                <a:cxn ang="0">
                  <a:pos x="247" y="56"/>
                </a:cxn>
                <a:cxn ang="0">
                  <a:pos x="247" y="56"/>
                </a:cxn>
                <a:cxn ang="0">
                  <a:pos x="235" y="44"/>
                </a:cxn>
                <a:cxn ang="0">
                  <a:pos x="221" y="34"/>
                </a:cxn>
                <a:cxn ang="0">
                  <a:pos x="208" y="25"/>
                </a:cxn>
                <a:cxn ang="0">
                  <a:pos x="193" y="17"/>
                </a:cxn>
                <a:cxn ang="0">
                  <a:pos x="177" y="10"/>
                </a:cxn>
                <a:cxn ang="0">
                  <a:pos x="162" y="5"/>
                </a:cxn>
                <a:cxn ang="0">
                  <a:pos x="147" y="2"/>
                </a:cxn>
                <a:cxn ang="0">
                  <a:pos x="130" y="0"/>
                </a:cxn>
                <a:cxn ang="0">
                  <a:pos x="130" y="0"/>
                </a:cxn>
              </a:cxnLst>
              <a:rect l="0" t="0" r="r" b="b"/>
              <a:pathLst>
                <a:path w="250" h="110">
                  <a:moveTo>
                    <a:pt x="130" y="0"/>
                  </a:moveTo>
                  <a:lnTo>
                    <a:pt x="13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3" y="0"/>
                  </a:lnTo>
                  <a:lnTo>
                    <a:pt x="88" y="3"/>
                  </a:lnTo>
                  <a:lnTo>
                    <a:pt x="73" y="7"/>
                  </a:lnTo>
                  <a:lnTo>
                    <a:pt x="58" y="12"/>
                  </a:lnTo>
                  <a:lnTo>
                    <a:pt x="44" y="18"/>
                  </a:lnTo>
                  <a:lnTo>
                    <a:pt x="31" y="25"/>
                  </a:lnTo>
                  <a:lnTo>
                    <a:pt x="17" y="3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2" y="49"/>
                  </a:lnTo>
                  <a:lnTo>
                    <a:pt x="0" y="56"/>
                  </a:lnTo>
                  <a:lnTo>
                    <a:pt x="2" y="61"/>
                  </a:lnTo>
                  <a:lnTo>
                    <a:pt x="4" y="67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7" y="101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9" y="101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69" y="88"/>
                  </a:lnTo>
                  <a:lnTo>
                    <a:pt x="85" y="79"/>
                  </a:lnTo>
                  <a:lnTo>
                    <a:pt x="101" y="74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44" y="76"/>
                  </a:lnTo>
                  <a:lnTo>
                    <a:pt x="161" y="83"/>
                  </a:lnTo>
                  <a:lnTo>
                    <a:pt x="177" y="91"/>
                  </a:lnTo>
                  <a:lnTo>
                    <a:pt x="191" y="104"/>
                  </a:lnTo>
                  <a:lnTo>
                    <a:pt x="191" y="104"/>
                  </a:lnTo>
                  <a:lnTo>
                    <a:pt x="196" y="108"/>
                  </a:lnTo>
                  <a:lnTo>
                    <a:pt x="203" y="110"/>
                  </a:lnTo>
                  <a:lnTo>
                    <a:pt x="203" y="110"/>
                  </a:lnTo>
                  <a:lnTo>
                    <a:pt x="208" y="108"/>
                  </a:lnTo>
                  <a:lnTo>
                    <a:pt x="213" y="106"/>
                  </a:lnTo>
                  <a:lnTo>
                    <a:pt x="245" y="79"/>
                  </a:lnTo>
                  <a:lnTo>
                    <a:pt x="245" y="79"/>
                  </a:lnTo>
                  <a:lnTo>
                    <a:pt x="248" y="74"/>
                  </a:lnTo>
                  <a:lnTo>
                    <a:pt x="250" y="67"/>
                  </a:lnTo>
                  <a:lnTo>
                    <a:pt x="250" y="67"/>
                  </a:lnTo>
                  <a:lnTo>
                    <a:pt x="248" y="61"/>
                  </a:lnTo>
                  <a:lnTo>
                    <a:pt x="247" y="56"/>
                  </a:lnTo>
                  <a:lnTo>
                    <a:pt x="247" y="56"/>
                  </a:lnTo>
                  <a:lnTo>
                    <a:pt x="235" y="44"/>
                  </a:lnTo>
                  <a:lnTo>
                    <a:pt x="221" y="34"/>
                  </a:lnTo>
                  <a:lnTo>
                    <a:pt x="208" y="25"/>
                  </a:lnTo>
                  <a:lnTo>
                    <a:pt x="193" y="17"/>
                  </a:lnTo>
                  <a:lnTo>
                    <a:pt x="177" y="10"/>
                  </a:lnTo>
                  <a:lnTo>
                    <a:pt x="162" y="5"/>
                  </a:lnTo>
                  <a:lnTo>
                    <a:pt x="147" y="2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Freeform 85"/>
            <p:cNvSpPr>
              <a:spLocks noEditPoints="1"/>
            </p:cNvSpPr>
            <p:nvPr/>
          </p:nvSpPr>
          <p:spPr bwMode="auto">
            <a:xfrm>
              <a:off x="12457113" y="398463"/>
              <a:ext cx="898525" cy="639763"/>
            </a:xfrm>
            <a:custGeom>
              <a:avLst/>
              <a:gdLst/>
              <a:ahLst/>
              <a:cxnLst>
                <a:cxn ang="0">
                  <a:pos x="605" y="804"/>
                </a:cxn>
                <a:cxn ang="0">
                  <a:pos x="592" y="771"/>
                </a:cxn>
                <a:cxn ang="0">
                  <a:pos x="582" y="742"/>
                </a:cxn>
                <a:cxn ang="0">
                  <a:pos x="583" y="713"/>
                </a:cxn>
                <a:cxn ang="0">
                  <a:pos x="583" y="707"/>
                </a:cxn>
                <a:cxn ang="0">
                  <a:pos x="120" y="707"/>
                </a:cxn>
                <a:cxn ang="0">
                  <a:pos x="103" y="700"/>
                </a:cxn>
                <a:cxn ang="0">
                  <a:pos x="96" y="683"/>
                </a:cxn>
                <a:cxn ang="0">
                  <a:pos x="96" y="120"/>
                </a:cxn>
                <a:cxn ang="0">
                  <a:pos x="103" y="103"/>
                </a:cxn>
                <a:cxn ang="0">
                  <a:pos x="120" y="96"/>
                </a:cxn>
                <a:cxn ang="0">
                  <a:pos x="936" y="96"/>
                </a:cxn>
                <a:cxn ang="0">
                  <a:pos x="953" y="103"/>
                </a:cxn>
                <a:cxn ang="0">
                  <a:pos x="960" y="120"/>
                </a:cxn>
                <a:cxn ang="0">
                  <a:pos x="990" y="661"/>
                </a:cxn>
                <a:cxn ang="0">
                  <a:pos x="998" y="664"/>
                </a:cxn>
                <a:cxn ang="0">
                  <a:pos x="1014" y="675"/>
                </a:cxn>
                <a:cxn ang="0">
                  <a:pos x="1024" y="690"/>
                </a:cxn>
                <a:cxn ang="0">
                  <a:pos x="1029" y="707"/>
                </a:cxn>
                <a:cxn ang="0">
                  <a:pos x="1030" y="804"/>
                </a:cxn>
                <a:cxn ang="0">
                  <a:pos x="1089" y="804"/>
                </a:cxn>
                <a:cxn ang="0">
                  <a:pos x="1106" y="801"/>
                </a:cxn>
                <a:cxn ang="0">
                  <a:pos x="1120" y="793"/>
                </a:cxn>
                <a:cxn ang="0">
                  <a:pos x="1128" y="779"/>
                </a:cxn>
                <a:cxn ang="0">
                  <a:pos x="1132" y="762"/>
                </a:cxn>
                <a:cxn ang="0">
                  <a:pos x="1132" y="42"/>
                </a:cxn>
                <a:cxn ang="0">
                  <a:pos x="1128" y="25"/>
                </a:cxn>
                <a:cxn ang="0">
                  <a:pos x="1120" y="12"/>
                </a:cxn>
                <a:cxn ang="0">
                  <a:pos x="1106" y="3"/>
                </a:cxn>
                <a:cxn ang="0">
                  <a:pos x="1089" y="0"/>
                </a:cxn>
                <a:cxn ang="0">
                  <a:pos x="44" y="0"/>
                </a:cxn>
                <a:cxn ang="0">
                  <a:pos x="27" y="3"/>
                </a:cxn>
                <a:cxn ang="0">
                  <a:pos x="13" y="12"/>
                </a:cxn>
                <a:cxn ang="0">
                  <a:pos x="3" y="25"/>
                </a:cxn>
                <a:cxn ang="0">
                  <a:pos x="0" y="42"/>
                </a:cxn>
                <a:cxn ang="0">
                  <a:pos x="0" y="762"/>
                </a:cxn>
                <a:cxn ang="0">
                  <a:pos x="3" y="779"/>
                </a:cxn>
                <a:cxn ang="0">
                  <a:pos x="13" y="793"/>
                </a:cxn>
                <a:cxn ang="0">
                  <a:pos x="27" y="801"/>
                </a:cxn>
                <a:cxn ang="0">
                  <a:pos x="44" y="804"/>
                </a:cxn>
                <a:cxn ang="0">
                  <a:pos x="1015" y="384"/>
                </a:cxn>
                <a:cxn ang="0">
                  <a:pos x="1017" y="374"/>
                </a:cxn>
                <a:cxn ang="0">
                  <a:pos x="1030" y="362"/>
                </a:cxn>
                <a:cxn ang="0">
                  <a:pos x="1074" y="361"/>
                </a:cxn>
                <a:cxn ang="0">
                  <a:pos x="1084" y="362"/>
                </a:cxn>
                <a:cxn ang="0">
                  <a:pos x="1096" y="374"/>
                </a:cxn>
                <a:cxn ang="0">
                  <a:pos x="1098" y="418"/>
                </a:cxn>
                <a:cxn ang="0">
                  <a:pos x="1096" y="428"/>
                </a:cxn>
                <a:cxn ang="0">
                  <a:pos x="1084" y="442"/>
                </a:cxn>
                <a:cxn ang="0">
                  <a:pos x="1041" y="443"/>
                </a:cxn>
                <a:cxn ang="0">
                  <a:pos x="1030" y="442"/>
                </a:cxn>
                <a:cxn ang="0">
                  <a:pos x="1017" y="428"/>
                </a:cxn>
                <a:cxn ang="0">
                  <a:pos x="1015" y="384"/>
                </a:cxn>
              </a:cxnLst>
              <a:rect l="0" t="0" r="r" b="b"/>
              <a:pathLst>
                <a:path w="1132" h="804">
                  <a:moveTo>
                    <a:pt x="44" y="804"/>
                  </a:moveTo>
                  <a:lnTo>
                    <a:pt x="605" y="804"/>
                  </a:lnTo>
                  <a:lnTo>
                    <a:pt x="592" y="771"/>
                  </a:lnTo>
                  <a:lnTo>
                    <a:pt x="592" y="771"/>
                  </a:lnTo>
                  <a:lnTo>
                    <a:pt x="585" y="757"/>
                  </a:lnTo>
                  <a:lnTo>
                    <a:pt x="582" y="742"/>
                  </a:lnTo>
                  <a:lnTo>
                    <a:pt x="582" y="729"/>
                  </a:lnTo>
                  <a:lnTo>
                    <a:pt x="583" y="713"/>
                  </a:lnTo>
                  <a:lnTo>
                    <a:pt x="583" y="713"/>
                  </a:lnTo>
                  <a:lnTo>
                    <a:pt x="583" y="707"/>
                  </a:lnTo>
                  <a:lnTo>
                    <a:pt x="120" y="707"/>
                  </a:lnTo>
                  <a:lnTo>
                    <a:pt x="120" y="707"/>
                  </a:lnTo>
                  <a:lnTo>
                    <a:pt x="111" y="705"/>
                  </a:lnTo>
                  <a:lnTo>
                    <a:pt x="103" y="700"/>
                  </a:lnTo>
                  <a:lnTo>
                    <a:pt x="98" y="693"/>
                  </a:lnTo>
                  <a:lnTo>
                    <a:pt x="96" y="683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8" y="111"/>
                  </a:lnTo>
                  <a:lnTo>
                    <a:pt x="103" y="103"/>
                  </a:lnTo>
                  <a:lnTo>
                    <a:pt x="111" y="98"/>
                  </a:lnTo>
                  <a:lnTo>
                    <a:pt x="120" y="96"/>
                  </a:lnTo>
                  <a:lnTo>
                    <a:pt x="936" y="96"/>
                  </a:lnTo>
                  <a:lnTo>
                    <a:pt x="936" y="96"/>
                  </a:lnTo>
                  <a:lnTo>
                    <a:pt x="946" y="98"/>
                  </a:lnTo>
                  <a:lnTo>
                    <a:pt x="953" y="103"/>
                  </a:lnTo>
                  <a:lnTo>
                    <a:pt x="958" y="111"/>
                  </a:lnTo>
                  <a:lnTo>
                    <a:pt x="960" y="120"/>
                  </a:lnTo>
                  <a:lnTo>
                    <a:pt x="960" y="651"/>
                  </a:lnTo>
                  <a:lnTo>
                    <a:pt x="990" y="661"/>
                  </a:lnTo>
                  <a:lnTo>
                    <a:pt x="990" y="661"/>
                  </a:lnTo>
                  <a:lnTo>
                    <a:pt x="998" y="664"/>
                  </a:lnTo>
                  <a:lnTo>
                    <a:pt x="1007" y="670"/>
                  </a:lnTo>
                  <a:lnTo>
                    <a:pt x="1014" y="675"/>
                  </a:lnTo>
                  <a:lnTo>
                    <a:pt x="1019" y="681"/>
                  </a:lnTo>
                  <a:lnTo>
                    <a:pt x="1024" y="690"/>
                  </a:lnTo>
                  <a:lnTo>
                    <a:pt x="1027" y="698"/>
                  </a:lnTo>
                  <a:lnTo>
                    <a:pt x="1029" y="707"/>
                  </a:lnTo>
                  <a:lnTo>
                    <a:pt x="1030" y="717"/>
                  </a:lnTo>
                  <a:lnTo>
                    <a:pt x="1030" y="804"/>
                  </a:lnTo>
                  <a:lnTo>
                    <a:pt x="1089" y="804"/>
                  </a:lnTo>
                  <a:lnTo>
                    <a:pt x="1089" y="804"/>
                  </a:lnTo>
                  <a:lnTo>
                    <a:pt x="1098" y="803"/>
                  </a:lnTo>
                  <a:lnTo>
                    <a:pt x="1106" y="801"/>
                  </a:lnTo>
                  <a:lnTo>
                    <a:pt x="1113" y="798"/>
                  </a:lnTo>
                  <a:lnTo>
                    <a:pt x="1120" y="793"/>
                  </a:lnTo>
                  <a:lnTo>
                    <a:pt x="1125" y="786"/>
                  </a:lnTo>
                  <a:lnTo>
                    <a:pt x="1128" y="779"/>
                  </a:lnTo>
                  <a:lnTo>
                    <a:pt x="1132" y="771"/>
                  </a:lnTo>
                  <a:lnTo>
                    <a:pt x="1132" y="762"/>
                  </a:lnTo>
                  <a:lnTo>
                    <a:pt x="1132" y="42"/>
                  </a:lnTo>
                  <a:lnTo>
                    <a:pt x="1132" y="42"/>
                  </a:lnTo>
                  <a:lnTo>
                    <a:pt x="1132" y="34"/>
                  </a:lnTo>
                  <a:lnTo>
                    <a:pt x="1128" y="25"/>
                  </a:lnTo>
                  <a:lnTo>
                    <a:pt x="1125" y="18"/>
                  </a:lnTo>
                  <a:lnTo>
                    <a:pt x="1120" y="12"/>
                  </a:lnTo>
                  <a:lnTo>
                    <a:pt x="1113" y="7"/>
                  </a:lnTo>
                  <a:lnTo>
                    <a:pt x="1106" y="3"/>
                  </a:lnTo>
                  <a:lnTo>
                    <a:pt x="1098" y="0"/>
                  </a:lnTo>
                  <a:lnTo>
                    <a:pt x="1089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3" y="0"/>
                  </a:lnTo>
                  <a:lnTo>
                    <a:pt x="27" y="3"/>
                  </a:lnTo>
                  <a:lnTo>
                    <a:pt x="18" y="7"/>
                  </a:lnTo>
                  <a:lnTo>
                    <a:pt x="13" y="12"/>
                  </a:lnTo>
                  <a:lnTo>
                    <a:pt x="8" y="18"/>
                  </a:lnTo>
                  <a:lnTo>
                    <a:pt x="3" y="25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71"/>
                  </a:lnTo>
                  <a:lnTo>
                    <a:pt x="3" y="779"/>
                  </a:lnTo>
                  <a:lnTo>
                    <a:pt x="8" y="786"/>
                  </a:lnTo>
                  <a:lnTo>
                    <a:pt x="13" y="793"/>
                  </a:lnTo>
                  <a:lnTo>
                    <a:pt x="18" y="798"/>
                  </a:lnTo>
                  <a:lnTo>
                    <a:pt x="27" y="801"/>
                  </a:lnTo>
                  <a:lnTo>
                    <a:pt x="33" y="803"/>
                  </a:lnTo>
                  <a:lnTo>
                    <a:pt x="44" y="804"/>
                  </a:lnTo>
                  <a:lnTo>
                    <a:pt x="44" y="804"/>
                  </a:lnTo>
                  <a:close/>
                  <a:moveTo>
                    <a:pt x="1015" y="384"/>
                  </a:moveTo>
                  <a:lnTo>
                    <a:pt x="1015" y="384"/>
                  </a:lnTo>
                  <a:lnTo>
                    <a:pt x="1017" y="374"/>
                  </a:lnTo>
                  <a:lnTo>
                    <a:pt x="1022" y="368"/>
                  </a:lnTo>
                  <a:lnTo>
                    <a:pt x="1030" y="362"/>
                  </a:lnTo>
                  <a:lnTo>
                    <a:pt x="1041" y="361"/>
                  </a:lnTo>
                  <a:lnTo>
                    <a:pt x="1074" y="361"/>
                  </a:lnTo>
                  <a:lnTo>
                    <a:pt x="1074" y="361"/>
                  </a:lnTo>
                  <a:lnTo>
                    <a:pt x="1084" y="362"/>
                  </a:lnTo>
                  <a:lnTo>
                    <a:pt x="1091" y="368"/>
                  </a:lnTo>
                  <a:lnTo>
                    <a:pt x="1096" y="374"/>
                  </a:lnTo>
                  <a:lnTo>
                    <a:pt x="1098" y="384"/>
                  </a:lnTo>
                  <a:lnTo>
                    <a:pt x="1098" y="418"/>
                  </a:lnTo>
                  <a:lnTo>
                    <a:pt x="1098" y="418"/>
                  </a:lnTo>
                  <a:lnTo>
                    <a:pt x="1096" y="428"/>
                  </a:lnTo>
                  <a:lnTo>
                    <a:pt x="1091" y="437"/>
                  </a:lnTo>
                  <a:lnTo>
                    <a:pt x="1084" y="442"/>
                  </a:lnTo>
                  <a:lnTo>
                    <a:pt x="1074" y="443"/>
                  </a:lnTo>
                  <a:lnTo>
                    <a:pt x="1041" y="443"/>
                  </a:lnTo>
                  <a:lnTo>
                    <a:pt x="1041" y="443"/>
                  </a:lnTo>
                  <a:lnTo>
                    <a:pt x="1030" y="442"/>
                  </a:lnTo>
                  <a:lnTo>
                    <a:pt x="1022" y="437"/>
                  </a:lnTo>
                  <a:lnTo>
                    <a:pt x="1017" y="428"/>
                  </a:lnTo>
                  <a:lnTo>
                    <a:pt x="1015" y="418"/>
                  </a:lnTo>
                  <a:lnTo>
                    <a:pt x="1015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Freeform 86"/>
            <p:cNvSpPr>
              <a:spLocks/>
            </p:cNvSpPr>
            <p:nvPr/>
          </p:nvSpPr>
          <p:spPr bwMode="auto">
            <a:xfrm>
              <a:off x="12592050" y="544513"/>
              <a:ext cx="209550" cy="165100"/>
            </a:xfrm>
            <a:custGeom>
              <a:avLst/>
              <a:gdLst/>
              <a:ahLst/>
              <a:cxnLst>
                <a:cxn ang="0">
                  <a:pos x="253" y="207"/>
                </a:cxn>
                <a:cxn ang="0">
                  <a:pos x="253" y="207"/>
                </a:cxn>
                <a:cxn ang="0">
                  <a:pos x="258" y="207"/>
                </a:cxn>
                <a:cxn ang="0">
                  <a:pos x="262" y="204"/>
                </a:cxn>
                <a:cxn ang="0">
                  <a:pos x="265" y="200"/>
                </a:cxn>
                <a:cxn ang="0">
                  <a:pos x="265" y="195"/>
                </a:cxn>
                <a:cxn ang="0">
                  <a:pos x="265" y="11"/>
                </a:cxn>
                <a:cxn ang="0">
                  <a:pos x="265" y="11"/>
                </a:cxn>
                <a:cxn ang="0">
                  <a:pos x="265" y="8"/>
                </a:cxn>
                <a:cxn ang="0">
                  <a:pos x="262" y="3"/>
                </a:cxn>
                <a:cxn ang="0">
                  <a:pos x="258" y="1"/>
                </a:cxn>
                <a:cxn ang="0">
                  <a:pos x="253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2" y="200"/>
                </a:cxn>
                <a:cxn ang="0">
                  <a:pos x="3" y="204"/>
                </a:cxn>
                <a:cxn ang="0">
                  <a:pos x="9" y="207"/>
                </a:cxn>
                <a:cxn ang="0">
                  <a:pos x="14" y="207"/>
                </a:cxn>
                <a:cxn ang="0">
                  <a:pos x="253" y="207"/>
                </a:cxn>
              </a:cxnLst>
              <a:rect l="0" t="0" r="r" b="b"/>
              <a:pathLst>
                <a:path w="265" h="207">
                  <a:moveTo>
                    <a:pt x="253" y="207"/>
                  </a:moveTo>
                  <a:lnTo>
                    <a:pt x="253" y="207"/>
                  </a:lnTo>
                  <a:lnTo>
                    <a:pt x="258" y="207"/>
                  </a:lnTo>
                  <a:lnTo>
                    <a:pt x="262" y="204"/>
                  </a:lnTo>
                  <a:lnTo>
                    <a:pt x="265" y="200"/>
                  </a:lnTo>
                  <a:lnTo>
                    <a:pt x="265" y="195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65" y="8"/>
                  </a:lnTo>
                  <a:lnTo>
                    <a:pt x="262" y="3"/>
                  </a:lnTo>
                  <a:lnTo>
                    <a:pt x="258" y="1"/>
                  </a:lnTo>
                  <a:lnTo>
                    <a:pt x="25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3" y="3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2" y="200"/>
                  </a:lnTo>
                  <a:lnTo>
                    <a:pt x="3" y="204"/>
                  </a:lnTo>
                  <a:lnTo>
                    <a:pt x="9" y="207"/>
                  </a:lnTo>
                  <a:lnTo>
                    <a:pt x="14" y="207"/>
                  </a:lnTo>
                  <a:lnTo>
                    <a:pt x="253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Freeform 87"/>
            <p:cNvSpPr>
              <a:spLocks/>
            </p:cNvSpPr>
            <p:nvPr/>
          </p:nvSpPr>
          <p:spPr bwMode="auto">
            <a:xfrm>
              <a:off x="12592050" y="755650"/>
              <a:ext cx="411163" cy="44450"/>
            </a:xfrm>
            <a:custGeom>
              <a:avLst/>
              <a:gdLst/>
              <a:ahLst/>
              <a:cxnLst>
                <a:cxn ang="0">
                  <a:pos x="518" y="0"/>
                </a:cxn>
                <a:cxn ang="0">
                  <a:pos x="0" y="0"/>
                </a:cxn>
                <a:cxn ang="0">
                  <a:pos x="0" y="55"/>
                </a:cxn>
                <a:cxn ang="0">
                  <a:pos x="493" y="55"/>
                </a:cxn>
                <a:cxn ang="0">
                  <a:pos x="493" y="55"/>
                </a:cxn>
                <a:cxn ang="0">
                  <a:pos x="494" y="38"/>
                </a:cxn>
                <a:cxn ang="0">
                  <a:pos x="499" y="23"/>
                </a:cxn>
                <a:cxn ang="0">
                  <a:pos x="508" y="11"/>
                </a:cxn>
                <a:cxn ang="0">
                  <a:pos x="518" y="0"/>
                </a:cxn>
                <a:cxn ang="0">
                  <a:pos x="518" y="0"/>
                </a:cxn>
              </a:cxnLst>
              <a:rect l="0" t="0" r="r" b="b"/>
              <a:pathLst>
                <a:path w="518" h="55">
                  <a:moveTo>
                    <a:pt x="518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493" y="55"/>
                  </a:lnTo>
                  <a:lnTo>
                    <a:pt x="493" y="55"/>
                  </a:lnTo>
                  <a:lnTo>
                    <a:pt x="494" y="38"/>
                  </a:lnTo>
                  <a:lnTo>
                    <a:pt x="499" y="23"/>
                  </a:lnTo>
                  <a:lnTo>
                    <a:pt x="508" y="11"/>
                  </a:lnTo>
                  <a:lnTo>
                    <a:pt x="518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88"/>
            <p:cNvSpPr>
              <a:spLocks noChangeArrowheads="1"/>
            </p:cNvSpPr>
            <p:nvPr/>
          </p:nvSpPr>
          <p:spPr bwMode="auto">
            <a:xfrm>
              <a:off x="12592050" y="850900"/>
              <a:ext cx="265113" cy="444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89"/>
            <p:cNvSpPr>
              <a:spLocks noChangeArrowheads="1"/>
            </p:cNvSpPr>
            <p:nvPr/>
          </p:nvSpPr>
          <p:spPr bwMode="auto">
            <a:xfrm>
              <a:off x="12847638" y="654050"/>
              <a:ext cx="298450" cy="428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Rectangle 90"/>
            <p:cNvSpPr>
              <a:spLocks noChangeArrowheads="1"/>
            </p:cNvSpPr>
            <p:nvPr/>
          </p:nvSpPr>
          <p:spPr bwMode="auto">
            <a:xfrm>
              <a:off x="12847638" y="557213"/>
              <a:ext cx="173038" cy="444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Freeform 91"/>
            <p:cNvSpPr>
              <a:spLocks/>
            </p:cNvSpPr>
            <p:nvPr/>
          </p:nvSpPr>
          <p:spPr bwMode="auto">
            <a:xfrm>
              <a:off x="12954000" y="773113"/>
              <a:ext cx="284163" cy="398463"/>
            </a:xfrm>
            <a:custGeom>
              <a:avLst/>
              <a:gdLst/>
              <a:ahLst/>
              <a:cxnLst>
                <a:cxn ang="0">
                  <a:pos x="286" y="503"/>
                </a:cxn>
                <a:cxn ang="0">
                  <a:pos x="290" y="501"/>
                </a:cxn>
                <a:cxn ang="0">
                  <a:pos x="295" y="496"/>
                </a:cxn>
                <a:cxn ang="0">
                  <a:pos x="296" y="471"/>
                </a:cxn>
                <a:cxn ang="0">
                  <a:pos x="296" y="466"/>
                </a:cxn>
                <a:cxn ang="0">
                  <a:pos x="350" y="421"/>
                </a:cxn>
                <a:cxn ang="0">
                  <a:pos x="354" y="417"/>
                </a:cxn>
                <a:cxn ang="0">
                  <a:pos x="359" y="409"/>
                </a:cxn>
                <a:cxn ang="0">
                  <a:pos x="359" y="334"/>
                </a:cxn>
                <a:cxn ang="0">
                  <a:pos x="359" y="247"/>
                </a:cxn>
                <a:cxn ang="0">
                  <a:pos x="355" y="238"/>
                </a:cxn>
                <a:cxn ang="0">
                  <a:pos x="349" y="233"/>
                </a:cxn>
                <a:cxn ang="0">
                  <a:pos x="195" y="184"/>
                </a:cxn>
                <a:cxn ang="0">
                  <a:pos x="192" y="181"/>
                </a:cxn>
                <a:cxn ang="0">
                  <a:pos x="192" y="34"/>
                </a:cxn>
                <a:cxn ang="0">
                  <a:pos x="192" y="33"/>
                </a:cxn>
                <a:cxn ang="0">
                  <a:pos x="188" y="21"/>
                </a:cxn>
                <a:cxn ang="0">
                  <a:pos x="182" y="11"/>
                </a:cxn>
                <a:cxn ang="0">
                  <a:pos x="172" y="4"/>
                </a:cxn>
                <a:cxn ang="0">
                  <a:pos x="160" y="0"/>
                </a:cxn>
                <a:cxn ang="0">
                  <a:pos x="118" y="0"/>
                </a:cxn>
                <a:cxn ang="0">
                  <a:pos x="106" y="4"/>
                </a:cxn>
                <a:cxn ang="0">
                  <a:pos x="94" y="11"/>
                </a:cxn>
                <a:cxn ang="0">
                  <a:pos x="86" y="21"/>
                </a:cxn>
                <a:cxn ang="0">
                  <a:pos x="82" y="34"/>
                </a:cxn>
                <a:cxn ang="0">
                  <a:pos x="81" y="38"/>
                </a:cxn>
                <a:cxn ang="0">
                  <a:pos x="82" y="159"/>
                </a:cxn>
                <a:cxn ang="0">
                  <a:pos x="82" y="237"/>
                </a:cxn>
                <a:cxn ang="0">
                  <a:pos x="82" y="280"/>
                </a:cxn>
                <a:cxn ang="0">
                  <a:pos x="79" y="287"/>
                </a:cxn>
                <a:cxn ang="0">
                  <a:pos x="72" y="291"/>
                </a:cxn>
                <a:cxn ang="0">
                  <a:pos x="72" y="291"/>
                </a:cxn>
                <a:cxn ang="0">
                  <a:pos x="65" y="287"/>
                </a:cxn>
                <a:cxn ang="0">
                  <a:pos x="62" y="280"/>
                </a:cxn>
                <a:cxn ang="0">
                  <a:pos x="62" y="218"/>
                </a:cxn>
                <a:cxn ang="0">
                  <a:pos x="55" y="216"/>
                </a:cxn>
                <a:cxn ang="0">
                  <a:pos x="48" y="216"/>
                </a:cxn>
                <a:cxn ang="0">
                  <a:pos x="30" y="221"/>
                </a:cxn>
                <a:cxn ang="0">
                  <a:pos x="16" y="230"/>
                </a:cxn>
                <a:cxn ang="0">
                  <a:pos x="8" y="237"/>
                </a:cxn>
                <a:cxn ang="0">
                  <a:pos x="0" y="259"/>
                </a:cxn>
                <a:cxn ang="0">
                  <a:pos x="6" y="279"/>
                </a:cxn>
                <a:cxn ang="0">
                  <a:pos x="64" y="415"/>
                </a:cxn>
                <a:cxn ang="0">
                  <a:pos x="123" y="461"/>
                </a:cxn>
                <a:cxn ang="0">
                  <a:pos x="126" y="471"/>
                </a:cxn>
                <a:cxn ang="0">
                  <a:pos x="126" y="493"/>
                </a:cxn>
                <a:cxn ang="0">
                  <a:pos x="129" y="500"/>
                </a:cxn>
                <a:cxn ang="0">
                  <a:pos x="136" y="503"/>
                </a:cxn>
              </a:cxnLst>
              <a:rect l="0" t="0" r="r" b="b"/>
              <a:pathLst>
                <a:path w="359" h="503">
                  <a:moveTo>
                    <a:pt x="136" y="503"/>
                  </a:moveTo>
                  <a:lnTo>
                    <a:pt x="286" y="503"/>
                  </a:lnTo>
                  <a:lnTo>
                    <a:pt x="286" y="503"/>
                  </a:lnTo>
                  <a:lnTo>
                    <a:pt x="290" y="501"/>
                  </a:lnTo>
                  <a:lnTo>
                    <a:pt x="293" y="500"/>
                  </a:lnTo>
                  <a:lnTo>
                    <a:pt x="295" y="496"/>
                  </a:lnTo>
                  <a:lnTo>
                    <a:pt x="296" y="493"/>
                  </a:lnTo>
                  <a:lnTo>
                    <a:pt x="296" y="471"/>
                  </a:lnTo>
                  <a:lnTo>
                    <a:pt x="296" y="471"/>
                  </a:lnTo>
                  <a:lnTo>
                    <a:pt x="296" y="466"/>
                  </a:lnTo>
                  <a:lnTo>
                    <a:pt x="300" y="463"/>
                  </a:lnTo>
                  <a:lnTo>
                    <a:pt x="350" y="421"/>
                  </a:lnTo>
                  <a:lnTo>
                    <a:pt x="350" y="421"/>
                  </a:lnTo>
                  <a:lnTo>
                    <a:pt x="354" y="417"/>
                  </a:lnTo>
                  <a:lnTo>
                    <a:pt x="357" y="414"/>
                  </a:lnTo>
                  <a:lnTo>
                    <a:pt x="359" y="409"/>
                  </a:lnTo>
                  <a:lnTo>
                    <a:pt x="359" y="404"/>
                  </a:lnTo>
                  <a:lnTo>
                    <a:pt x="359" y="334"/>
                  </a:lnTo>
                  <a:lnTo>
                    <a:pt x="359" y="247"/>
                  </a:lnTo>
                  <a:lnTo>
                    <a:pt x="359" y="247"/>
                  </a:lnTo>
                  <a:lnTo>
                    <a:pt x="359" y="243"/>
                  </a:lnTo>
                  <a:lnTo>
                    <a:pt x="355" y="238"/>
                  </a:lnTo>
                  <a:lnTo>
                    <a:pt x="354" y="235"/>
                  </a:lnTo>
                  <a:lnTo>
                    <a:pt x="349" y="233"/>
                  </a:lnTo>
                  <a:lnTo>
                    <a:pt x="330" y="227"/>
                  </a:lnTo>
                  <a:lnTo>
                    <a:pt x="195" y="184"/>
                  </a:lnTo>
                  <a:lnTo>
                    <a:pt x="195" y="184"/>
                  </a:lnTo>
                  <a:lnTo>
                    <a:pt x="192" y="181"/>
                  </a:lnTo>
                  <a:lnTo>
                    <a:pt x="192" y="178"/>
                  </a:lnTo>
                  <a:lnTo>
                    <a:pt x="192" y="34"/>
                  </a:lnTo>
                  <a:lnTo>
                    <a:pt x="192" y="33"/>
                  </a:lnTo>
                  <a:lnTo>
                    <a:pt x="192" y="33"/>
                  </a:lnTo>
                  <a:lnTo>
                    <a:pt x="190" y="26"/>
                  </a:lnTo>
                  <a:lnTo>
                    <a:pt x="188" y="21"/>
                  </a:lnTo>
                  <a:lnTo>
                    <a:pt x="185" y="16"/>
                  </a:lnTo>
                  <a:lnTo>
                    <a:pt x="182" y="11"/>
                  </a:lnTo>
                  <a:lnTo>
                    <a:pt x="177" y="7"/>
                  </a:lnTo>
                  <a:lnTo>
                    <a:pt x="172" y="4"/>
                  </a:lnTo>
                  <a:lnTo>
                    <a:pt x="167" y="2"/>
                  </a:lnTo>
                  <a:lnTo>
                    <a:pt x="160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06" y="4"/>
                  </a:lnTo>
                  <a:lnTo>
                    <a:pt x="99" y="7"/>
                  </a:lnTo>
                  <a:lnTo>
                    <a:pt x="94" y="11"/>
                  </a:lnTo>
                  <a:lnTo>
                    <a:pt x="89" y="16"/>
                  </a:lnTo>
                  <a:lnTo>
                    <a:pt x="86" y="21"/>
                  </a:lnTo>
                  <a:lnTo>
                    <a:pt x="84" y="27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1" y="38"/>
                  </a:lnTo>
                  <a:lnTo>
                    <a:pt x="81" y="159"/>
                  </a:lnTo>
                  <a:lnTo>
                    <a:pt x="82" y="159"/>
                  </a:lnTo>
                  <a:lnTo>
                    <a:pt x="82" y="237"/>
                  </a:lnTo>
                  <a:lnTo>
                    <a:pt x="82" y="237"/>
                  </a:lnTo>
                  <a:lnTo>
                    <a:pt x="82" y="280"/>
                  </a:lnTo>
                  <a:lnTo>
                    <a:pt x="82" y="280"/>
                  </a:lnTo>
                  <a:lnTo>
                    <a:pt x="81" y="284"/>
                  </a:lnTo>
                  <a:lnTo>
                    <a:pt x="79" y="287"/>
                  </a:lnTo>
                  <a:lnTo>
                    <a:pt x="75" y="289"/>
                  </a:lnTo>
                  <a:lnTo>
                    <a:pt x="72" y="291"/>
                  </a:lnTo>
                  <a:lnTo>
                    <a:pt x="72" y="291"/>
                  </a:lnTo>
                  <a:lnTo>
                    <a:pt x="72" y="291"/>
                  </a:lnTo>
                  <a:lnTo>
                    <a:pt x="67" y="289"/>
                  </a:lnTo>
                  <a:lnTo>
                    <a:pt x="65" y="287"/>
                  </a:lnTo>
                  <a:lnTo>
                    <a:pt x="62" y="284"/>
                  </a:lnTo>
                  <a:lnTo>
                    <a:pt x="62" y="280"/>
                  </a:lnTo>
                  <a:lnTo>
                    <a:pt x="62" y="237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55" y="216"/>
                  </a:lnTo>
                  <a:lnTo>
                    <a:pt x="48" y="216"/>
                  </a:lnTo>
                  <a:lnTo>
                    <a:pt x="48" y="216"/>
                  </a:lnTo>
                  <a:lnTo>
                    <a:pt x="40" y="218"/>
                  </a:lnTo>
                  <a:lnTo>
                    <a:pt x="30" y="221"/>
                  </a:lnTo>
                  <a:lnTo>
                    <a:pt x="16" y="230"/>
                  </a:lnTo>
                  <a:lnTo>
                    <a:pt x="16" y="230"/>
                  </a:lnTo>
                  <a:lnTo>
                    <a:pt x="8" y="237"/>
                  </a:lnTo>
                  <a:lnTo>
                    <a:pt x="8" y="237"/>
                  </a:lnTo>
                  <a:lnTo>
                    <a:pt x="3" y="247"/>
                  </a:lnTo>
                  <a:lnTo>
                    <a:pt x="0" y="259"/>
                  </a:lnTo>
                  <a:lnTo>
                    <a:pt x="1" y="269"/>
                  </a:lnTo>
                  <a:lnTo>
                    <a:pt x="6" y="279"/>
                  </a:lnTo>
                  <a:lnTo>
                    <a:pt x="28" y="334"/>
                  </a:lnTo>
                  <a:lnTo>
                    <a:pt x="64" y="415"/>
                  </a:lnTo>
                  <a:lnTo>
                    <a:pt x="123" y="461"/>
                  </a:lnTo>
                  <a:lnTo>
                    <a:pt x="123" y="461"/>
                  </a:lnTo>
                  <a:lnTo>
                    <a:pt x="126" y="466"/>
                  </a:lnTo>
                  <a:lnTo>
                    <a:pt x="126" y="471"/>
                  </a:lnTo>
                  <a:lnTo>
                    <a:pt x="126" y="493"/>
                  </a:lnTo>
                  <a:lnTo>
                    <a:pt x="126" y="493"/>
                  </a:lnTo>
                  <a:lnTo>
                    <a:pt x="128" y="496"/>
                  </a:lnTo>
                  <a:lnTo>
                    <a:pt x="129" y="500"/>
                  </a:lnTo>
                  <a:lnTo>
                    <a:pt x="133" y="501"/>
                  </a:lnTo>
                  <a:lnTo>
                    <a:pt x="136" y="503"/>
                  </a:lnTo>
                  <a:lnTo>
                    <a:pt x="136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4" name="Freeform 14"/>
          <p:cNvSpPr>
            <a:spLocks noEditPoints="1"/>
          </p:cNvSpPr>
          <p:nvPr/>
        </p:nvSpPr>
        <p:spPr bwMode="auto">
          <a:xfrm>
            <a:off x="584078" y="4034341"/>
            <a:ext cx="681846" cy="567817"/>
          </a:xfrm>
          <a:custGeom>
            <a:avLst/>
            <a:gdLst/>
            <a:ahLst/>
            <a:cxnLst>
              <a:cxn ang="0">
                <a:pos x="398" y="176"/>
              </a:cxn>
              <a:cxn ang="0">
                <a:pos x="174" y="400"/>
              </a:cxn>
              <a:cxn ang="0">
                <a:pos x="154" y="176"/>
              </a:cxn>
              <a:cxn ang="0">
                <a:pos x="422" y="200"/>
              </a:cxn>
              <a:cxn ang="0">
                <a:pos x="442" y="424"/>
              </a:cxn>
              <a:cxn ang="0">
                <a:pos x="210" y="442"/>
              </a:cxn>
              <a:cxn ang="0">
                <a:pos x="386" y="418"/>
              </a:cxn>
              <a:cxn ang="0">
                <a:pos x="416" y="380"/>
              </a:cxn>
              <a:cxn ang="0">
                <a:pos x="352" y="18"/>
              </a:cxn>
              <a:cxn ang="0">
                <a:pos x="446" y="110"/>
              </a:cxn>
              <a:cxn ang="0">
                <a:pos x="524" y="134"/>
              </a:cxn>
              <a:cxn ang="0">
                <a:pos x="580" y="208"/>
              </a:cxn>
              <a:cxn ang="0">
                <a:pos x="572" y="310"/>
              </a:cxn>
              <a:cxn ang="0">
                <a:pos x="502" y="264"/>
              </a:cxn>
              <a:cxn ang="0">
                <a:pos x="472" y="226"/>
              </a:cxn>
              <a:cxn ang="0">
                <a:pos x="454" y="198"/>
              </a:cxn>
              <a:cxn ang="0">
                <a:pos x="416" y="176"/>
              </a:cxn>
              <a:cxn ang="0">
                <a:pos x="392" y="140"/>
              </a:cxn>
              <a:cxn ang="0">
                <a:pos x="152" y="144"/>
              </a:cxn>
              <a:cxn ang="0">
                <a:pos x="136" y="380"/>
              </a:cxn>
              <a:cxn ang="0">
                <a:pos x="50" y="370"/>
              </a:cxn>
              <a:cxn ang="0">
                <a:pos x="0" y="274"/>
              </a:cxn>
              <a:cxn ang="0">
                <a:pos x="76" y="164"/>
              </a:cxn>
              <a:cxn ang="0">
                <a:pos x="124" y="82"/>
              </a:cxn>
              <a:cxn ang="0">
                <a:pos x="210" y="12"/>
              </a:cxn>
              <a:cxn ang="0">
                <a:pos x="464" y="244"/>
              </a:cxn>
              <a:cxn ang="0">
                <a:pos x="484" y="468"/>
              </a:cxn>
              <a:cxn ang="0">
                <a:pos x="252" y="486"/>
              </a:cxn>
              <a:cxn ang="0">
                <a:pos x="428" y="462"/>
              </a:cxn>
              <a:cxn ang="0">
                <a:pos x="460" y="424"/>
              </a:cxn>
              <a:cxn ang="0">
                <a:pos x="182" y="306"/>
              </a:cxn>
              <a:cxn ang="0">
                <a:pos x="200" y="244"/>
              </a:cxn>
              <a:cxn ang="0">
                <a:pos x="250" y="256"/>
              </a:cxn>
              <a:cxn ang="0">
                <a:pos x="272" y="248"/>
              </a:cxn>
              <a:cxn ang="0">
                <a:pos x="278" y="300"/>
              </a:cxn>
              <a:cxn ang="0">
                <a:pos x="250" y="300"/>
              </a:cxn>
              <a:cxn ang="0">
                <a:pos x="250" y="284"/>
              </a:cxn>
              <a:cxn ang="0">
                <a:pos x="268" y="292"/>
              </a:cxn>
              <a:cxn ang="0">
                <a:pos x="268" y="264"/>
              </a:cxn>
              <a:cxn ang="0">
                <a:pos x="250" y="268"/>
              </a:cxn>
              <a:cxn ang="0">
                <a:pos x="304" y="252"/>
              </a:cxn>
              <a:cxn ang="0">
                <a:pos x="330" y="254"/>
              </a:cxn>
              <a:cxn ang="0">
                <a:pos x="330" y="300"/>
              </a:cxn>
              <a:cxn ang="0">
                <a:pos x="302" y="328"/>
              </a:cxn>
              <a:cxn ang="0">
                <a:pos x="306" y="290"/>
              </a:cxn>
              <a:cxn ang="0">
                <a:pos x="320" y="292"/>
              </a:cxn>
              <a:cxn ang="0">
                <a:pos x="318" y="260"/>
              </a:cxn>
              <a:cxn ang="0">
                <a:pos x="302" y="276"/>
              </a:cxn>
              <a:cxn ang="0">
                <a:pos x="358" y="296"/>
              </a:cxn>
              <a:cxn ang="0">
                <a:pos x="370" y="290"/>
              </a:cxn>
              <a:cxn ang="0">
                <a:pos x="346" y="278"/>
              </a:cxn>
              <a:cxn ang="0">
                <a:pos x="352" y="248"/>
              </a:cxn>
              <a:cxn ang="0">
                <a:pos x="382" y="262"/>
              </a:cxn>
              <a:cxn ang="0">
                <a:pos x="354" y="260"/>
              </a:cxn>
              <a:cxn ang="0">
                <a:pos x="374" y="274"/>
              </a:cxn>
              <a:cxn ang="0">
                <a:pos x="378" y="302"/>
              </a:cxn>
              <a:cxn ang="0">
                <a:pos x="346" y="304"/>
              </a:cxn>
            </a:cxnLst>
            <a:rect l="0" t="0" r="r" b="b"/>
            <a:pathLst>
              <a:path w="586" h="488">
                <a:moveTo>
                  <a:pt x="174" y="154"/>
                </a:moveTo>
                <a:lnTo>
                  <a:pt x="378" y="154"/>
                </a:lnTo>
                <a:lnTo>
                  <a:pt x="378" y="154"/>
                </a:lnTo>
                <a:lnTo>
                  <a:pt x="386" y="156"/>
                </a:lnTo>
                <a:lnTo>
                  <a:pt x="392" y="160"/>
                </a:lnTo>
                <a:lnTo>
                  <a:pt x="396" y="168"/>
                </a:lnTo>
                <a:lnTo>
                  <a:pt x="398" y="176"/>
                </a:lnTo>
                <a:lnTo>
                  <a:pt x="398" y="380"/>
                </a:lnTo>
                <a:lnTo>
                  <a:pt x="398" y="380"/>
                </a:lnTo>
                <a:lnTo>
                  <a:pt x="396" y="388"/>
                </a:lnTo>
                <a:lnTo>
                  <a:pt x="392" y="394"/>
                </a:lnTo>
                <a:lnTo>
                  <a:pt x="386" y="398"/>
                </a:lnTo>
                <a:lnTo>
                  <a:pt x="378" y="400"/>
                </a:lnTo>
                <a:lnTo>
                  <a:pt x="174" y="400"/>
                </a:lnTo>
                <a:lnTo>
                  <a:pt x="174" y="400"/>
                </a:lnTo>
                <a:lnTo>
                  <a:pt x="166" y="398"/>
                </a:lnTo>
                <a:lnTo>
                  <a:pt x="160" y="394"/>
                </a:lnTo>
                <a:lnTo>
                  <a:pt x="156" y="388"/>
                </a:lnTo>
                <a:lnTo>
                  <a:pt x="154" y="380"/>
                </a:lnTo>
                <a:lnTo>
                  <a:pt x="154" y="176"/>
                </a:lnTo>
                <a:lnTo>
                  <a:pt x="154" y="176"/>
                </a:lnTo>
                <a:lnTo>
                  <a:pt x="156" y="168"/>
                </a:lnTo>
                <a:lnTo>
                  <a:pt x="160" y="160"/>
                </a:lnTo>
                <a:lnTo>
                  <a:pt x="166" y="156"/>
                </a:lnTo>
                <a:lnTo>
                  <a:pt x="174" y="154"/>
                </a:lnTo>
                <a:lnTo>
                  <a:pt x="174" y="154"/>
                </a:lnTo>
                <a:close/>
                <a:moveTo>
                  <a:pt x="416" y="200"/>
                </a:moveTo>
                <a:lnTo>
                  <a:pt x="422" y="200"/>
                </a:lnTo>
                <a:lnTo>
                  <a:pt x="422" y="200"/>
                </a:lnTo>
                <a:lnTo>
                  <a:pt x="430" y="200"/>
                </a:lnTo>
                <a:lnTo>
                  <a:pt x="436" y="206"/>
                </a:lnTo>
                <a:lnTo>
                  <a:pt x="440" y="212"/>
                </a:lnTo>
                <a:lnTo>
                  <a:pt x="442" y="220"/>
                </a:lnTo>
                <a:lnTo>
                  <a:pt x="442" y="424"/>
                </a:lnTo>
                <a:lnTo>
                  <a:pt x="442" y="424"/>
                </a:lnTo>
                <a:lnTo>
                  <a:pt x="440" y="432"/>
                </a:lnTo>
                <a:lnTo>
                  <a:pt x="436" y="438"/>
                </a:lnTo>
                <a:lnTo>
                  <a:pt x="430" y="442"/>
                </a:lnTo>
                <a:lnTo>
                  <a:pt x="422" y="444"/>
                </a:lnTo>
                <a:lnTo>
                  <a:pt x="218" y="444"/>
                </a:lnTo>
                <a:lnTo>
                  <a:pt x="218" y="444"/>
                </a:lnTo>
                <a:lnTo>
                  <a:pt x="210" y="442"/>
                </a:lnTo>
                <a:lnTo>
                  <a:pt x="202" y="438"/>
                </a:lnTo>
                <a:lnTo>
                  <a:pt x="198" y="432"/>
                </a:lnTo>
                <a:lnTo>
                  <a:pt x="196" y="424"/>
                </a:lnTo>
                <a:lnTo>
                  <a:pt x="196" y="418"/>
                </a:lnTo>
                <a:lnTo>
                  <a:pt x="378" y="418"/>
                </a:lnTo>
                <a:lnTo>
                  <a:pt x="378" y="418"/>
                </a:lnTo>
                <a:lnTo>
                  <a:pt x="386" y="418"/>
                </a:lnTo>
                <a:lnTo>
                  <a:pt x="392" y="414"/>
                </a:lnTo>
                <a:lnTo>
                  <a:pt x="400" y="412"/>
                </a:lnTo>
                <a:lnTo>
                  <a:pt x="406" y="406"/>
                </a:lnTo>
                <a:lnTo>
                  <a:pt x="410" y="400"/>
                </a:lnTo>
                <a:lnTo>
                  <a:pt x="414" y="394"/>
                </a:lnTo>
                <a:lnTo>
                  <a:pt x="416" y="388"/>
                </a:lnTo>
                <a:lnTo>
                  <a:pt x="416" y="380"/>
                </a:lnTo>
                <a:lnTo>
                  <a:pt x="416" y="200"/>
                </a:lnTo>
                <a:lnTo>
                  <a:pt x="416" y="200"/>
                </a:lnTo>
                <a:close/>
                <a:moveTo>
                  <a:pt x="274" y="0"/>
                </a:moveTo>
                <a:lnTo>
                  <a:pt x="274" y="0"/>
                </a:lnTo>
                <a:lnTo>
                  <a:pt x="302" y="2"/>
                </a:lnTo>
                <a:lnTo>
                  <a:pt x="328" y="8"/>
                </a:lnTo>
                <a:lnTo>
                  <a:pt x="352" y="18"/>
                </a:lnTo>
                <a:lnTo>
                  <a:pt x="376" y="30"/>
                </a:lnTo>
                <a:lnTo>
                  <a:pt x="396" y="46"/>
                </a:lnTo>
                <a:lnTo>
                  <a:pt x="414" y="66"/>
                </a:lnTo>
                <a:lnTo>
                  <a:pt x="428" y="88"/>
                </a:lnTo>
                <a:lnTo>
                  <a:pt x="440" y="110"/>
                </a:lnTo>
                <a:lnTo>
                  <a:pt x="440" y="110"/>
                </a:lnTo>
                <a:lnTo>
                  <a:pt x="446" y="110"/>
                </a:lnTo>
                <a:lnTo>
                  <a:pt x="446" y="110"/>
                </a:lnTo>
                <a:lnTo>
                  <a:pt x="462" y="112"/>
                </a:lnTo>
                <a:lnTo>
                  <a:pt x="474" y="114"/>
                </a:lnTo>
                <a:lnTo>
                  <a:pt x="488" y="116"/>
                </a:lnTo>
                <a:lnTo>
                  <a:pt x="502" y="122"/>
                </a:lnTo>
                <a:lnTo>
                  <a:pt x="514" y="128"/>
                </a:lnTo>
                <a:lnTo>
                  <a:pt x="524" y="134"/>
                </a:lnTo>
                <a:lnTo>
                  <a:pt x="536" y="142"/>
                </a:lnTo>
                <a:lnTo>
                  <a:pt x="546" y="152"/>
                </a:lnTo>
                <a:lnTo>
                  <a:pt x="554" y="162"/>
                </a:lnTo>
                <a:lnTo>
                  <a:pt x="562" y="172"/>
                </a:lnTo>
                <a:lnTo>
                  <a:pt x="570" y="184"/>
                </a:lnTo>
                <a:lnTo>
                  <a:pt x="576" y="196"/>
                </a:lnTo>
                <a:lnTo>
                  <a:pt x="580" y="208"/>
                </a:lnTo>
                <a:lnTo>
                  <a:pt x="584" y="222"/>
                </a:lnTo>
                <a:lnTo>
                  <a:pt x="586" y="236"/>
                </a:lnTo>
                <a:lnTo>
                  <a:pt x="586" y="250"/>
                </a:lnTo>
                <a:lnTo>
                  <a:pt x="586" y="250"/>
                </a:lnTo>
                <a:lnTo>
                  <a:pt x="584" y="272"/>
                </a:lnTo>
                <a:lnTo>
                  <a:pt x="580" y="292"/>
                </a:lnTo>
                <a:lnTo>
                  <a:pt x="572" y="310"/>
                </a:lnTo>
                <a:lnTo>
                  <a:pt x="562" y="328"/>
                </a:lnTo>
                <a:lnTo>
                  <a:pt x="550" y="342"/>
                </a:lnTo>
                <a:lnTo>
                  <a:pt x="536" y="356"/>
                </a:lnTo>
                <a:lnTo>
                  <a:pt x="520" y="368"/>
                </a:lnTo>
                <a:lnTo>
                  <a:pt x="502" y="378"/>
                </a:lnTo>
                <a:lnTo>
                  <a:pt x="502" y="264"/>
                </a:lnTo>
                <a:lnTo>
                  <a:pt x="502" y="264"/>
                </a:lnTo>
                <a:lnTo>
                  <a:pt x="502" y="256"/>
                </a:lnTo>
                <a:lnTo>
                  <a:pt x="500" y="250"/>
                </a:lnTo>
                <a:lnTo>
                  <a:pt x="496" y="242"/>
                </a:lnTo>
                <a:lnTo>
                  <a:pt x="492" y="236"/>
                </a:lnTo>
                <a:lnTo>
                  <a:pt x="486" y="232"/>
                </a:lnTo>
                <a:lnTo>
                  <a:pt x="480" y="228"/>
                </a:lnTo>
                <a:lnTo>
                  <a:pt x="472" y="226"/>
                </a:lnTo>
                <a:lnTo>
                  <a:pt x="464" y="226"/>
                </a:lnTo>
                <a:lnTo>
                  <a:pt x="460" y="226"/>
                </a:lnTo>
                <a:lnTo>
                  <a:pt x="460" y="220"/>
                </a:lnTo>
                <a:lnTo>
                  <a:pt x="460" y="220"/>
                </a:lnTo>
                <a:lnTo>
                  <a:pt x="458" y="212"/>
                </a:lnTo>
                <a:lnTo>
                  <a:pt x="456" y="204"/>
                </a:lnTo>
                <a:lnTo>
                  <a:pt x="454" y="198"/>
                </a:lnTo>
                <a:lnTo>
                  <a:pt x="448" y="192"/>
                </a:lnTo>
                <a:lnTo>
                  <a:pt x="442" y="188"/>
                </a:lnTo>
                <a:lnTo>
                  <a:pt x="436" y="184"/>
                </a:lnTo>
                <a:lnTo>
                  <a:pt x="428" y="182"/>
                </a:lnTo>
                <a:lnTo>
                  <a:pt x="422" y="182"/>
                </a:lnTo>
                <a:lnTo>
                  <a:pt x="416" y="182"/>
                </a:lnTo>
                <a:lnTo>
                  <a:pt x="416" y="176"/>
                </a:lnTo>
                <a:lnTo>
                  <a:pt x="416" y="176"/>
                </a:lnTo>
                <a:lnTo>
                  <a:pt x="416" y="168"/>
                </a:lnTo>
                <a:lnTo>
                  <a:pt x="414" y="160"/>
                </a:lnTo>
                <a:lnTo>
                  <a:pt x="410" y="154"/>
                </a:lnTo>
                <a:lnTo>
                  <a:pt x="406" y="148"/>
                </a:lnTo>
                <a:lnTo>
                  <a:pt x="400" y="144"/>
                </a:lnTo>
                <a:lnTo>
                  <a:pt x="392" y="140"/>
                </a:lnTo>
                <a:lnTo>
                  <a:pt x="386" y="138"/>
                </a:lnTo>
                <a:lnTo>
                  <a:pt x="378" y="136"/>
                </a:lnTo>
                <a:lnTo>
                  <a:pt x="174" y="136"/>
                </a:lnTo>
                <a:lnTo>
                  <a:pt x="174" y="136"/>
                </a:lnTo>
                <a:lnTo>
                  <a:pt x="166" y="138"/>
                </a:lnTo>
                <a:lnTo>
                  <a:pt x="158" y="140"/>
                </a:lnTo>
                <a:lnTo>
                  <a:pt x="152" y="144"/>
                </a:lnTo>
                <a:lnTo>
                  <a:pt x="146" y="148"/>
                </a:lnTo>
                <a:lnTo>
                  <a:pt x="142" y="154"/>
                </a:lnTo>
                <a:lnTo>
                  <a:pt x="138" y="160"/>
                </a:lnTo>
                <a:lnTo>
                  <a:pt x="136" y="168"/>
                </a:lnTo>
                <a:lnTo>
                  <a:pt x="136" y="176"/>
                </a:lnTo>
                <a:lnTo>
                  <a:pt x="136" y="380"/>
                </a:lnTo>
                <a:lnTo>
                  <a:pt x="136" y="380"/>
                </a:lnTo>
                <a:lnTo>
                  <a:pt x="136" y="390"/>
                </a:lnTo>
                <a:lnTo>
                  <a:pt x="116" y="390"/>
                </a:lnTo>
                <a:lnTo>
                  <a:pt x="116" y="390"/>
                </a:lnTo>
                <a:lnTo>
                  <a:pt x="104" y="388"/>
                </a:lnTo>
                <a:lnTo>
                  <a:pt x="92" y="388"/>
                </a:lnTo>
                <a:lnTo>
                  <a:pt x="70" y="380"/>
                </a:lnTo>
                <a:lnTo>
                  <a:pt x="50" y="370"/>
                </a:lnTo>
                <a:lnTo>
                  <a:pt x="34" y="356"/>
                </a:lnTo>
                <a:lnTo>
                  <a:pt x="20" y="338"/>
                </a:lnTo>
                <a:lnTo>
                  <a:pt x="8" y="318"/>
                </a:lnTo>
                <a:lnTo>
                  <a:pt x="2" y="296"/>
                </a:lnTo>
                <a:lnTo>
                  <a:pt x="0" y="286"/>
                </a:lnTo>
                <a:lnTo>
                  <a:pt x="0" y="274"/>
                </a:lnTo>
                <a:lnTo>
                  <a:pt x="0" y="274"/>
                </a:lnTo>
                <a:lnTo>
                  <a:pt x="2" y="252"/>
                </a:lnTo>
                <a:lnTo>
                  <a:pt x="6" y="232"/>
                </a:lnTo>
                <a:lnTo>
                  <a:pt x="16" y="214"/>
                </a:lnTo>
                <a:lnTo>
                  <a:pt x="28" y="198"/>
                </a:lnTo>
                <a:lnTo>
                  <a:pt x="42" y="184"/>
                </a:lnTo>
                <a:lnTo>
                  <a:pt x="58" y="172"/>
                </a:lnTo>
                <a:lnTo>
                  <a:pt x="76" y="164"/>
                </a:lnTo>
                <a:lnTo>
                  <a:pt x="96" y="158"/>
                </a:lnTo>
                <a:lnTo>
                  <a:pt x="96" y="158"/>
                </a:lnTo>
                <a:lnTo>
                  <a:pt x="100" y="142"/>
                </a:lnTo>
                <a:lnTo>
                  <a:pt x="104" y="126"/>
                </a:lnTo>
                <a:lnTo>
                  <a:pt x="108" y="110"/>
                </a:lnTo>
                <a:lnTo>
                  <a:pt x="116" y="96"/>
                </a:lnTo>
                <a:lnTo>
                  <a:pt x="124" y="82"/>
                </a:lnTo>
                <a:lnTo>
                  <a:pt x="132" y="68"/>
                </a:lnTo>
                <a:lnTo>
                  <a:pt x="144" y="56"/>
                </a:lnTo>
                <a:lnTo>
                  <a:pt x="154" y="46"/>
                </a:lnTo>
                <a:lnTo>
                  <a:pt x="166" y="36"/>
                </a:lnTo>
                <a:lnTo>
                  <a:pt x="180" y="26"/>
                </a:lnTo>
                <a:lnTo>
                  <a:pt x="194" y="18"/>
                </a:lnTo>
                <a:lnTo>
                  <a:pt x="210" y="12"/>
                </a:lnTo>
                <a:lnTo>
                  <a:pt x="224" y="6"/>
                </a:lnTo>
                <a:lnTo>
                  <a:pt x="240" y="2"/>
                </a:lnTo>
                <a:lnTo>
                  <a:pt x="258" y="0"/>
                </a:lnTo>
                <a:lnTo>
                  <a:pt x="274" y="0"/>
                </a:lnTo>
                <a:lnTo>
                  <a:pt x="274" y="0"/>
                </a:lnTo>
                <a:close/>
                <a:moveTo>
                  <a:pt x="460" y="244"/>
                </a:moveTo>
                <a:lnTo>
                  <a:pt x="464" y="244"/>
                </a:lnTo>
                <a:lnTo>
                  <a:pt x="464" y="244"/>
                </a:lnTo>
                <a:lnTo>
                  <a:pt x="472" y="246"/>
                </a:lnTo>
                <a:lnTo>
                  <a:pt x="478" y="250"/>
                </a:lnTo>
                <a:lnTo>
                  <a:pt x="484" y="256"/>
                </a:lnTo>
                <a:lnTo>
                  <a:pt x="484" y="264"/>
                </a:lnTo>
                <a:lnTo>
                  <a:pt x="484" y="468"/>
                </a:lnTo>
                <a:lnTo>
                  <a:pt x="484" y="468"/>
                </a:lnTo>
                <a:lnTo>
                  <a:pt x="484" y="476"/>
                </a:lnTo>
                <a:lnTo>
                  <a:pt x="478" y="482"/>
                </a:lnTo>
                <a:lnTo>
                  <a:pt x="472" y="486"/>
                </a:lnTo>
                <a:lnTo>
                  <a:pt x="464" y="488"/>
                </a:lnTo>
                <a:lnTo>
                  <a:pt x="260" y="488"/>
                </a:lnTo>
                <a:lnTo>
                  <a:pt x="260" y="488"/>
                </a:lnTo>
                <a:lnTo>
                  <a:pt x="252" y="486"/>
                </a:lnTo>
                <a:lnTo>
                  <a:pt x="246" y="482"/>
                </a:lnTo>
                <a:lnTo>
                  <a:pt x="242" y="476"/>
                </a:lnTo>
                <a:lnTo>
                  <a:pt x="240" y="468"/>
                </a:lnTo>
                <a:lnTo>
                  <a:pt x="240" y="462"/>
                </a:lnTo>
                <a:lnTo>
                  <a:pt x="422" y="462"/>
                </a:lnTo>
                <a:lnTo>
                  <a:pt x="422" y="462"/>
                </a:lnTo>
                <a:lnTo>
                  <a:pt x="428" y="462"/>
                </a:lnTo>
                <a:lnTo>
                  <a:pt x="436" y="460"/>
                </a:lnTo>
                <a:lnTo>
                  <a:pt x="442" y="456"/>
                </a:lnTo>
                <a:lnTo>
                  <a:pt x="448" y="450"/>
                </a:lnTo>
                <a:lnTo>
                  <a:pt x="454" y="446"/>
                </a:lnTo>
                <a:lnTo>
                  <a:pt x="456" y="438"/>
                </a:lnTo>
                <a:lnTo>
                  <a:pt x="458" y="432"/>
                </a:lnTo>
                <a:lnTo>
                  <a:pt x="460" y="424"/>
                </a:lnTo>
                <a:lnTo>
                  <a:pt x="460" y="244"/>
                </a:lnTo>
                <a:lnTo>
                  <a:pt x="460" y="244"/>
                </a:lnTo>
                <a:close/>
                <a:moveTo>
                  <a:pt x="234" y="306"/>
                </a:moveTo>
                <a:lnTo>
                  <a:pt x="220" y="306"/>
                </a:lnTo>
                <a:lnTo>
                  <a:pt x="214" y="288"/>
                </a:lnTo>
                <a:lnTo>
                  <a:pt x="188" y="288"/>
                </a:lnTo>
                <a:lnTo>
                  <a:pt x="182" y="306"/>
                </a:lnTo>
                <a:lnTo>
                  <a:pt x="168" y="306"/>
                </a:lnTo>
                <a:lnTo>
                  <a:pt x="194" y="226"/>
                </a:lnTo>
                <a:lnTo>
                  <a:pt x="208" y="226"/>
                </a:lnTo>
                <a:lnTo>
                  <a:pt x="234" y="306"/>
                </a:lnTo>
                <a:lnTo>
                  <a:pt x="234" y="306"/>
                </a:lnTo>
                <a:close/>
                <a:moveTo>
                  <a:pt x="210" y="274"/>
                </a:moveTo>
                <a:lnTo>
                  <a:pt x="200" y="244"/>
                </a:lnTo>
                <a:lnTo>
                  <a:pt x="192" y="274"/>
                </a:lnTo>
                <a:lnTo>
                  <a:pt x="210" y="274"/>
                </a:lnTo>
                <a:lnTo>
                  <a:pt x="210" y="274"/>
                </a:lnTo>
                <a:close/>
                <a:moveTo>
                  <a:pt x="238" y="248"/>
                </a:moveTo>
                <a:lnTo>
                  <a:pt x="250" y="248"/>
                </a:lnTo>
                <a:lnTo>
                  <a:pt x="250" y="256"/>
                </a:lnTo>
                <a:lnTo>
                  <a:pt x="250" y="256"/>
                </a:lnTo>
                <a:lnTo>
                  <a:pt x="252" y="252"/>
                </a:lnTo>
                <a:lnTo>
                  <a:pt x="256" y="250"/>
                </a:lnTo>
                <a:lnTo>
                  <a:pt x="256" y="250"/>
                </a:lnTo>
                <a:lnTo>
                  <a:pt x="260" y="248"/>
                </a:lnTo>
                <a:lnTo>
                  <a:pt x="264" y="248"/>
                </a:lnTo>
                <a:lnTo>
                  <a:pt x="264" y="248"/>
                </a:lnTo>
                <a:lnTo>
                  <a:pt x="272" y="248"/>
                </a:lnTo>
                <a:lnTo>
                  <a:pt x="278" y="254"/>
                </a:lnTo>
                <a:lnTo>
                  <a:pt x="278" y="254"/>
                </a:lnTo>
                <a:lnTo>
                  <a:pt x="282" y="264"/>
                </a:lnTo>
                <a:lnTo>
                  <a:pt x="284" y="276"/>
                </a:lnTo>
                <a:lnTo>
                  <a:pt x="284" y="276"/>
                </a:lnTo>
                <a:lnTo>
                  <a:pt x="282" y="290"/>
                </a:lnTo>
                <a:lnTo>
                  <a:pt x="278" y="300"/>
                </a:lnTo>
                <a:lnTo>
                  <a:pt x="278" y="300"/>
                </a:lnTo>
                <a:lnTo>
                  <a:pt x="272" y="306"/>
                </a:lnTo>
                <a:lnTo>
                  <a:pt x="264" y="308"/>
                </a:lnTo>
                <a:lnTo>
                  <a:pt x="264" y="308"/>
                </a:lnTo>
                <a:lnTo>
                  <a:pt x="256" y="306"/>
                </a:lnTo>
                <a:lnTo>
                  <a:pt x="256" y="306"/>
                </a:lnTo>
                <a:lnTo>
                  <a:pt x="250" y="300"/>
                </a:lnTo>
                <a:lnTo>
                  <a:pt x="250" y="328"/>
                </a:lnTo>
                <a:lnTo>
                  <a:pt x="238" y="328"/>
                </a:lnTo>
                <a:lnTo>
                  <a:pt x="238" y="248"/>
                </a:lnTo>
                <a:lnTo>
                  <a:pt x="238" y="248"/>
                </a:lnTo>
                <a:close/>
                <a:moveTo>
                  <a:pt x="250" y="276"/>
                </a:moveTo>
                <a:lnTo>
                  <a:pt x="250" y="276"/>
                </a:lnTo>
                <a:lnTo>
                  <a:pt x="250" y="284"/>
                </a:lnTo>
                <a:lnTo>
                  <a:pt x="254" y="290"/>
                </a:lnTo>
                <a:lnTo>
                  <a:pt x="254" y="290"/>
                </a:lnTo>
                <a:lnTo>
                  <a:pt x="256" y="294"/>
                </a:lnTo>
                <a:lnTo>
                  <a:pt x="260" y="296"/>
                </a:lnTo>
                <a:lnTo>
                  <a:pt x="260" y="296"/>
                </a:lnTo>
                <a:lnTo>
                  <a:pt x="264" y="294"/>
                </a:lnTo>
                <a:lnTo>
                  <a:pt x="268" y="292"/>
                </a:lnTo>
                <a:lnTo>
                  <a:pt x="268" y="292"/>
                </a:lnTo>
                <a:lnTo>
                  <a:pt x="270" y="286"/>
                </a:lnTo>
                <a:lnTo>
                  <a:pt x="272" y="278"/>
                </a:lnTo>
                <a:lnTo>
                  <a:pt x="272" y="278"/>
                </a:lnTo>
                <a:lnTo>
                  <a:pt x="270" y="270"/>
                </a:lnTo>
                <a:lnTo>
                  <a:pt x="268" y="264"/>
                </a:lnTo>
                <a:lnTo>
                  <a:pt x="268" y="264"/>
                </a:lnTo>
                <a:lnTo>
                  <a:pt x="264" y="260"/>
                </a:lnTo>
                <a:lnTo>
                  <a:pt x="260" y="260"/>
                </a:lnTo>
                <a:lnTo>
                  <a:pt x="260" y="260"/>
                </a:lnTo>
                <a:lnTo>
                  <a:pt x="256" y="260"/>
                </a:lnTo>
                <a:lnTo>
                  <a:pt x="254" y="264"/>
                </a:lnTo>
                <a:lnTo>
                  <a:pt x="254" y="264"/>
                </a:lnTo>
                <a:lnTo>
                  <a:pt x="250" y="268"/>
                </a:lnTo>
                <a:lnTo>
                  <a:pt x="250" y="276"/>
                </a:lnTo>
                <a:lnTo>
                  <a:pt x="250" y="276"/>
                </a:lnTo>
                <a:close/>
                <a:moveTo>
                  <a:pt x="290" y="248"/>
                </a:moveTo>
                <a:lnTo>
                  <a:pt x="302" y="248"/>
                </a:lnTo>
                <a:lnTo>
                  <a:pt x="302" y="256"/>
                </a:lnTo>
                <a:lnTo>
                  <a:pt x="302" y="256"/>
                </a:lnTo>
                <a:lnTo>
                  <a:pt x="304" y="252"/>
                </a:lnTo>
                <a:lnTo>
                  <a:pt x="308" y="250"/>
                </a:lnTo>
                <a:lnTo>
                  <a:pt x="308" y="250"/>
                </a:lnTo>
                <a:lnTo>
                  <a:pt x="312" y="248"/>
                </a:lnTo>
                <a:lnTo>
                  <a:pt x="316" y="248"/>
                </a:lnTo>
                <a:lnTo>
                  <a:pt x="316" y="248"/>
                </a:lnTo>
                <a:lnTo>
                  <a:pt x="324" y="248"/>
                </a:lnTo>
                <a:lnTo>
                  <a:pt x="330" y="254"/>
                </a:lnTo>
                <a:lnTo>
                  <a:pt x="330" y="254"/>
                </a:lnTo>
                <a:lnTo>
                  <a:pt x="336" y="264"/>
                </a:lnTo>
                <a:lnTo>
                  <a:pt x="336" y="276"/>
                </a:lnTo>
                <a:lnTo>
                  <a:pt x="336" y="276"/>
                </a:lnTo>
                <a:lnTo>
                  <a:pt x="336" y="290"/>
                </a:lnTo>
                <a:lnTo>
                  <a:pt x="330" y="300"/>
                </a:lnTo>
                <a:lnTo>
                  <a:pt x="330" y="300"/>
                </a:lnTo>
                <a:lnTo>
                  <a:pt x="324" y="306"/>
                </a:lnTo>
                <a:lnTo>
                  <a:pt x="316" y="308"/>
                </a:lnTo>
                <a:lnTo>
                  <a:pt x="316" y="308"/>
                </a:lnTo>
                <a:lnTo>
                  <a:pt x="310" y="306"/>
                </a:lnTo>
                <a:lnTo>
                  <a:pt x="310" y="306"/>
                </a:lnTo>
                <a:lnTo>
                  <a:pt x="302" y="300"/>
                </a:lnTo>
                <a:lnTo>
                  <a:pt x="302" y="328"/>
                </a:lnTo>
                <a:lnTo>
                  <a:pt x="290" y="328"/>
                </a:lnTo>
                <a:lnTo>
                  <a:pt x="290" y="248"/>
                </a:lnTo>
                <a:lnTo>
                  <a:pt x="290" y="248"/>
                </a:lnTo>
                <a:close/>
                <a:moveTo>
                  <a:pt x="302" y="276"/>
                </a:moveTo>
                <a:lnTo>
                  <a:pt x="302" y="276"/>
                </a:lnTo>
                <a:lnTo>
                  <a:pt x="304" y="284"/>
                </a:lnTo>
                <a:lnTo>
                  <a:pt x="306" y="290"/>
                </a:lnTo>
                <a:lnTo>
                  <a:pt x="306" y="290"/>
                </a:lnTo>
                <a:lnTo>
                  <a:pt x="310" y="294"/>
                </a:lnTo>
                <a:lnTo>
                  <a:pt x="314" y="296"/>
                </a:lnTo>
                <a:lnTo>
                  <a:pt x="314" y="296"/>
                </a:lnTo>
                <a:lnTo>
                  <a:pt x="318" y="294"/>
                </a:lnTo>
                <a:lnTo>
                  <a:pt x="320" y="292"/>
                </a:lnTo>
                <a:lnTo>
                  <a:pt x="320" y="292"/>
                </a:lnTo>
                <a:lnTo>
                  <a:pt x="324" y="286"/>
                </a:lnTo>
                <a:lnTo>
                  <a:pt x="324" y="278"/>
                </a:lnTo>
                <a:lnTo>
                  <a:pt x="324" y="278"/>
                </a:lnTo>
                <a:lnTo>
                  <a:pt x="324" y="270"/>
                </a:lnTo>
                <a:lnTo>
                  <a:pt x="320" y="264"/>
                </a:lnTo>
                <a:lnTo>
                  <a:pt x="320" y="264"/>
                </a:lnTo>
                <a:lnTo>
                  <a:pt x="318" y="260"/>
                </a:lnTo>
                <a:lnTo>
                  <a:pt x="314" y="260"/>
                </a:lnTo>
                <a:lnTo>
                  <a:pt x="314" y="260"/>
                </a:lnTo>
                <a:lnTo>
                  <a:pt x="310" y="260"/>
                </a:lnTo>
                <a:lnTo>
                  <a:pt x="306" y="264"/>
                </a:lnTo>
                <a:lnTo>
                  <a:pt x="306" y="264"/>
                </a:lnTo>
                <a:lnTo>
                  <a:pt x="304" y="268"/>
                </a:lnTo>
                <a:lnTo>
                  <a:pt x="302" y="276"/>
                </a:lnTo>
                <a:lnTo>
                  <a:pt x="302" y="276"/>
                </a:lnTo>
                <a:close/>
                <a:moveTo>
                  <a:pt x="338" y="290"/>
                </a:moveTo>
                <a:lnTo>
                  <a:pt x="352" y="288"/>
                </a:lnTo>
                <a:lnTo>
                  <a:pt x="352" y="288"/>
                </a:lnTo>
                <a:lnTo>
                  <a:pt x="352" y="292"/>
                </a:lnTo>
                <a:lnTo>
                  <a:pt x="354" y="294"/>
                </a:lnTo>
                <a:lnTo>
                  <a:pt x="358" y="296"/>
                </a:lnTo>
                <a:lnTo>
                  <a:pt x="362" y="296"/>
                </a:lnTo>
                <a:lnTo>
                  <a:pt x="362" y="296"/>
                </a:lnTo>
                <a:lnTo>
                  <a:pt x="368" y="294"/>
                </a:lnTo>
                <a:lnTo>
                  <a:pt x="368" y="294"/>
                </a:lnTo>
                <a:lnTo>
                  <a:pt x="370" y="292"/>
                </a:lnTo>
                <a:lnTo>
                  <a:pt x="370" y="290"/>
                </a:lnTo>
                <a:lnTo>
                  <a:pt x="370" y="290"/>
                </a:lnTo>
                <a:lnTo>
                  <a:pt x="370" y="288"/>
                </a:lnTo>
                <a:lnTo>
                  <a:pt x="370" y="288"/>
                </a:lnTo>
                <a:lnTo>
                  <a:pt x="366" y="286"/>
                </a:lnTo>
                <a:lnTo>
                  <a:pt x="366" y="286"/>
                </a:lnTo>
                <a:lnTo>
                  <a:pt x="352" y="282"/>
                </a:lnTo>
                <a:lnTo>
                  <a:pt x="346" y="278"/>
                </a:lnTo>
                <a:lnTo>
                  <a:pt x="346" y="278"/>
                </a:lnTo>
                <a:lnTo>
                  <a:pt x="342" y="272"/>
                </a:lnTo>
                <a:lnTo>
                  <a:pt x="340" y="264"/>
                </a:lnTo>
                <a:lnTo>
                  <a:pt x="340" y="264"/>
                </a:lnTo>
                <a:lnTo>
                  <a:pt x="342" y="258"/>
                </a:lnTo>
                <a:lnTo>
                  <a:pt x="346" y="252"/>
                </a:lnTo>
                <a:lnTo>
                  <a:pt x="346" y="252"/>
                </a:lnTo>
                <a:lnTo>
                  <a:pt x="352" y="248"/>
                </a:lnTo>
                <a:lnTo>
                  <a:pt x="360" y="248"/>
                </a:lnTo>
                <a:lnTo>
                  <a:pt x="360" y="248"/>
                </a:lnTo>
                <a:lnTo>
                  <a:pt x="368" y="248"/>
                </a:lnTo>
                <a:lnTo>
                  <a:pt x="374" y="250"/>
                </a:lnTo>
                <a:lnTo>
                  <a:pt x="374" y="250"/>
                </a:lnTo>
                <a:lnTo>
                  <a:pt x="380" y="256"/>
                </a:lnTo>
                <a:lnTo>
                  <a:pt x="382" y="262"/>
                </a:lnTo>
                <a:lnTo>
                  <a:pt x="370" y="266"/>
                </a:lnTo>
                <a:lnTo>
                  <a:pt x="370" y="266"/>
                </a:lnTo>
                <a:lnTo>
                  <a:pt x="366" y="260"/>
                </a:lnTo>
                <a:lnTo>
                  <a:pt x="360" y="258"/>
                </a:lnTo>
                <a:lnTo>
                  <a:pt x="360" y="258"/>
                </a:lnTo>
                <a:lnTo>
                  <a:pt x="354" y="260"/>
                </a:lnTo>
                <a:lnTo>
                  <a:pt x="354" y="260"/>
                </a:lnTo>
                <a:lnTo>
                  <a:pt x="352" y="262"/>
                </a:lnTo>
                <a:lnTo>
                  <a:pt x="352" y="262"/>
                </a:lnTo>
                <a:lnTo>
                  <a:pt x="354" y="266"/>
                </a:lnTo>
                <a:lnTo>
                  <a:pt x="354" y="266"/>
                </a:lnTo>
                <a:lnTo>
                  <a:pt x="366" y="270"/>
                </a:lnTo>
                <a:lnTo>
                  <a:pt x="366" y="270"/>
                </a:lnTo>
                <a:lnTo>
                  <a:pt x="374" y="274"/>
                </a:lnTo>
                <a:lnTo>
                  <a:pt x="380" y="278"/>
                </a:lnTo>
                <a:lnTo>
                  <a:pt x="380" y="278"/>
                </a:lnTo>
                <a:lnTo>
                  <a:pt x="382" y="282"/>
                </a:lnTo>
                <a:lnTo>
                  <a:pt x="384" y="288"/>
                </a:lnTo>
                <a:lnTo>
                  <a:pt x="384" y="288"/>
                </a:lnTo>
                <a:lnTo>
                  <a:pt x="382" y="296"/>
                </a:lnTo>
                <a:lnTo>
                  <a:pt x="378" y="302"/>
                </a:lnTo>
                <a:lnTo>
                  <a:pt x="378" y="302"/>
                </a:lnTo>
                <a:lnTo>
                  <a:pt x="370" y="306"/>
                </a:lnTo>
                <a:lnTo>
                  <a:pt x="362" y="308"/>
                </a:lnTo>
                <a:lnTo>
                  <a:pt x="362" y="308"/>
                </a:lnTo>
                <a:lnTo>
                  <a:pt x="354" y="306"/>
                </a:lnTo>
                <a:lnTo>
                  <a:pt x="346" y="304"/>
                </a:lnTo>
                <a:lnTo>
                  <a:pt x="346" y="304"/>
                </a:lnTo>
                <a:lnTo>
                  <a:pt x="342" y="298"/>
                </a:lnTo>
                <a:lnTo>
                  <a:pt x="338" y="290"/>
                </a:lnTo>
                <a:lnTo>
                  <a:pt x="338" y="29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9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任意多边形 144"/>
          <p:cNvSpPr/>
          <p:nvPr/>
        </p:nvSpPr>
        <p:spPr bwMode="auto">
          <a:xfrm>
            <a:off x="498562" y="4583474"/>
            <a:ext cx="424873" cy="526473"/>
          </a:xfrm>
          <a:custGeom>
            <a:avLst/>
            <a:gdLst>
              <a:gd name="connsiteX0" fmla="*/ 0 w 434109"/>
              <a:gd name="connsiteY0" fmla="*/ 443346 h 443346"/>
              <a:gd name="connsiteX1" fmla="*/ 277091 w 434109"/>
              <a:gd name="connsiteY1" fmla="*/ 221673 h 443346"/>
              <a:gd name="connsiteX2" fmla="*/ 434109 w 434109"/>
              <a:gd name="connsiteY2" fmla="*/ 0 h 44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109" h="443346">
                <a:moveTo>
                  <a:pt x="0" y="443346"/>
                </a:moveTo>
                <a:cubicBezTo>
                  <a:pt x="102370" y="369455"/>
                  <a:pt x="204740" y="295564"/>
                  <a:pt x="277091" y="221673"/>
                </a:cubicBezTo>
                <a:cubicBezTo>
                  <a:pt x="349443" y="147782"/>
                  <a:pt x="391776" y="73891"/>
                  <a:pt x="434109" y="0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zh-CN" altLang="en-US" sz="9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流程图: 过程 149"/>
          <p:cNvSpPr/>
          <p:nvPr/>
        </p:nvSpPr>
        <p:spPr bwMode="auto">
          <a:xfrm>
            <a:off x="4457235" y="3998999"/>
            <a:ext cx="4315861" cy="1503953"/>
          </a:xfrm>
          <a:prstGeom prst="flowChartProcess">
            <a:avLst/>
          </a:prstGeom>
          <a:solidFill>
            <a:schemeClr val="bg1"/>
          </a:solidFill>
          <a:ln w="28575"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151" name="流程图: 过程 150"/>
          <p:cNvSpPr/>
          <p:nvPr/>
        </p:nvSpPr>
        <p:spPr bwMode="auto">
          <a:xfrm>
            <a:off x="4036733" y="2018802"/>
            <a:ext cx="4896000" cy="1503953"/>
          </a:xfrm>
          <a:prstGeom prst="flowChartProcess">
            <a:avLst/>
          </a:prstGeom>
          <a:solidFill>
            <a:schemeClr val="bg1"/>
          </a:solidFill>
          <a:ln w="28575"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grpSp>
        <p:nvGrpSpPr>
          <p:cNvPr id="8" name="组合 378"/>
          <p:cNvGrpSpPr/>
          <p:nvPr/>
        </p:nvGrpSpPr>
        <p:grpSpPr>
          <a:xfrm>
            <a:off x="4090782" y="2115061"/>
            <a:ext cx="2291657" cy="1281904"/>
            <a:chOff x="5665600" y="1552074"/>
            <a:chExt cx="2291657" cy="1281904"/>
          </a:xfrm>
        </p:grpSpPr>
        <p:sp>
          <p:nvSpPr>
            <p:cNvPr id="153" name="Freeform 13"/>
            <p:cNvSpPr>
              <a:spLocks noEditPoints="1"/>
            </p:cNvSpPr>
            <p:nvPr/>
          </p:nvSpPr>
          <p:spPr bwMode="auto">
            <a:xfrm flipV="1">
              <a:off x="5665600" y="2562580"/>
              <a:ext cx="526090" cy="139196"/>
            </a:xfrm>
            <a:custGeom>
              <a:avLst/>
              <a:gdLst/>
              <a:ahLst/>
              <a:cxnLst>
                <a:cxn ang="0">
                  <a:pos x="16278" y="39"/>
                </a:cxn>
                <a:cxn ang="0">
                  <a:pos x="16504" y="184"/>
                </a:cxn>
                <a:cxn ang="0">
                  <a:pos x="16649" y="411"/>
                </a:cxn>
                <a:cxn ang="0">
                  <a:pos x="16687" y="3376"/>
                </a:cxn>
                <a:cxn ang="0">
                  <a:pos x="16612" y="3641"/>
                </a:cxn>
                <a:cxn ang="0">
                  <a:pos x="16437" y="3844"/>
                </a:cxn>
                <a:cxn ang="0">
                  <a:pos x="16189" y="3955"/>
                </a:cxn>
                <a:cxn ang="0">
                  <a:pos x="499" y="3955"/>
                </a:cxn>
                <a:cxn ang="0">
                  <a:pos x="251" y="3844"/>
                </a:cxn>
                <a:cxn ang="0">
                  <a:pos x="75" y="3641"/>
                </a:cxn>
                <a:cxn ang="0">
                  <a:pos x="1" y="3376"/>
                </a:cxn>
                <a:cxn ang="0">
                  <a:pos x="38" y="411"/>
                </a:cxn>
                <a:cxn ang="0">
                  <a:pos x="184" y="184"/>
                </a:cxn>
                <a:cxn ang="0">
                  <a:pos x="410" y="39"/>
                </a:cxn>
                <a:cxn ang="0">
                  <a:pos x="13820" y="2430"/>
                </a:cxn>
                <a:cxn ang="0">
                  <a:pos x="13953" y="2510"/>
                </a:cxn>
                <a:cxn ang="0">
                  <a:pos x="13976" y="2666"/>
                </a:cxn>
                <a:cxn ang="0">
                  <a:pos x="13873" y="2780"/>
                </a:cxn>
                <a:cxn ang="0">
                  <a:pos x="13714" y="2773"/>
                </a:cxn>
                <a:cxn ang="0">
                  <a:pos x="13623" y="2648"/>
                </a:cxn>
                <a:cxn ang="0">
                  <a:pos x="13661" y="2496"/>
                </a:cxn>
                <a:cxn ang="0">
                  <a:pos x="13802" y="2429"/>
                </a:cxn>
                <a:cxn ang="0">
                  <a:pos x="14470" y="2482"/>
                </a:cxn>
                <a:cxn ang="0">
                  <a:pos x="14522" y="2631"/>
                </a:cxn>
                <a:cxn ang="0">
                  <a:pos x="14442" y="2763"/>
                </a:cxn>
                <a:cxn ang="0">
                  <a:pos x="14286" y="2786"/>
                </a:cxn>
                <a:cxn ang="0">
                  <a:pos x="14172" y="2683"/>
                </a:cxn>
                <a:cxn ang="0">
                  <a:pos x="14180" y="2525"/>
                </a:cxn>
                <a:cxn ang="0">
                  <a:pos x="14304" y="2433"/>
                </a:cxn>
                <a:cxn ang="0">
                  <a:pos x="14981" y="2460"/>
                </a:cxn>
                <a:cxn ang="0">
                  <a:pos x="15061" y="2593"/>
                </a:cxn>
                <a:cxn ang="0">
                  <a:pos x="15008" y="2741"/>
                </a:cxn>
                <a:cxn ang="0">
                  <a:pos x="14861" y="2794"/>
                </a:cxn>
                <a:cxn ang="0">
                  <a:pos x="14728" y="2714"/>
                </a:cxn>
                <a:cxn ang="0">
                  <a:pos x="14705" y="2558"/>
                </a:cxn>
                <a:cxn ang="0">
                  <a:pos x="14809" y="2444"/>
                </a:cxn>
                <a:cxn ang="0">
                  <a:pos x="15489" y="2444"/>
                </a:cxn>
                <a:cxn ang="0">
                  <a:pos x="15592" y="2558"/>
                </a:cxn>
                <a:cxn ang="0">
                  <a:pos x="15569" y="2714"/>
                </a:cxn>
                <a:cxn ang="0">
                  <a:pos x="15436" y="2794"/>
                </a:cxn>
                <a:cxn ang="0">
                  <a:pos x="15289" y="2741"/>
                </a:cxn>
                <a:cxn ang="0">
                  <a:pos x="15236" y="2593"/>
                </a:cxn>
                <a:cxn ang="0">
                  <a:pos x="15315" y="2460"/>
                </a:cxn>
                <a:cxn ang="0">
                  <a:pos x="15712" y="1546"/>
                </a:cxn>
                <a:cxn ang="0">
                  <a:pos x="1822" y="1769"/>
                </a:cxn>
                <a:cxn ang="0">
                  <a:pos x="3288" y="1769"/>
                </a:cxn>
                <a:cxn ang="0">
                  <a:pos x="4754" y="1769"/>
                </a:cxn>
                <a:cxn ang="0">
                  <a:pos x="6219" y="1769"/>
                </a:cxn>
                <a:cxn ang="0">
                  <a:pos x="7685" y="1769"/>
                </a:cxn>
                <a:cxn ang="0">
                  <a:pos x="9151" y="1769"/>
                </a:cxn>
                <a:cxn ang="0">
                  <a:pos x="10617" y="1769"/>
                </a:cxn>
                <a:cxn ang="0">
                  <a:pos x="1822" y="2199"/>
                </a:cxn>
                <a:cxn ang="0">
                  <a:pos x="3288" y="2199"/>
                </a:cxn>
                <a:cxn ang="0">
                  <a:pos x="4754" y="2199"/>
                </a:cxn>
                <a:cxn ang="0">
                  <a:pos x="6219" y="2199"/>
                </a:cxn>
                <a:cxn ang="0">
                  <a:pos x="7685" y="2199"/>
                </a:cxn>
                <a:cxn ang="0">
                  <a:pos x="9151" y="2199"/>
                </a:cxn>
                <a:cxn ang="0">
                  <a:pos x="10617" y="2199"/>
                </a:cxn>
                <a:cxn ang="0">
                  <a:pos x="12128" y="1769"/>
                </a:cxn>
                <a:cxn ang="0">
                  <a:pos x="12128" y="2199"/>
                </a:cxn>
              </a:cxnLst>
              <a:rect l="0" t="0" r="r" b="b"/>
              <a:pathLst>
                <a:path w="16688" h="3968">
                  <a:moveTo>
                    <a:pt x="624" y="0"/>
                  </a:moveTo>
                  <a:lnTo>
                    <a:pt x="16064" y="0"/>
                  </a:lnTo>
                  <a:lnTo>
                    <a:pt x="16097" y="1"/>
                  </a:lnTo>
                  <a:lnTo>
                    <a:pt x="16128" y="3"/>
                  </a:lnTo>
                  <a:lnTo>
                    <a:pt x="16159" y="7"/>
                  </a:lnTo>
                  <a:lnTo>
                    <a:pt x="16189" y="13"/>
                  </a:lnTo>
                  <a:lnTo>
                    <a:pt x="16220" y="20"/>
                  </a:lnTo>
                  <a:lnTo>
                    <a:pt x="16249" y="28"/>
                  </a:lnTo>
                  <a:lnTo>
                    <a:pt x="16278" y="39"/>
                  </a:lnTo>
                  <a:lnTo>
                    <a:pt x="16306" y="49"/>
                  </a:lnTo>
                  <a:lnTo>
                    <a:pt x="16334" y="62"/>
                  </a:lnTo>
                  <a:lnTo>
                    <a:pt x="16360" y="76"/>
                  </a:lnTo>
                  <a:lnTo>
                    <a:pt x="16387" y="91"/>
                  </a:lnTo>
                  <a:lnTo>
                    <a:pt x="16413" y="108"/>
                  </a:lnTo>
                  <a:lnTo>
                    <a:pt x="16437" y="124"/>
                  </a:lnTo>
                  <a:lnTo>
                    <a:pt x="16461" y="143"/>
                  </a:lnTo>
                  <a:lnTo>
                    <a:pt x="16484" y="163"/>
                  </a:lnTo>
                  <a:lnTo>
                    <a:pt x="16504" y="184"/>
                  </a:lnTo>
                  <a:lnTo>
                    <a:pt x="16525" y="205"/>
                  </a:lnTo>
                  <a:lnTo>
                    <a:pt x="16545" y="228"/>
                  </a:lnTo>
                  <a:lnTo>
                    <a:pt x="16564" y="252"/>
                  </a:lnTo>
                  <a:lnTo>
                    <a:pt x="16581" y="276"/>
                  </a:lnTo>
                  <a:lnTo>
                    <a:pt x="16597" y="302"/>
                  </a:lnTo>
                  <a:lnTo>
                    <a:pt x="16612" y="328"/>
                  </a:lnTo>
                  <a:lnTo>
                    <a:pt x="16626" y="354"/>
                  </a:lnTo>
                  <a:lnTo>
                    <a:pt x="16639" y="382"/>
                  </a:lnTo>
                  <a:lnTo>
                    <a:pt x="16649" y="411"/>
                  </a:lnTo>
                  <a:lnTo>
                    <a:pt x="16660" y="440"/>
                  </a:lnTo>
                  <a:lnTo>
                    <a:pt x="16668" y="469"/>
                  </a:lnTo>
                  <a:lnTo>
                    <a:pt x="16675" y="499"/>
                  </a:lnTo>
                  <a:lnTo>
                    <a:pt x="16681" y="530"/>
                  </a:lnTo>
                  <a:lnTo>
                    <a:pt x="16685" y="561"/>
                  </a:lnTo>
                  <a:lnTo>
                    <a:pt x="16687" y="592"/>
                  </a:lnTo>
                  <a:lnTo>
                    <a:pt x="16688" y="625"/>
                  </a:lnTo>
                  <a:lnTo>
                    <a:pt x="16688" y="3343"/>
                  </a:lnTo>
                  <a:lnTo>
                    <a:pt x="16687" y="3376"/>
                  </a:lnTo>
                  <a:lnTo>
                    <a:pt x="16685" y="3407"/>
                  </a:lnTo>
                  <a:lnTo>
                    <a:pt x="16681" y="3438"/>
                  </a:lnTo>
                  <a:lnTo>
                    <a:pt x="16675" y="3469"/>
                  </a:lnTo>
                  <a:lnTo>
                    <a:pt x="16668" y="3499"/>
                  </a:lnTo>
                  <a:lnTo>
                    <a:pt x="16660" y="3529"/>
                  </a:lnTo>
                  <a:lnTo>
                    <a:pt x="16649" y="3557"/>
                  </a:lnTo>
                  <a:lnTo>
                    <a:pt x="16639" y="3586"/>
                  </a:lnTo>
                  <a:lnTo>
                    <a:pt x="16626" y="3614"/>
                  </a:lnTo>
                  <a:lnTo>
                    <a:pt x="16612" y="3641"/>
                  </a:lnTo>
                  <a:lnTo>
                    <a:pt x="16597" y="3667"/>
                  </a:lnTo>
                  <a:lnTo>
                    <a:pt x="16581" y="3692"/>
                  </a:lnTo>
                  <a:lnTo>
                    <a:pt x="16564" y="3716"/>
                  </a:lnTo>
                  <a:lnTo>
                    <a:pt x="16545" y="3740"/>
                  </a:lnTo>
                  <a:lnTo>
                    <a:pt x="16525" y="3763"/>
                  </a:lnTo>
                  <a:lnTo>
                    <a:pt x="16504" y="3784"/>
                  </a:lnTo>
                  <a:lnTo>
                    <a:pt x="16484" y="3805"/>
                  </a:lnTo>
                  <a:lnTo>
                    <a:pt x="16461" y="3825"/>
                  </a:lnTo>
                  <a:lnTo>
                    <a:pt x="16437" y="3844"/>
                  </a:lnTo>
                  <a:lnTo>
                    <a:pt x="16413" y="3861"/>
                  </a:lnTo>
                  <a:lnTo>
                    <a:pt x="16387" y="3877"/>
                  </a:lnTo>
                  <a:lnTo>
                    <a:pt x="16360" y="3893"/>
                  </a:lnTo>
                  <a:lnTo>
                    <a:pt x="16334" y="3906"/>
                  </a:lnTo>
                  <a:lnTo>
                    <a:pt x="16306" y="3919"/>
                  </a:lnTo>
                  <a:lnTo>
                    <a:pt x="16278" y="3930"/>
                  </a:lnTo>
                  <a:lnTo>
                    <a:pt x="16249" y="3940"/>
                  </a:lnTo>
                  <a:lnTo>
                    <a:pt x="16220" y="3948"/>
                  </a:lnTo>
                  <a:lnTo>
                    <a:pt x="16189" y="3955"/>
                  </a:lnTo>
                  <a:lnTo>
                    <a:pt x="16159" y="3961"/>
                  </a:lnTo>
                  <a:lnTo>
                    <a:pt x="16128" y="3965"/>
                  </a:lnTo>
                  <a:lnTo>
                    <a:pt x="16097" y="3967"/>
                  </a:lnTo>
                  <a:lnTo>
                    <a:pt x="16064" y="3968"/>
                  </a:lnTo>
                  <a:lnTo>
                    <a:pt x="624" y="3968"/>
                  </a:lnTo>
                  <a:lnTo>
                    <a:pt x="591" y="3967"/>
                  </a:lnTo>
                  <a:lnTo>
                    <a:pt x="560" y="3965"/>
                  </a:lnTo>
                  <a:lnTo>
                    <a:pt x="529" y="3961"/>
                  </a:lnTo>
                  <a:lnTo>
                    <a:pt x="499" y="3955"/>
                  </a:lnTo>
                  <a:lnTo>
                    <a:pt x="468" y="3948"/>
                  </a:lnTo>
                  <a:lnTo>
                    <a:pt x="438" y="3940"/>
                  </a:lnTo>
                  <a:lnTo>
                    <a:pt x="410" y="3930"/>
                  </a:lnTo>
                  <a:lnTo>
                    <a:pt x="382" y="3919"/>
                  </a:lnTo>
                  <a:lnTo>
                    <a:pt x="354" y="3906"/>
                  </a:lnTo>
                  <a:lnTo>
                    <a:pt x="326" y="3893"/>
                  </a:lnTo>
                  <a:lnTo>
                    <a:pt x="300" y="3877"/>
                  </a:lnTo>
                  <a:lnTo>
                    <a:pt x="275" y="3861"/>
                  </a:lnTo>
                  <a:lnTo>
                    <a:pt x="251" y="3844"/>
                  </a:lnTo>
                  <a:lnTo>
                    <a:pt x="227" y="3825"/>
                  </a:lnTo>
                  <a:lnTo>
                    <a:pt x="204" y="3805"/>
                  </a:lnTo>
                  <a:lnTo>
                    <a:pt x="184" y="3784"/>
                  </a:lnTo>
                  <a:lnTo>
                    <a:pt x="163" y="3763"/>
                  </a:lnTo>
                  <a:lnTo>
                    <a:pt x="143" y="3740"/>
                  </a:lnTo>
                  <a:lnTo>
                    <a:pt x="124" y="3716"/>
                  </a:lnTo>
                  <a:lnTo>
                    <a:pt x="106" y="3692"/>
                  </a:lnTo>
                  <a:lnTo>
                    <a:pt x="91" y="3667"/>
                  </a:lnTo>
                  <a:lnTo>
                    <a:pt x="75" y="3641"/>
                  </a:lnTo>
                  <a:lnTo>
                    <a:pt x="62" y="3614"/>
                  </a:lnTo>
                  <a:lnTo>
                    <a:pt x="49" y="3586"/>
                  </a:lnTo>
                  <a:lnTo>
                    <a:pt x="38" y="3557"/>
                  </a:lnTo>
                  <a:lnTo>
                    <a:pt x="28" y="3529"/>
                  </a:lnTo>
                  <a:lnTo>
                    <a:pt x="20" y="3499"/>
                  </a:lnTo>
                  <a:lnTo>
                    <a:pt x="13" y="3469"/>
                  </a:lnTo>
                  <a:lnTo>
                    <a:pt x="7" y="3438"/>
                  </a:lnTo>
                  <a:lnTo>
                    <a:pt x="3" y="3407"/>
                  </a:lnTo>
                  <a:lnTo>
                    <a:pt x="1" y="3376"/>
                  </a:lnTo>
                  <a:lnTo>
                    <a:pt x="0" y="3343"/>
                  </a:lnTo>
                  <a:lnTo>
                    <a:pt x="0" y="625"/>
                  </a:lnTo>
                  <a:lnTo>
                    <a:pt x="1" y="592"/>
                  </a:lnTo>
                  <a:lnTo>
                    <a:pt x="3" y="561"/>
                  </a:lnTo>
                  <a:lnTo>
                    <a:pt x="7" y="530"/>
                  </a:lnTo>
                  <a:lnTo>
                    <a:pt x="13" y="499"/>
                  </a:lnTo>
                  <a:lnTo>
                    <a:pt x="20" y="469"/>
                  </a:lnTo>
                  <a:lnTo>
                    <a:pt x="28" y="440"/>
                  </a:lnTo>
                  <a:lnTo>
                    <a:pt x="38" y="411"/>
                  </a:lnTo>
                  <a:lnTo>
                    <a:pt x="49" y="382"/>
                  </a:lnTo>
                  <a:lnTo>
                    <a:pt x="62" y="354"/>
                  </a:lnTo>
                  <a:lnTo>
                    <a:pt x="75" y="328"/>
                  </a:lnTo>
                  <a:lnTo>
                    <a:pt x="91" y="302"/>
                  </a:lnTo>
                  <a:lnTo>
                    <a:pt x="106" y="276"/>
                  </a:lnTo>
                  <a:lnTo>
                    <a:pt x="124" y="252"/>
                  </a:lnTo>
                  <a:lnTo>
                    <a:pt x="143" y="228"/>
                  </a:lnTo>
                  <a:lnTo>
                    <a:pt x="163" y="205"/>
                  </a:lnTo>
                  <a:lnTo>
                    <a:pt x="184" y="184"/>
                  </a:lnTo>
                  <a:lnTo>
                    <a:pt x="204" y="163"/>
                  </a:lnTo>
                  <a:lnTo>
                    <a:pt x="227" y="143"/>
                  </a:lnTo>
                  <a:lnTo>
                    <a:pt x="251" y="124"/>
                  </a:lnTo>
                  <a:lnTo>
                    <a:pt x="275" y="108"/>
                  </a:lnTo>
                  <a:lnTo>
                    <a:pt x="300" y="91"/>
                  </a:lnTo>
                  <a:lnTo>
                    <a:pt x="326" y="76"/>
                  </a:lnTo>
                  <a:lnTo>
                    <a:pt x="354" y="62"/>
                  </a:lnTo>
                  <a:lnTo>
                    <a:pt x="382" y="49"/>
                  </a:lnTo>
                  <a:lnTo>
                    <a:pt x="410" y="39"/>
                  </a:lnTo>
                  <a:lnTo>
                    <a:pt x="438" y="28"/>
                  </a:lnTo>
                  <a:lnTo>
                    <a:pt x="468" y="20"/>
                  </a:lnTo>
                  <a:lnTo>
                    <a:pt x="499" y="13"/>
                  </a:lnTo>
                  <a:lnTo>
                    <a:pt x="529" y="7"/>
                  </a:lnTo>
                  <a:lnTo>
                    <a:pt x="560" y="3"/>
                  </a:lnTo>
                  <a:lnTo>
                    <a:pt x="591" y="1"/>
                  </a:lnTo>
                  <a:lnTo>
                    <a:pt x="624" y="0"/>
                  </a:lnTo>
                  <a:close/>
                  <a:moveTo>
                    <a:pt x="13802" y="2429"/>
                  </a:moveTo>
                  <a:lnTo>
                    <a:pt x="13820" y="2430"/>
                  </a:lnTo>
                  <a:lnTo>
                    <a:pt x="13839" y="2433"/>
                  </a:lnTo>
                  <a:lnTo>
                    <a:pt x="13856" y="2437"/>
                  </a:lnTo>
                  <a:lnTo>
                    <a:pt x="13873" y="2444"/>
                  </a:lnTo>
                  <a:lnTo>
                    <a:pt x="13889" y="2451"/>
                  </a:lnTo>
                  <a:lnTo>
                    <a:pt x="13903" y="2460"/>
                  </a:lnTo>
                  <a:lnTo>
                    <a:pt x="13918" y="2471"/>
                  </a:lnTo>
                  <a:lnTo>
                    <a:pt x="13930" y="2482"/>
                  </a:lnTo>
                  <a:lnTo>
                    <a:pt x="13942" y="2496"/>
                  </a:lnTo>
                  <a:lnTo>
                    <a:pt x="13953" y="2510"/>
                  </a:lnTo>
                  <a:lnTo>
                    <a:pt x="13962" y="2525"/>
                  </a:lnTo>
                  <a:lnTo>
                    <a:pt x="13970" y="2541"/>
                  </a:lnTo>
                  <a:lnTo>
                    <a:pt x="13976" y="2558"/>
                  </a:lnTo>
                  <a:lnTo>
                    <a:pt x="13980" y="2575"/>
                  </a:lnTo>
                  <a:lnTo>
                    <a:pt x="13984" y="2593"/>
                  </a:lnTo>
                  <a:lnTo>
                    <a:pt x="13985" y="2612"/>
                  </a:lnTo>
                  <a:lnTo>
                    <a:pt x="13984" y="2631"/>
                  </a:lnTo>
                  <a:lnTo>
                    <a:pt x="13980" y="2648"/>
                  </a:lnTo>
                  <a:lnTo>
                    <a:pt x="13976" y="2666"/>
                  </a:lnTo>
                  <a:lnTo>
                    <a:pt x="13970" y="2683"/>
                  </a:lnTo>
                  <a:lnTo>
                    <a:pt x="13962" y="2699"/>
                  </a:lnTo>
                  <a:lnTo>
                    <a:pt x="13953" y="2714"/>
                  </a:lnTo>
                  <a:lnTo>
                    <a:pt x="13942" y="2728"/>
                  </a:lnTo>
                  <a:lnTo>
                    <a:pt x="13930" y="2741"/>
                  </a:lnTo>
                  <a:lnTo>
                    <a:pt x="13918" y="2753"/>
                  </a:lnTo>
                  <a:lnTo>
                    <a:pt x="13903" y="2763"/>
                  </a:lnTo>
                  <a:lnTo>
                    <a:pt x="13889" y="2773"/>
                  </a:lnTo>
                  <a:lnTo>
                    <a:pt x="13873" y="2780"/>
                  </a:lnTo>
                  <a:lnTo>
                    <a:pt x="13856" y="2786"/>
                  </a:lnTo>
                  <a:lnTo>
                    <a:pt x="13839" y="2791"/>
                  </a:lnTo>
                  <a:lnTo>
                    <a:pt x="13820" y="2794"/>
                  </a:lnTo>
                  <a:lnTo>
                    <a:pt x="13802" y="2795"/>
                  </a:lnTo>
                  <a:lnTo>
                    <a:pt x="13783" y="2794"/>
                  </a:lnTo>
                  <a:lnTo>
                    <a:pt x="13764" y="2791"/>
                  </a:lnTo>
                  <a:lnTo>
                    <a:pt x="13748" y="2786"/>
                  </a:lnTo>
                  <a:lnTo>
                    <a:pt x="13731" y="2780"/>
                  </a:lnTo>
                  <a:lnTo>
                    <a:pt x="13714" y="2773"/>
                  </a:lnTo>
                  <a:lnTo>
                    <a:pt x="13700" y="2763"/>
                  </a:lnTo>
                  <a:lnTo>
                    <a:pt x="13685" y="2753"/>
                  </a:lnTo>
                  <a:lnTo>
                    <a:pt x="13673" y="2741"/>
                  </a:lnTo>
                  <a:lnTo>
                    <a:pt x="13661" y="2728"/>
                  </a:lnTo>
                  <a:lnTo>
                    <a:pt x="13651" y="2714"/>
                  </a:lnTo>
                  <a:lnTo>
                    <a:pt x="13641" y="2699"/>
                  </a:lnTo>
                  <a:lnTo>
                    <a:pt x="13634" y="2683"/>
                  </a:lnTo>
                  <a:lnTo>
                    <a:pt x="13628" y="2666"/>
                  </a:lnTo>
                  <a:lnTo>
                    <a:pt x="13623" y="2648"/>
                  </a:lnTo>
                  <a:lnTo>
                    <a:pt x="13621" y="2631"/>
                  </a:lnTo>
                  <a:lnTo>
                    <a:pt x="13619" y="2612"/>
                  </a:lnTo>
                  <a:lnTo>
                    <a:pt x="13621" y="2593"/>
                  </a:lnTo>
                  <a:lnTo>
                    <a:pt x="13623" y="2575"/>
                  </a:lnTo>
                  <a:lnTo>
                    <a:pt x="13628" y="2558"/>
                  </a:lnTo>
                  <a:lnTo>
                    <a:pt x="13634" y="2541"/>
                  </a:lnTo>
                  <a:lnTo>
                    <a:pt x="13641" y="2525"/>
                  </a:lnTo>
                  <a:lnTo>
                    <a:pt x="13651" y="2510"/>
                  </a:lnTo>
                  <a:lnTo>
                    <a:pt x="13661" y="2496"/>
                  </a:lnTo>
                  <a:lnTo>
                    <a:pt x="13673" y="2482"/>
                  </a:lnTo>
                  <a:lnTo>
                    <a:pt x="13685" y="2471"/>
                  </a:lnTo>
                  <a:lnTo>
                    <a:pt x="13700" y="2460"/>
                  </a:lnTo>
                  <a:lnTo>
                    <a:pt x="13714" y="2451"/>
                  </a:lnTo>
                  <a:lnTo>
                    <a:pt x="13731" y="2444"/>
                  </a:lnTo>
                  <a:lnTo>
                    <a:pt x="13748" y="2437"/>
                  </a:lnTo>
                  <a:lnTo>
                    <a:pt x="13764" y="2433"/>
                  </a:lnTo>
                  <a:lnTo>
                    <a:pt x="13783" y="2430"/>
                  </a:lnTo>
                  <a:lnTo>
                    <a:pt x="13802" y="2429"/>
                  </a:lnTo>
                  <a:close/>
                  <a:moveTo>
                    <a:pt x="14340" y="2429"/>
                  </a:moveTo>
                  <a:lnTo>
                    <a:pt x="14359" y="2430"/>
                  </a:lnTo>
                  <a:lnTo>
                    <a:pt x="14377" y="2433"/>
                  </a:lnTo>
                  <a:lnTo>
                    <a:pt x="14394" y="2437"/>
                  </a:lnTo>
                  <a:lnTo>
                    <a:pt x="14411" y="2444"/>
                  </a:lnTo>
                  <a:lnTo>
                    <a:pt x="14427" y="2451"/>
                  </a:lnTo>
                  <a:lnTo>
                    <a:pt x="14442" y="2460"/>
                  </a:lnTo>
                  <a:lnTo>
                    <a:pt x="14456" y="2471"/>
                  </a:lnTo>
                  <a:lnTo>
                    <a:pt x="14470" y="2482"/>
                  </a:lnTo>
                  <a:lnTo>
                    <a:pt x="14481" y="2496"/>
                  </a:lnTo>
                  <a:lnTo>
                    <a:pt x="14491" y="2510"/>
                  </a:lnTo>
                  <a:lnTo>
                    <a:pt x="14501" y="2525"/>
                  </a:lnTo>
                  <a:lnTo>
                    <a:pt x="14508" y="2541"/>
                  </a:lnTo>
                  <a:lnTo>
                    <a:pt x="14514" y="2558"/>
                  </a:lnTo>
                  <a:lnTo>
                    <a:pt x="14519" y="2575"/>
                  </a:lnTo>
                  <a:lnTo>
                    <a:pt x="14522" y="2593"/>
                  </a:lnTo>
                  <a:lnTo>
                    <a:pt x="14523" y="2612"/>
                  </a:lnTo>
                  <a:lnTo>
                    <a:pt x="14522" y="2631"/>
                  </a:lnTo>
                  <a:lnTo>
                    <a:pt x="14519" y="2648"/>
                  </a:lnTo>
                  <a:lnTo>
                    <a:pt x="14514" y="2666"/>
                  </a:lnTo>
                  <a:lnTo>
                    <a:pt x="14508" y="2683"/>
                  </a:lnTo>
                  <a:lnTo>
                    <a:pt x="14501" y="2699"/>
                  </a:lnTo>
                  <a:lnTo>
                    <a:pt x="14491" y="2714"/>
                  </a:lnTo>
                  <a:lnTo>
                    <a:pt x="14481" y="2728"/>
                  </a:lnTo>
                  <a:lnTo>
                    <a:pt x="14470" y="2741"/>
                  </a:lnTo>
                  <a:lnTo>
                    <a:pt x="14456" y="2753"/>
                  </a:lnTo>
                  <a:lnTo>
                    <a:pt x="14442" y="2763"/>
                  </a:lnTo>
                  <a:lnTo>
                    <a:pt x="14427" y="2773"/>
                  </a:lnTo>
                  <a:lnTo>
                    <a:pt x="14411" y="2780"/>
                  </a:lnTo>
                  <a:lnTo>
                    <a:pt x="14394" y="2786"/>
                  </a:lnTo>
                  <a:lnTo>
                    <a:pt x="14377" y="2791"/>
                  </a:lnTo>
                  <a:lnTo>
                    <a:pt x="14359" y="2794"/>
                  </a:lnTo>
                  <a:lnTo>
                    <a:pt x="14340" y="2795"/>
                  </a:lnTo>
                  <a:lnTo>
                    <a:pt x="14321" y="2794"/>
                  </a:lnTo>
                  <a:lnTo>
                    <a:pt x="14304" y="2791"/>
                  </a:lnTo>
                  <a:lnTo>
                    <a:pt x="14286" y="2786"/>
                  </a:lnTo>
                  <a:lnTo>
                    <a:pt x="14269" y="2780"/>
                  </a:lnTo>
                  <a:lnTo>
                    <a:pt x="14254" y="2773"/>
                  </a:lnTo>
                  <a:lnTo>
                    <a:pt x="14238" y="2763"/>
                  </a:lnTo>
                  <a:lnTo>
                    <a:pt x="14224" y="2753"/>
                  </a:lnTo>
                  <a:lnTo>
                    <a:pt x="14212" y="2741"/>
                  </a:lnTo>
                  <a:lnTo>
                    <a:pt x="14199" y="2728"/>
                  </a:lnTo>
                  <a:lnTo>
                    <a:pt x="14189" y="2714"/>
                  </a:lnTo>
                  <a:lnTo>
                    <a:pt x="14180" y="2699"/>
                  </a:lnTo>
                  <a:lnTo>
                    <a:pt x="14172" y="2683"/>
                  </a:lnTo>
                  <a:lnTo>
                    <a:pt x="14166" y="2666"/>
                  </a:lnTo>
                  <a:lnTo>
                    <a:pt x="14162" y="2648"/>
                  </a:lnTo>
                  <a:lnTo>
                    <a:pt x="14159" y="2631"/>
                  </a:lnTo>
                  <a:lnTo>
                    <a:pt x="14158" y="2612"/>
                  </a:lnTo>
                  <a:lnTo>
                    <a:pt x="14159" y="2593"/>
                  </a:lnTo>
                  <a:lnTo>
                    <a:pt x="14162" y="2575"/>
                  </a:lnTo>
                  <a:lnTo>
                    <a:pt x="14166" y="2558"/>
                  </a:lnTo>
                  <a:lnTo>
                    <a:pt x="14172" y="2541"/>
                  </a:lnTo>
                  <a:lnTo>
                    <a:pt x="14180" y="2525"/>
                  </a:lnTo>
                  <a:lnTo>
                    <a:pt x="14189" y="2510"/>
                  </a:lnTo>
                  <a:lnTo>
                    <a:pt x="14199" y="2496"/>
                  </a:lnTo>
                  <a:lnTo>
                    <a:pt x="14212" y="2482"/>
                  </a:lnTo>
                  <a:lnTo>
                    <a:pt x="14224" y="2471"/>
                  </a:lnTo>
                  <a:lnTo>
                    <a:pt x="14238" y="2460"/>
                  </a:lnTo>
                  <a:lnTo>
                    <a:pt x="14254" y="2451"/>
                  </a:lnTo>
                  <a:lnTo>
                    <a:pt x="14269" y="2444"/>
                  </a:lnTo>
                  <a:lnTo>
                    <a:pt x="14286" y="2437"/>
                  </a:lnTo>
                  <a:lnTo>
                    <a:pt x="14304" y="2433"/>
                  </a:lnTo>
                  <a:lnTo>
                    <a:pt x="14321" y="2430"/>
                  </a:lnTo>
                  <a:lnTo>
                    <a:pt x="14340" y="2429"/>
                  </a:lnTo>
                  <a:close/>
                  <a:moveTo>
                    <a:pt x="14879" y="2429"/>
                  </a:moveTo>
                  <a:lnTo>
                    <a:pt x="14897" y="2430"/>
                  </a:lnTo>
                  <a:lnTo>
                    <a:pt x="14916" y="2433"/>
                  </a:lnTo>
                  <a:lnTo>
                    <a:pt x="14933" y="2437"/>
                  </a:lnTo>
                  <a:lnTo>
                    <a:pt x="14950" y="2444"/>
                  </a:lnTo>
                  <a:lnTo>
                    <a:pt x="14966" y="2451"/>
                  </a:lnTo>
                  <a:lnTo>
                    <a:pt x="14981" y="2460"/>
                  </a:lnTo>
                  <a:lnTo>
                    <a:pt x="14995" y="2471"/>
                  </a:lnTo>
                  <a:lnTo>
                    <a:pt x="15008" y="2482"/>
                  </a:lnTo>
                  <a:lnTo>
                    <a:pt x="15019" y="2496"/>
                  </a:lnTo>
                  <a:lnTo>
                    <a:pt x="15031" y="2510"/>
                  </a:lnTo>
                  <a:lnTo>
                    <a:pt x="15039" y="2525"/>
                  </a:lnTo>
                  <a:lnTo>
                    <a:pt x="15047" y="2541"/>
                  </a:lnTo>
                  <a:lnTo>
                    <a:pt x="15054" y="2558"/>
                  </a:lnTo>
                  <a:lnTo>
                    <a:pt x="15058" y="2575"/>
                  </a:lnTo>
                  <a:lnTo>
                    <a:pt x="15061" y="2593"/>
                  </a:lnTo>
                  <a:lnTo>
                    <a:pt x="15062" y="2612"/>
                  </a:lnTo>
                  <a:lnTo>
                    <a:pt x="15061" y="2631"/>
                  </a:lnTo>
                  <a:lnTo>
                    <a:pt x="15058" y="2648"/>
                  </a:lnTo>
                  <a:lnTo>
                    <a:pt x="15054" y="2666"/>
                  </a:lnTo>
                  <a:lnTo>
                    <a:pt x="15047" y="2683"/>
                  </a:lnTo>
                  <a:lnTo>
                    <a:pt x="15039" y="2699"/>
                  </a:lnTo>
                  <a:lnTo>
                    <a:pt x="15031" y="2714"/>
                  </a:lnTo>
                  <a:lnTo>
                    <a:pt x="15019" y="2728"/>
                  </a:lnTo>
                  <a:lnTo>
                    <a:pt x="15008" y="2741"/>
                  </a:lnTo>
                  <a:lnTo>
                    <a:pt x="14995" y="2753"/>
                  </a:lnTo>
                  <a:lnTo>
                    <a:pt x="14981" y="2763"/>
                  </a:lnTo>
                  <a:lnTo>
                    <a:pt x="14966" y="2773"/>
                  </a:lnTo>
                  <a:lnTo>
                    <a:pt x="14950" y="2780"/>
                  </a:lnTo>
                  <a:lnTo>
                    <a:pt x="14933" y="2786"/>
                  </a:lnTo>
                  <a:lnTo>
                    <a:pt x="14916" y="2791"/>
                  </a:lnTo>
                  <a:lnTo>
                    <a:pt x="14897" y="2794"/>
                  </a:lnTo>
                  <a:lnTo>
                    <a:pt x="14879" y="2795"/>
                  </a:lnTo>
                  <a:lnTo>
                    <a:pt x="14861" y="2794"/>
                  </a:lnTo>
                  <a:lnTo>
                    <a:pt x="14842" y="2791"/>
                  </a:lnTo>
                  <a:lnTo>
                    <a:pt x="14825" y="2786"/>
                  </a:lnTo>
                  <a:lnTo>
                    <a:pt x="14809" y="2780"/>
                  </a:lnTo>
                  <a:lnTo>
                    <a:pt x="14792" y="2773"/>
                  </a:lnTo>
                  <a:lnTo>
                    <a:pt x="14777" y="2763"/>
                  </a:lnTo>
                  <a:lnTo>
                    <a:pt x="14763" y="2753"/>
                  </a:lnTo>
                  <a:lnTo>
                    <a:pt x="14750" y="2741"/>
                  </a:lnTo>
                  <a:lnTo>
                    <a:pt x="14739" y="2728"/>
                  </a:lnTo>
                  <a:lnTo>
                    <a:pt x="14728" y="2714"/>
                  </a:lnTo>
                  <a:lnTo>
                    <a:pt x="14719" y="2699"/>
                  </a:lnTo>
                  <a:lnTo>
                    <a:pt x="14710" y="2683"/>
                  </a:lnTo>
                  <a:lnTo>
                    <a:pt x="14705" y="2666"/>
                  </a:lnTo>
                  <a:lnTo>
                    <a:pt x="14700" y="2648"/>
                  </a:lnTo>
                  <a:lnTo>
                    <a:pt x="14698" y="2631"/>
                  </a:lnTo>
                  <a:lnTo>
                    <a:pt x="14697" y="2612"/>
                  </a:lnTo>
                  <a:lnTo>
                    <a:pt x="14698" y="2593"/>
                  </a:lnTo>
                  <a:lnTo>
                    <a:pt x="14700" y="2575"/>
                  </a:lnTo>
                  <a:lnTo>
                    <a:pt x="14705" y="2558"/>
                  </a:lnTo>
                  <a:lnTo>
                    <a:pt x="14710" y="2541"/>
                  </a:lnTo>
                  <a:lnTo>
                    <a:pt x="14719" y="2525"/>
                  </a:lnTo>
                  <a:lnTo>
                    <a:pt x="14728" y="2510"/>
                  </a:lnTo>
                  <a:lnTo>
                    <a:pt x="14739" y="2496"/>
                  </a:lnTo>
                  <a:lnTo>
                    <a:pt x="14750" y="2482"/>
                  </a:lnTo>
                  <a:lnTo>
                    <a:pt x="14763" y="2471"/>
                  </a:lnTo>
                  <a:lnTo>
                    <a:pt x="14777" y="2460"/>
                  </a:lnTo>
                  <a:lnTo>
                    <a:pt x="14792" y="2451"/>
                  </a:lnTo>
                  <a:lnTo>
                    <a:pt x="14809" y="2444"/>
                  </a:lnTo>
                  <a:lnTo>
                    <a:pt x="14825" y="2437"/>
                  </a:lnTo>
                  <a:lnTo>
                    <a:pt x="14842" y="2433"/>
                  </a:lnTo>
                  <a:lnTo>
                    <a:pt x="14861" y="2430"/>
                  </a:lnTo>
                  <a:lnTo>
                    <a:pt x="14879" y="2429"/>
                  </a:lnTo>
                  <a:close/>
                  <a:moveTo>
                    <a:pt x="15418" y="2429"/>
                  </a:moveTo>
                  <a:lnTo>
                    <a:pt x="15436" y="2430"/>
                  </a:lnTo>
                  <a:lnTo>
                    <a:pt x="15454" y="2433"/>
                  </a:lnTo>
                  <a:lnTo>
                    <a:pt x="15472" y="2437"/>
                  </a:lnTo>
                  <a:lnTo>
                    <a:pt x="15489" y="2444"/>
                  </a:lnTo>
                  <a:lnTo>
                    <a:pt x="15504" y="2451"/>
                  </a:lnTo>
                  <a:lnTo>
                    <a:pt x="15520" y="2460"/>
                  </a:lnTo>
                  <a:lnTo>
                    <a:pt x="15533" y="2471"/>
                  </a:lnTo>
                  <a:lnTo>
                    <a:pt x="15547" y="2482"/>
                  </a:lnTo>
                  <a:lnTo>
                    <a:pt x="15558" y="2496"/>
                  </a:lnTo>
                  <a:lnTo>
                    <a:pt x="15569" y="2510"/>
                  </a:lnTo>
                  <a:lnTo>
                    <a:pt x="15578" y="2525"/>
                  </a:lnTo>
                  <a:lnTo>
                    <a:pt x="15586" y="2541"/>
                  </a:lnTo>
                  <a:lnTo>
                    <a:pt x="15592" y="2558"/>
                  </a:lnTo>
                  <a:lnTo>
                    <a:pt x="15596" y="2575"/>
                  </a:lnTo>
                  <a:lnTo>
                    <a:pt x="15599" y="2593"/>
                  </a:lnTo>
                  <a:lnTo>
                    <a:pt x="15600" y="2612"/>
                  </a:lnTo>
                  <a:lnTo>
                    <a:pt x="15599" y="2631"/>
                  </a:lnTo>
                  <a:lnTo>
                    <a:pt x="15596" y="2648"/>
                  </a:lnTo>
                  <a:lnTo>
                    <a:pt x="15592" y="2666"/>
                  </a:lnTo>
                  <a:lnTo>
                    <a:pt x="15586" y="2683"/>
                  </a:lnTo>
                  <a:lnTo>
                    <a:pt x="15578" y="2699"/>
                  </a:lnTo>
                  <a:lnTo>
                    <a:pt x="15569" y="2714"/>
                  </a:lnTo>
                  <a:lnTo>
                    <a:pt x="15558" y="2728"/>
                  </a:lnTo>
                  <a:lnTo>
                    <a:pt x="15547" y="2741"/>
                  </a:lnTo>
                  <a:lnTo>
                    <a:pt x="15533" y="2753"/>
                  </a:lnTo>
                  <a:lnTo>
                    <a:pt x="15520" y="2763"/>
                  </a:lnTo>
                  <a:lnTo>
                    <a:pt x="15504" y="2773"/>
                  </a:lnTo>
                  <a:lnTo>
                    <a:pt x="15489" y="2780"/>
                  </a:lnTo>
                  <a:lnTo>
                    <a:pt x="15472" y="2786"/>
                  </a:lnTo>
                  <a:lnTo>
                    <a:pt x="15454" y="2791"/>
                  </a:lnTo>
                  <a:lnTo>
                    <a:pt x="15436" y="2794"/>
                  </a:lnTo>
                  <a:lnTo>
                    <a:pt x="15418" y="2795"/>
                  </a:lnTo>
                  <a:lnTo>
                    <a:pt x="15399" y="2794"/>
                  </a:lnTo>
                  <a:lnTo>
                    <a:pt x="15381" y="2791"/>
                  </a:lnTo>
                  <a:lnTo>
                    <a:pt x="15363" y="2786"/>
                  </a:lnTo>
                  <a:lnTo>
                    <a:pt x="15347" y="2780"/>
                  </a:lnTo>
                  <a:lnTo>
                    <a:pt x="15331" y="2773"/>
                  </a:lnTo>
                  <a:lnTo>
                    <a:pt x="15315" y="2763"/>
                  </a:lnTo>
                  <a:lnTo>
                    <a:pt x="15302" y="2753"/>
                  </a:lnTo>
                  <a:lnTo>
                    <a:pt x="15289" y="2741"/>
                  </a:lnTo>
                  <a:lnTo>
                    <a:pt x="15277" y="2728"/>
                  </a:lnTo>
                  <a:lnTo>
                    <a:pt x="15266" y="2714"/>
                  </a:lnTo>
                  <a:lnTo>
                    <a:pt x="15257" y="2699"/>
                  </a:lnTo>
                  <a:lnTo>
                    <a:pt x="15250" y="2683"/>
                  </a:lnTo>
                  <a:lnTo>
                    <a:pt x="15243" y="2666"/>
                  </a:lnTo>
                  <a:lnTo>
                    <a:pt x="15239" y="2648"/>
                  </a:lnTo>
                  <a:lnTo>
                    <a:pt x="15236" y="2631"/>
                  </a:lnTo>
                  <a:lnTo>
                    <a:pt x="15235" y="2612"/>
                  </a:lnTo>
                  <a:lnTo>
                    <a:pt x="15236" y="2593"/>
                  </a:lnTo>
                  <a:lnTo>
                    <a:pt x="15239" y="2575"/>
                  </a:lnTo>
                  <a:lnTo>
                    <a:pt x="15243" y="2558"/>
                  </a:lnTo>
                  <a:lnTo>
                    <a:pt x="15250" y="2541"/>
                  </a:lnTo>
                  <a:lnTo>
                    <a:pt x="15257" y="2525"/>
                  </a:lnTo>
                  <a:lnTo>
                    <a:pt x="15266" y="2510"/>
                  </a:lnTo>
                  <a:lnTo>
                    <a:pt x="15277" y="2496"/>
                  </a:lnTo>
                  <a:lnTo>
                    <a:pt x="15289" y="2482"/>
                  </a:lnTo>
                  <a:lnTo>
                    <a:pt x="15302" y="2471"/>
                  </a:lnTo>
                  <a:lnTo>
                    <a:pt x="15315" y="2460"/>
                  </a:lnTo>
                  <a:lnTo>
                    <a:pt x="15331" y="2451"/>
                  </a:lnTo>
                  <a:lnTo>
                    <a:pt x="15347" y="2444"/>
                  </a:lnTo>
                  <a:lnTo>
                    <a:pt x="15363" y="2437"/>
                  </a:lnTo>
                  <a:lnTo>
                    <a:pt x="15381" y="2433"/>
                  </a:lnTo>
                  <a:lnTo>
                    <a:pt x="15399" y="2430"/>
                  </a:lnTo>
                  <a:lnTo>
                    <a:pt x="15418" y="2429"/>
                  </a:lnTo>
                  <a:close/>
                  <a:moveTo>
                    <a:pt x="13682" y="943"/>
                  </a:moveTo>
                  <a:lnTo>
                    <a:pt x="15712" y="943"/>
                  </a:lnTo>
                  <a:lnTo>
                    <a:pt x="15712" y="1546"/>
                  </a:lnTo>
                  <a:lnTo>
                    <a:pt x="13682" y="1546"/>
                  </a:lnTo>
                  <a:lnTo>
                    <a:pt x="13682" y="943"/>
                  </a:lnTo>
                  <a:close/>
                  <a:moveTo>
                    <a:pt x="1545" y="1123"/>
                  </a:moveTo>
                  <a:lnTo>
                    <a:pt x="1545" y="943"/>
                  </a:lnTo>
                  <a:lnTo>
                    <a:pt x="1089" y="943"/>
                  </a:lnTo>
                  <a:lnTo>
                    <a:pt x="1089" y="1123"/>
                  </a:lnTo>
                  <a:lnTo>
                    <a:pt x="811" y="1123"/>
                  </a:lnTo>
                  <a:lnTo>
                    <a:pt x="811" y="1769"/>
                  </a:lnTo>
                  <a:lnTo>
                    <a:pt x="1822" y="1769"/>
                  </a:lnTo>
                  <a:lnTo>
                    <a:pt x="1822" y="1123"/>
                  </a:lnTo>
                  <a:lnTo>
                    <a:pt x="1545" y="1123"/>
                  </a:lnTo>
                  <a:close/>
                  <a:moveTo>
                    <a:pt x="3010" y="1123"/>
                  </a:moveTo>
                  <a:lnTo>
                    <a:pt x="3010" y="943"/>
                  </a:lnTo>
                  <a:lnTo>
                    <a:pt x="2555" y="943"/>
                  </a:lnTo>
                  <a:lnTo>
                    <a:pt x="2555" y="1123"/>
                  </a:lnTo>
                  <a:lnTo>
                    <a:pt x="2278" y="1123"/>
                  </a:lnTo>
                  <a:lnTo>
                    <a:pt x="2278" y="1769"/>
                  </a:lnTo>
                  <a:lnTo>
                    <a:pt x="3288" y="1769"/>
                  </a:lnTo>
                  <a:lnTo>
                    <a:pt x="3288" y="1123"/>
                  </a:lnTo>
                  <a:lnTo>
                    <a:pt x="3010" y="1123"/>
                  </a:lnTo>
                  <a:close/>
                  <a:moveTo>
                    <a:pt x="4477" y="1123"/>
                  </a:moveTo>
                  <a:lnTo>
                    <a:pt x="4477" y="943"/>
                  </a:lnTo>
                  <a:lnTo>
                    <a:pt x="4021" y="943"/>
                  </a:lnTo>
                  <a:lnTo>
                    <a:pt x="4021" y="1123"/>
                  </a:lnTo>
                  <a:lnTo>
                    <a:pt x="3743" y="1123"/>
                  </a:lnTo>
                  <a:lnTo>
                    <a:pt x="3743" y="1769"/>
                  </a:lnTo>
                  <a:lnTo>
                    <a:pt x="4754" y="1769"/>
                  </a:lnTo>
                  <a:lnTo>
                    <a:pt x="4754" y="1123"/>
                  </a:lnTo>
                  <a:lnTo>
                    <a:pt x="4477" y="1123"/>
                  </a:lnTo>
                  <a:close/>
                  <a:moveTo>
                    <a:pt x="5942" y="1123"/>
                  </a:moveTo>
                  <a:lnTo>
                    <a:pt x="5942" y="943"/>
                  </a:lnTo>
                  <a:lnTo>
                    <a:pt x="5486" y="943"/>
                  </a:lnTo>
                  <a:lnTo>
                    <a:pt x="5486" y="1123"/>
                  </a:lnTo>
                  <a:lnTo>
                    <a:pt x="5209" y="1123"/>
                  </a:lnTo>
                  <a:lnTo>
                    <a:pt x="5209" y="1769"/>
                  </a:lnTo>
                  <a:lnTo>
                    <a:pt x="6219" y="1769"/>
                  </a:lnTo>
                  <a:lnTo>
                    <a:pt x="6219" y="1123"/>
                  </a:lnTo>
                  <a:lnTo>
                    <a:pt x="5942" y="1123"/>
                  </a:lnTo>
                  <a:close/>
                  <a:moveTo>
                    <a:pt x="7407" y="1123"/>
                  </a:moveTo>
                  <a:lnTo>
                    <a:pt x="7407" y="943"/>
                  </a:lnTo>
                  <a:lnTo>
                    <a:pt x="6953" y="943"/>
                  </a:lnTo>
                  <a:lnTo>
                    <a:pt x="6953" y="1123"/>
                  </a:lnTo>
                  <a:lnTo>
                    <a:pt x="6675" y="1123"/>
                  </a:lnTo>
                  <a:lnTo>
                    <a:pt x="6675" y="1769"/>
                  </a:lnTo>
                  <a:lnTo>
                    <a:pt x="7685" y="1769"/>
                  </a:lnTo>
                  <a:lnTo>
                    <a:pt x="7685" y="1123"/>
                  </a:lnTo>
                  <a:lnTo>
                    <a:pt x="7407" y="1123"/>
                  </a:lnTo>
                  <a:close/>
                  <a:moveTo>
                    <a:pt x="8874" y="1123"/>
                  </a:moveTo>
                  <a:lnTo>
                    <a:pt x="8874" y="943"/>
                  </a:lnTo>
                  <a:lnTo>
                    <a:pt x="8418" y="943"/>
                  </a:lnTo>
                  <a:lnTo>
                    <a:pt x="8418" y="1123"/>
                  </a:lnTo>
                  <a:lnTo>
                    <a:pt x="8141" y="1123"/>
                  </a:lnTo>
                  <a:lnTo>
                    <a:pt x="8141" y="1769"/>
                  </a:lnTo>
                  <a:lnTo>
                    <a:pt x="9151" y="1769"/>
                  </a:lnTo>
                  <a:lnTo>
                    <a:pt x="9151" y="1123"/>
                  </a:lnTo>
                  <a:lnTo>
                    <a:pt x="8874" y="1123"/>
                  </a:lnTo>
                  <a:close/>
                  <a:moveTo>
                    <a:pt x="10339" y="1123"/>
                  </a:moveTo>
                  <a:lnTo>
                    <a:pt x="10339" y="943"/>
                  </a:lnTo>
                  <a:lnTo>
                    <a:pt x="9883" y="943"/>
                  </a:lnTo>
                  <a:lnTo>
                    <a:pt x="9883" y="1123"/>
                  </a:lnTo>
                  <a:lnTo>
                    <a:pt x="9606" y="1123"/>
                  </a:lnTo>
                  <a:lnTo>
                    <a:pt x="9606" y="1769"/>
                  </a:lnTo>
                  <a:lnTo>
                    <a:pt x="10617" y="1769"/>
                  </a:lnTo>
                  <a:lnTo>
                    <a:pt x="10617" y="1123"/>
                  </a:lnTo>
                  <a:lnTo>
                    <a:pt x="10339" y="1123"/>
                  </a:lnTo>
                  <a:close/>
                  <a:moveTo>
                    <a:pt x="1545" y="2845"/>
                  </a:moveTo>
                  <a:lnTo>
                    <a:pt x="1545" y="3025"/>
                  </a:lnTo>
                  <a:lnTo>
                    <a:pt x="1089" y="3025"/>
                  </a:lnTo>
                  <a:lnTo>
                    <a:pt x="1089" y="2845"/>
                  </a:lnTo>
                  <a:lnTo>
                    <a:pt x="811" y="2845"/>
                  </a:lnTo>
                  <a:lnTo>
                    <a:pt x="811" y="2199"/>
                  </a:lnTo>
                  <a:lnTo>
                    <a:pt x="1822" y="2199"/>
                  </a:lnTo>
                  <a:lnTo>
                    <a:pt x="1822" y="2845"/>
                  </a:lnTo>
                  <a:lnTo>
                    <a:pt x="1545" y="2845"/>
                  </a:lnTo>
                  <a:close/>
                  <a:moveTo>
                    <a:pt x="3010" y="2845"/>
                  </a:moveTo>
                  <a:lnTo>
                    <a:pt x="3010" y="3025"/>
                  </a:lnTo>
                  <a:lnTo>
                    <a:pt x="2555" y="3025"/>
                  </a:lnTo>
                  <a:lnTo>
                    <a:pt x="2555" y="2845"/>
                  </a:lnTo>
                  <a:lnTo>
                    <a:pt x="2278" y="2845"/>
                  </a:lnTo>
                  <a:lnTo>
                    <a:pt x="2278" y="2199"/>
                  </a:lnTo>
                  <a:lnTo>
                    <a:pt x="3288" y="2199"/>
                  </a:lnTo>
                  <a:lnTo>
                    <a:pt x="3288" y="2845"/>
                  </a:lnTo>
                  <a:lnTo>
                    <a:pt x="3010" y="2845"/>
                  </a:lnTo>
                  <a:close/>
                  <a:moveTo>
                    <a:pt x="4477" y="2845"/>
                  </a:moveTo>
                  <a:lnTo>
                    <a:pt x="4477" y="3025"/>
                  </a:lnTo>
                  <a:lnTo>
                    <a:pt x="4021" y="3025"/>
                  </a:lnTo>
                  <a:lnTo>
                    <a:pt x="4021" y="2845"/>
                  </a:lnTo>
                  <a:lnTo>
                    <a:pt x="3743" y="2845"/>
                  </a:lnTo>
                  <a:lnTo>
                    <a:pt x="3743" y="2199"/>
                  </a:lnTo>
                  <a:lnTo>
                    <a:pt x="4754" y="2199"/>
                  </a:lnTo>
                  <a:lnTo>
                    <a:pt x="4754" y="2845"/>
                  </a:lnTo>
                  <a:lnTo>
                    <a:pt x="4477" y="2845"/>
                  </a:lnTo>
                  <a:close/>
                  <a:moveTo>
                    <a:pt x="5942" y="2845"/>
                  </a:moveTo>
                  <a:lnTo>
                    <a:pt x="5942" y="3025"/>
                  </a:lnTo>
                  <a:lnTo>
                    <a:pt x="5486" y="3025"/>
                  </a:lnTo>
                  <a:lnTo>
                    <a:pt x="5486" y="2845"/>
                  </a:lnTo>
                  <a:lnTo>
                    <a:pt x="5209" y="2845"/>
                  </a:lnTo>
                  <a:lnTo>
                    <a:pt x="5209" y="2199"/>
                  </a:lnTo>
                  <a:lnTo>
                    <a:pt x="6219" y="2199"/>
                  </a:lnTo>
                  <a:lnTo>
                    <a:pt x="6219" y="2845"/>
                  </a:lnTo>
                  <a:lnTo>
                    <a:pt x="5942" y="2845"/>
                  </a:lnTo>
                  <a:close/>
                  <a:moveTo>
                    <a:pt x="7407" y="2845"/>
                  </a:moveTo>
                  <a:lnTo>
                    <a:pt x="7407" y="3025"/>
                  </a:lnTo>
                  <a:lnTo>
                    <a:pt x="6953" y="3025"/>
                  </a:lnTo>
                  <a:lnTo>
                    <a:pt x="6953" y="2845"/>
                  </a:lnTo>
                  <a:lnTo>
                    <a:pt x="6675" y="2845"/>
                  </a:lnTo>
                  <a:lnTo>
                    <a:pt x="6675" y="2199"/>
                  </a:lnTo>
                  <a:lnTo>
                    <a:pt x="7685" y="2199"/>
                  </a:lnTo>
                  <a:lnTo>
                    <a:pt x="7685" y="2845"/>
                  </a:lnTo>
                  <a:lnTo>
                    <a:pt x="7407" y="2845"/>
                  </a:lnTo>
                  <a:close/>
                  <a:moveTo>
                    <a:pt x="8874" y="2845"/>
                  </a:moveTo>
                  <a:lnTo>
                    <a:pt x="8874" y="3025"/>
                  </a:lnTo>
                  <a:lnTo>
                    <a:pt x="8418" y="3025"/>
                  </a:lnTo>
                  <a:lnTo>
                    <a:pt x="8418" y="2845"/>
                  </a:lnTo>
                  <a:lnTo>
                    <a:pt x="8141" y="2845"/>
                  </a:lnTo>
                  <a:lnTo>
                    <a:pt x="8141" y="2199"/>
                  </a:lnTo>
                  <a:lnTo>
                    <a:pt x="9151" y="2199"/>
                  </a:lnTo>
                  <a:lnTo>
                    <a:pt x="9151" y="2845"/>
                  </a:lnTo>
                  <a:lnTo>
                    <a:pt x="8874" y="2845"/>
                  </a:lnTo>
                  <a:close/>
                  <a:moveTo>
                    <a:pt x="10339" y="2845"/>
                  </a:moveTo>
                  <a:lnTo>
                    <a:pt x="10339" y="3025"/>
                  </a:lnTo>
                  <a:lnTo>
                    <a:pt x="9883" y="3025"/>
                  </a:lnTo>
                  <a:lnTo>
                    <a:pt x="9883" y="2845"/>
                  </a:lnTo>
                  <a:lnTo>
                    <a:pt x="9606" y="2845"/>
                  </a:lnTo>
                  <a:lnTo>
                    <a:pt x="9606" y="2199"/>
                  </a:lnTo>
                  <a:lnTo>
                    <a:pt x="10617" y="2199"/>
                  </a:lnTo>
                  <a:lnTo>
                    <a:pt x="10617" y="2845"/>
                  </a:lnTo>
                  <a:lnTo>
                    <a:pt x="10339" y="2845"/>
                  </a:lnTo>
                  <a:close/>
                  <a:moveTo>
                    <a:pt x="11851" y="1123"/>
                  </a:moveTo>
                  <a:lnTo>
                    <a:pt x="11851" y="943"/>
                  </a:lnTo>
                  <a:lnTo>
                    <a:pt x="11395" y="943"/>
                  </a:lnTo>
                  <a:lnTo>
                    <a:pt x="11395" y="1123"/>
                  </a:lnTo>
                  <a:lnTo>
                    <a:pt x="11117" y="1123"/>
                  </a:lnTo>
                  <a:lnTo>
                    <a:pt x="11117" y="1769"/>
                  </a:lnTo>
                  <a:lnTo>
                    <a:pt x="12128" y="1769"/>
                  </a:lnTo>
                  <a:lnTo>
                    <a:pt x="12128" y="1123"/>
                  </a:lnTo>
                  <a:lnTo>
                    <a:pt x="11851" y="1123"/>
                  </a:lnTo>
                  <a:close/>
                  <a:moveTo>
                    <a:pt x="11851" y="2845"/>
                  </a:moveTo>
                  <a:lnTo>
                    <a:pt x="11851" y="3025"/>
                  </a:lnTo>
                  <a:lnTo>
                    <a:pt x="11395" y="3025"/>
                  </a:lnTo>
                  <a:lnTo>
                    <a:pt x="11395" y="2845"/>
                  </a:lnTo>
                  <a:lnTo>
                    <a:pt x="11117" y="2845"/>
                  </a:lnTo>
                  <a:lnTo>
                    <a:pt x="11117" y="2199"/>
                  </a:lnTo>
                  <a:lnTo>
                    <a:pt x="12128" y="2199"/>
                  </a:lnTo>
                  <a:lnTo>
                    <a:pt x="12128" y="2845"/>
                  </a:lnTo>
                  <a:lnTo>
                    <a:pt x="11851" y="28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121927" tIns="60964" rIns="121927" bIns="60964"/>
            <a:lstStyle/>
            <a:p>
              <a:pPr>
                <a:defRPr/>
              </a:pP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grpSp>
          <p:nvGrpSpPr>
            <p:cNvPr id="134" name="组合 624"/>
            <p:cNvGrpSpPr/>
            <p:nvPr/>
          </p:nvGrpSpPr>
          <p:grpSpPr>
            <a:xfrm>
              <a:off x="6429296" y="2549475"/>
              <a:ext cx="243755" cy="165406"/>
              <a:chOff x="-1618534" y="2713542"/>
              <a:chExt cx="795326" cy="527513"/>
            </a:xfrm>
            <a:solidFill>
              <a:schemeClr val="bg1">
                <a:lumMod val="50000"/>
              </a:schemeClr>
            </a:solidFill>
          </p:grpSpPr>
          <p:sp>
            <p:nvSpPr>
              <p:cNvPr id="298" name="Freeform 40"/>
              <p:cNvSpPr>
                <a:spLocks/>
              </p:cNvSpPr>
              <p:nvPr/>
            </p:nvSpPr>
            <p:spPr bwMode="auto">
              <a:xfrm>
                <a:off x="-1326373" y="2713542"/>
                <a:ext cx="251583" cy="154196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12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4"/>
                  </a:cxn>
                  <a:cxn ang="0">
                    <a:pos x="10" y="76"/>
                  </a:cxn>
                  <a:cxn ang="0">
                    <a:pos x="100" y="76"/>
                  </a:cxn>
                  <a:cxn ang="0">
                    <a:pos x="100" y="76"/>
                  </a:cxn>
                  <a:cxn ang="0">
                    <a:pos x="110" y="64"/>
                  </a:cxn>
                  <a:cxn ang="0">
                    <a:pos x="116" y="52"/>
                  </a:cxn>
                  <a:cxn ang="0">
                    <a:pos x="120" y="40"/>
                  </a:cxn>
                  <a:cxn ang="0">
                    <a:pos x="122" y="28"/>
                  </a:cxn>
                  <a:cxn ang="0">
                    <a:pos x="124" y="12"/>
                  </a:cxn>
                  <a:cxn ang="0">
                    <a:pos x="124" y="4"/>
                  </a:cxn>
                  <a:cxn ang="0">
                    <a:pos x="124" y="4"/>
                  </a:cxn>
                </a:cxnLst>
                <a:rect l="0" t="0" r="r" b="b"/>
                <a:pathLst>
                  <a:path w="124" h="76">
                    <a:moveTo>
                      <a:pt x="124" y="4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4"/>
                    </a:lnTo>
                    <a:lnTo>
                      <a:pt x="10" y="76"/>
                    </a:lnTo>
                    <a:lnTo>
                      <a:pt x="100" y="76"/>
                    </a:lnTo>
                    <a:lnTo>
                      <a:pt x="100" y="76"/>
                    </a:lnTo>
                    <a:lnTo>
                      <a:pt x="110" y="64"/>
                    </a:lnTo>
                    <a:lnTo>
                      <a:pt x="116" y="52"/>
                    </a:lnTo>
                    <a:lnTo>
                      <a:pt x="120" y="40"/>
                    </a:lnTo>
                    <a:lnTo>
                      <a:pt x="122" y="28"/>
                    </a:lnTo>
                    <a:lnTo>
                      <a:pt x="124" y="12"/>
                    </a:lnTo>
                    <a:lnTo>
                      <a:pt x="124" y="4"/>
                    </a:lnTo>
                    <a:lnTo>
                      <a:pt x="1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99" name="Freeform 41"/>
              <p:cNvSpPr>
                <a:spLocks/>
              </p:cNvSpPr>
              <p:nvPr/>
            </p:nvSpPr>
            <p:spPr bwMode="auto">
              <a:xfrm>
                <a:off x="-1610418" y="2713542"/>
                <a:ext cx="247525" cy="154196"/>
              </a:xfrm>
              <a:custGeom>
                <a:avLst/>
                <a:gdLst/>
                <a:ahLst/>
                <a:cxnLst>
                  <a:cxn ang="0">
                    <a:pos x="10" y="76"/>
                  </a:cxn>
                  <a:cxn ang="0">
                    <a:pos x="112" y="76"/>
                  </a:cxn>
                  <a:cxn ang="0">
                    <a:pos x="112" y="76"/>
                  </a:cxn>
                  <a:cxn ang="0">
                    <a:pos x="116" y="74"/>
                  </a:cxn>
                  <a:cxn ang="0">
                    <a:pos x="120" y="72"/>
                  </a:cxn>
                  <a:cxn ang="0">
                    <a:pos x="122" y="70"/>
                  </a:cxn>
                  <a:cxn ang="0">
                    <a:pos x="122" y="66"/>
                  </a:cxn>
                  <a:cxn ang="0">
                    <a:pos x="122" y="10"/>
                  </a:cxn>
                  <a:cxn ang="0">
                    <a:pos x="122" y="10"/>
                  </a:cxn>
                  <a:cxn ang="0">
                    <a:pos x="122" y="6"/>
                  </a:cxn>
                  <a:cxn ang="0">
                    <a:pos x="120" y="2"/>
                  </a:cxn>
                  <a:cxn ang="0">
                    <a:pos x="116" y="0"/>
                  </a:cxn>
                  <a:cxn ang="0">
                    <a:pos x="1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4"/>
                  </a:cxn>
                  <a:cxn ang="0">
                    <a:pos x="10" y="76"/>
                  </a:cxn>
                  <a:cxn ang="0">
                    <a:pos x="10" y="76"/>
                  </a:cxn>
                </a:cxnLst>
                <a:rect l="0" t="0" r="r" b="b"/>
                <a:pathLst>
                  <a:path w="122" h="76">
                    <a:moveTo>
                      <a:pt x="10" y="76"/>
                    </a:moveTo>
                    <a:lnTo>
                      <a:pt x="112" y="76"/>
                    </a:lnTo>
                    <a:lnTo>
                      <a:pt x="112" y="76"/>
                    </a:lnTo>
                    <a:lnTo>
                      <a:pt x="116" y="74"/>
                    </a:lnTo>
                    <a:lnTo>
                      <a:pt x="120" y="72"/>
                    </a:lnTo>
                    <a:lnTo>
                      <a:pt x="122" y="70"/>
                    </a:lnTo>
                    <a:lnTo>
                      <a:pt x="122" y="66"/>
                    </a:lnTo>
                    <a:lnTo>
                      <a:pt x="122" y="10"/>
                    </a:lnTo>
                    <a:lnTo>
                      <a:pt x="122" y="10"/>
                    </a:lnTo>
                    <a:lnTo>
                      <a:pt x="122" y="6"/>
                    </a:lnTo>
                    <a:lnTo>
                      <a:pt x="120" y="2"/>
                    </a:lnTo>
                    <a:lnTo>
                      <a:pt x="116" y="0"/>
                    </a:lnTo>
                    <a:lnTo>
                      <a:pt x="1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4"/>
                    </a:lnTo>
                    <a:lnTo>
                      <a:pt x="10" y="76"/>
                    </a:lnTo>
                    <a:lnTo>
                      <a:pt x="10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00" name="Freeform 42"/>
              <p:cNvSpPr>
                <a:spLocks/>
              </p:cNvSpPr>
              <p:nvPr/>
            </p:nvSpPr>
            <p:spPr bwMode="auto">
              <a:xfrm>
                <a:off x="-1618534" y="2900200"/>
                <a:ext cx="466645" cy="154196"/>
              </a:xfrm>
              <a:custGeom>
                <a:avLst/>
                <a:gdLst/>
                <a:ahLst/>
                <a:cxnLst>
                  <a:cxn ang="0">
                    <a:pos x="186" y="76"/>
                  </a:cxn>
                  <a:cxn ang="0">
                    <a:pos x="186" y="76"/>
                  </a:cxn>
                  <a:cxn ang="0">
                    <a:pos x="188" y="66"/>
                  </a:cxn>
                  <a:cxn ang="0">
                    <a:pos x="192" y="56"/>
                  </a:cxn>
                  <a:cxn ang="0">
                    <a:pos x="202" y="36"/>
                  </a:cxn>
                  <a:cxn ang="0">
                    <a:pos x="214" y="18"/>
                  </a:cxn>
                  <a:cxn ang="0">
                    <a:pos x="230" y="0"/>
                  </a:cxn>
                  <a:cxn ang="0">
                    <a:pos x="230" y="0"/>
                  </a:cxn>
                  <a:cxn ang="0">
                    <a:pos x="22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2" y="70"/>
                  </a:cxn>
                  <a:cxn ang="0">
                    <a:pos x="4" y="74"/>
                  </a:cxn>
                  <a:cxn ang="0">
                    <a:pos x="6" y="76"/>
                  </a:cxn>
                  <a:cxn ang="0">
                    <a:pos x="10" y="76"/>
                  </a:cxn>
                  <a:cxn ang="0">
                    <a:pos x="186" y="76"/>
                  </a:cxn>
                </a:cxnLst>
                <a:rect l="0" t="0" r="r" b="b"/>
                <a:pathLst>
                  <a:path w="230" h="76">
                    <a:moveTo>
                      <a:pt x="186" y="76"/>
                    </a:moveTo>
                    <a:lnTo>
                      <a:pt x="186" y="76"/>
                    </a:lnTo>
                    <a:lnTo>
                      <a:pt x="188" y="66"/>
                    </a:lnTo>
                    <a:lnTo>
                      <a:pt x="192" y="56"/>
                    </a:lnTo>
                    <a:lnTo>
                      <a:pt x="202" y="36"/>
                    </a:lnTo>
                    <a:lnTo>
                      <a:pt x="214" y="18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2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4"/>
                    </a:lnTo>
                    <a:lnTo>
                      <a:pt x="6" y="76"/>
                    </a:lnTo>
                    <a:lnTo>
                      <a:pt x="10" y="76"/>
                    </a:lnTo>
                    <a:lnTo>
                      <a:pt x="186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01" name="Freeform 43"/>
              <p:cNvSpPr>
                <a:spLocks/>
              </p:cNvSpPr>
              <p:nvPr/>
            </p:nvSpPr>
            <p:spPr bwMode="auto">
              <a:xfrm>
                <a:off x="-1610418" y="3086858"/>
                <a:ext cx="247525" cy="154196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2" y="74"/>
                  </a:cxn>
                  <a:cxn ang="0">
                    <a:pos x="6" y="76"/>
                  </a:cxn>
                  <a:cxn ang="0">
                    <a:pos x="10" y="76"/>
                  </a:cxn>
                  <a:cxn ang="0">
                    <a:pos x="112" y="76"/>
                  </a:cxn>
                  <a:cxn ang="0">
                    <a:pos x="112" y="76"/>
                  </a:cxn>
                  <a:cxn ang="0">
                    <a:pos x="116" y="76"/>
                  </a:cxn>
                  <a:cxn ang="0">
                    <a:pos x="120" y="74"/>
                  </a:cxn>
                  <a:cxn ang="0">
                    <a:pos x="122" y="70"/>
                  </a:cxn>
                  <a:cxn ang="0">
                    <a:pos x="122" y="66"/>
                  </a:cxn>
                  <a:cxn ang="0">
                    <a:pos x="122" y="12"/>
                  </a:cxn>
                  <a:cxn ang="0">
                    <a:pos x="122" y="12"/>
                  </a:cxn>
                  <a:cxn ang="0">
                    <a:pos x="122" y="6"/>
                  </a:cxn>
                  <a:cxn ang="0">
                    <a:pos x="120" y="4"/>
                  </a:cxn>
                  <a:cxn ang="0">
                    <a:pos x="116" y="2"/>
                  </a:cxn>
                  <a:cxn ang="0">
                    <a:pos x="112" y="0"/>
                  </a:cxn>
                  <a:cxn ang="0">
                    <a:pos x="112" y="0"/>
                  </a:cxn>
                </a:cxnLst>
                <a:rect l="0" t="0" r="r" b="b"/>
                <a:pathLst>
                  <a:path w="122" h="76">
                    <a:moveTo>
                      <a:pt x="112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4"/>
                    </a:lnTo>
                    <a:lnTo>
                      <a:pt x="6" y="76"/>
                    </a:lnTo>
                    <a:lnTo>
                      <a:pt x="10" y="76"/>
                    </a:lnTo>
                    <a:lnTo>
                      <a:pt x="112" y="76"/>
                    </a:lnTo>
                    <a:lnTo>
                      <a:pt x="112" y="76"/>
                    </a:lnTo>
                    <a:lnTo>
                      <a:pt x="116" y="76"/>
                    </a:lnTo>
                    <a:lnTo>
                      <a:pt x="120" y="74"/>
                    </a:lnTo>
                    <a:lnTo>
                      <a:pt x="122" y="70"/>
                    </a:lnTo>
                    <a:lnTo>
                      <a:pt x="122" y="66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6" y="2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02" name="Freeform 44"/>
              <p:cNvSpPr>
                <a:spLocks/>
              </p:cNvSpPr>
              <p:nvPr/>
            </p:nvSpPr>
            <p:spPr bwMode="auto">
              <a:xfrm>
                <a:off x="-1326373" y="3086858"/>
                <a:ext cx="182600" cy="154196"/>
              </a:xfrm>
              <a:custGeom>
                <a:avLst/>
                <a:gdLst/>
                <a:ahLst/>
                <a:cxnLst>
                  <a:cxn ang="0">
                    <a:pos x="44" y="16"/>
                  </a:cxn>
                  <a:cxn ang="0">
                    <a:pos x="44" y="16"/>
                  </a:cxn>
                  <a:cxn ang="0">
                    <a:pos x="4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2" y="74"/>
                  </a:cxn>
                  <a:cxn ang="0">
                    <a:pos x="6" y="76"/>
                  </a:cxn>
                  <a:cxn ang="0">
                    <a:pos x="10" y="76"/>
                  </a:cxn>
                  <a:cxn ang="0">
                    <a:pos x="90" y="76"/>
                  </a:cxn>
                  <a:cxn ang="0">
                    <a:pos x="90" y="76"/>
                  </a:cxn>
                  <a:cxn ang="0">
                    <a:pos x="74" y="66"/>
                  </a:cxn>
                  <a:cxn ang="0">
                    <a:pos x="62" y="50"/>
                  </a:cxn>
                  <a:cxn ang="0">
                    <a:pos x="50" y="34"/>
                  </a:cxn>
                  <a:cxn ang="0">
                    <a:pos x="44" y="16"/>
                  </a:cxn>
                  <a:cxn ang="0">
                    <a:pos x="44" y="16"/>
                  </a:cxn>
                </a:cxnLst>
                <a:rect l="0" t="0" r="r" b="b"/>
                <a:pathLst>
                  <a:path w="90" h="76">
                    <a:moveTo>
                      <a:pt x="44" y="16"/>
                    </a:moveTo>
                    <a:lnTo>
                      <a:pt x="44" y="16"/>
                    </a:lnTo>
                    <a:lnTo>
                      <a:pt x="4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2" y="74"/>
                    </a:lnTo>
                    <a:lnTo>
                      <a:pt x="6" y="76"/>
                    </a:lnTo>
                    <a:lnTo>
                      <a:pt x="10" y="76"/>
                    </a:lnTo>
                    <a:lnTo>
                      <a:pt x="90" y="76"/>
                    </a:lnTo>
                    <a:lnTo>
                      <a:pt x="90" y="76"/>
                    </a:lnTo>
                    <a:lnTo>
                      <a:pt x="74" y="66"/>
                    </a:lnTo>
                    <a:lnTo>
                      <a:pt x="62" y="50"/>
                    </a:lnTo>
                    <a:lnTo>
                      <a:pt x="50" y="34"/>
                    </a:lnTo>
                    <a:lnTo>
                      <a:pt x="44" y="16"/>
                    </a:lnTo>
                    <a:lnTo>
                      <a:pt x="4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03" name="Freeform 45"/>
              <p:cNvSpPr>
                <a:spLocks/>
              </p:cNvSpPr>
              <p:nvPr/>
            </p:nvSpPr>
            <p:spPr bwMode="auto">
              <a:xfrm>
                <a:off x="-1216813" y="2721658"/>
                <a:ext cx="393605" cy="519397"/>
              </a:xfrm>
              <a:custGeom>
                <a:avLst/>
                <a:gdLst/>
                <a:ahLst/>
                <a:cxnLst>
                  <a:cxn ang="0">
                    <a:pos x="194" y="144"/>
                  </a:cxn>
                  <a:cxn ang="0">
                    <a:pos x="188" y="112"/>
                  </a:cxn>
                  <a:cxn ang="0">
                    <a:pos x="174" y="82"/>
                  </a:cxn>
                  <a:cxn ang="0">
                    <a:pos x="156" y="58"/>
                  </a:cxn>
                  <a:cxn ang="0">
                    <a:pos x="116" y="22"/>
                  </a:cxn>
                  <a:cxn ang="0">
                    <a:pos x="84" y="0"/>
                  </a:cxn>
                  <a:cxn ang="0">
                    <a:pos x="84" y="8"/>
                  </a:cxn>
                  <a:cxn ang="0">
                    <a:pos x="78" y="42"/>
                  </a:cxn>
                  <a:cxn ang="0">
                    <a:pos x="64" y="72"/>
                  </a:cxn>
                  <a:cxn ang="0">
                    <a:pos x="52" y="86"/>
                  </a:cxn>
                  <a:cxn ang="0">
                    <a:pos x="20" y="122"/>
                  </a:cxn>
                  <a:cxn ang="0">
                    <a:pos x="6" y="150"/>
                  </a:cxn>
                  <a:cxn ang="0">
                    <a:pos x="0" y="178"/>
                  </a:cxn>
                  <a:cxn ang="0">
                    <a:pos x="2" y="192"/>
                  </a:cxn>
                  <a:cxn ang="0">
                    <a:pos x="12" y="214"/>
                  </a:cxn>
                  <a:cxn ang="0">
                    <a:pos x="28" y="234"/>
                  </a:cxn>
                  <a:cxn ang="0">
                    <a:pos x="46" y="248"/>
                  </a:cxn>
                  <a:cxn ang="0">
                    <a:pos x="70" y="256"/>
                  </a:cxn>
                  <a:cxn ang="0">
                    <a:pos x="64" y="240"/>
                  </a:cxn>
                  <a:cxn ang="0">
                    <a:pos x="64" y="214"/>
                  </a:cxn>
                  <a:cxn ang="0">
                    <a:pos x="72" y="196"/>
                  </a:cxn>
                  <a:cxn ang="0">
                    <a:pos x="78" y="186"/>
                  </a:cxn>
                  <a:cxn ang="0">
                    <a:pos x="104" y="146"/>
                  </a:cxn>
                  <a:cxn ang="0">
                    <a:pos x="112" y="128"/>
                  </a:cxn>
                  <a:cxn ang="0">
                    <a:pos x="120" y="140"/>
                  </a:cxn>
                  <a:cxn ang="0">
                    <a:pos x="132" y="168"/>
                  </a:cxn>
                  <a:cxn ang="0">
                    <a:pos x="140" y="206"/>
                  </a:cxn>
                  <a:cxn ang="0">
                    <a:pos x="138" y="228"/>
                  </a:cxn>
                  <a:cxn ang="0">
                    <a:pos x="130" y="248"/>
                  </a:cxn>
                  <a:cxn ang="0">
                    <a:pos x="142" y="242"/>
                  </a:cxn>
                  <a:cxn ang="0">
                    <a:pos x="166" y="224"/>
                  </a:cxn>
                  <a:cxn ang="0">
                    <a:pos x="186" y="200"/>
                  </a:cxn>
                  <a:cxn ang="0">
                    <a:pos x="194" y="166"/>
                  </a:cxn>
                  <a:cxn ang="0">
                    <a:pos x="194" y="144"/>
                  </a:cxn>
                </a:cxnLst>
                <a:rect l="0" t="0" r="r" b="b"/>
                <a:pathLst>
                  <a:path w="194" h="256">
                    <a:moveTo>
                      <a:pt x="194" y="144"/>
                    </a:moveTo>
                    <a:lnTo>
                      <a:pt x="194" y="144"/>
                    </a:lnTo>
                    <a:lnTo>
                      <a:pt x="192" y="128"/>
                    </a:lnTo>
                    <a:lnTo>
                      <a:pt x="188" y="112"/>
                    </a:lnTo>
                    <a:lnTo>
                      <a:pt x="180" y="96"/>
                    </a:lnTo>
                    <a:lnTo>
                      <a:pt x="174" y="82"/>
                    </a:lnTo>
                    <a:lnTo>
                      <a:pt x="164" y="70"/>
                    </a:lnTo>
                    <a:lnTo>
                      <a:pt x="156" y="58"/>
                    </a:lnTo>
                    <a:lnTo>
                      <a:pt x="136" y="38"/>
                    </a:lnTo>
                    <a:lnTo>
                      <a:pt x="116" y="22"/>
                    </a:lnTo>
                    <a:lnTo>
                      <a:pt x="100" y="1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2" y="30"/>
                    </a:lnTo>
                    <a:lnTo>
                      <a:pt x="78" y="42"/>
                    </a:lnTo>
                    <a:lnTo>
                      <a:pt x="72" y="58"/>
                    </a:lnTo>
                    <a:lnTo>
                      <a:pt x="64" y="72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30" y="110"/>
                    </a:lnTo>
                    <a:lnTo>
                      <a:pt x="20" y="122"/>
                    </a:lnTo>
                    <a:lnTo>
                      <a:pt x="12" y="136"/>
                    </a:lnTo>
                    <a:lnTo>
                      <a:pt x="6" y="15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8" y="204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4"/>
                    </a:lnTo>
                    <a:lnTo>
                      <a:pt x="36" y="242"/>
                    </a:lnTo>
                    <a:lnTo>
                      <a:pt x="46" y="248"/>
                    </a:lnTo>
                    <a:lnTo>
                      <a:pt x="58" y="254"/>
                    </a:lnTo>
                    <a:lnTo>
                      <a:pt x="70" y="256"/>
                    </a:lnTo>
                    <a:lnTo>
                      <a:pt x="70" y="256"/>
                    </a:lnTo>
                    <a:lnTo>
                      <a:pt x="64" y="240"/>
                    </a:lnTo>
                    <a:lnTo>
                      <a:pt x="64" y="222"/>
                    </a:lnTo>
                    <a:lnTo>
                      <a:pt x="64" y="214"/>
                    </a:lnTo>
                    <a:lnTo>
                      <a:pt x="66" y="204"/>
                    </a:lnTo>
                    <a:lnTo>
                      <a:pt x="72" y="196"/>
                    </a:lnTo>
                    <a:lnTo>
                      <a:pt x="78" y="186"/>
                    </a:lnTo>
                    <a:lnTo>
                      <a:pt x="78" y="186"/>
                    </a:lnTo>
                    <a:lnTo>
                      <a:pt x="94" y="164"/>
                    </a:lnTo>
                    <a:lnTo>
                      <a:pt x="104" y="146"/>
                    </a:lnTo>
                    <a:lnTo>
                      <a:pt x="112" y="128"/>
                    </a:lnTo>
                    <a:lnTo>
                      <a:pt x="112" y="128"/>
                    </a:lnTo>
                    <a:lnTo>
                      <a:pt x="114" y="130"/>
                    </a:lnTo>
                    <a:lnTo>
                      <a:pt x="120" y="140"/>
                    </a:lnTo>
                    <a:lnTo>
                      <a:pt x="126" y="152"/>
                    </a:lnTo>
                    <a:lnTo>
                      <a:pt x="132" y="168"/>
                    </a:lnTo>
                    <a:lnTo>
                      <a:pt x="138" y="186"/>
                    </a:lnTo>
                    <a:lnTo>
                      <a:pt x="140" y="206"/>
                    </a:lnTo>
                    <a:lnTo>
                      <a:pt x="138" y="218"/>
                    </a:lnTo>
                    <a:lnTo>
                      <a:pt x="138" y="228"/>
                    </a:lnTo>
                    <a:lnTo>
                      <a:pt x="134" y="238"/>
                    </a:lnTo>
                    <a:lnTo>
                      <a:pt x="130" y="248"/>
                    </a:lnTo>
                    <a:lnTo>
                      <a:pt x="130" y="248"/>
                    </a:lnTo>
                    <a:lnTo>
                      <a:pt x="142" y="242"/>
                    </a:lnTo>
                    <a:lnTo>
                      <a:pt x="154" y="234"/>
                    </a:lnTo>
                    <a:lnTo>
                      <a:pt x="166" y="224"/>
                    </a:lnTo>
                    <a:lnTo>
                      <a:pt x="176" y="212"/>
                    </a:lnTo>
                    <a:lnTo>
                      <a:pt x="186" y="200"/>
                    </a:lnTo>
                    <a:lnTo>
                      <a:pt x="192" y="184"/>
                    </a:lnTo>
                    <a:lnTo>
                      <a:pt x="194" y="166"/>
                    </a:lnTo>
                    <a:lnTo>
                      <a:pt x="194" y="144"/>
                    </a:lnTo>
                    <a:lnTo>
                      <a:pt x="194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46" name="组合 621"/>
            <p:cNvGrpSpPr/>
            <p:nvPr/>
          </p:nvGrpSpPr>
          <p:grpSpPr>
            <a:xfrm>
              <a:off x="6984096" y="2520844"/>
              <a:ext cx="385064" cy="222669"/>
              <a:chOff x="-983298" y="1666240"/>
              <a:chExt cx="547688" cy="309563"/>
            </a:xfrm>
            <a:solidFill>
              <a:schemeClr val="bg1">
                <a:lumMod val="50000"/>
              </a:schemeClr>
            </a:solidFill>
          </p:grpSpPr>
          <p:sp>
            <p:nvSpPr>
              <p:cNvPr id="296" name="Freeform 21"/>
              <p:cNvSpPr>
                <a:spLocks/>
              </p:cNvSpPr>
              <p:nvPr/>
            </p:nvSpPr>
            <p:spPr bwMode="auto">
              <a:xfrm>
                <a:off x="-983298" y="1798003"/>
                <a:ext cx="547688" cy="177800"/>
              </a:xfrm>
              <a:custGeom>
                <a:avLst/>
                <a:gdLst/>
                <a:ahLst/>
                <a:cxnLst>
                  <a:cxn ang="0">
                    <a:pos x="16188" y="2345"/>
                  </a:cxn>
                  <a:cxn ang="0">
                    <a:pos x="16149" y="2515"/>
                  </a:cxn>
                  <a:cxn ang="0">
                    <a:pos x="15935" y="2950"/>
                  </a:cxn>
                  <a:cxn ang="0">
                    <a:pos x="15566" y="3361"/>
                  </a:cxn>
                  <a:cxn ang="0">
                    <a:pos x="15052" y="3745"/>
                  </a:cxn>
                  <a:cxn ang="0">
                    <a:pos x="14408" y="4094"/>
                  </a:cxn>
                  <a:cxn ang="0">
                    <a:pos x="13647" y="4406"/>
                  </a:cxn>
                  <a:cxn ang="0">
                    <a:pos x="12779" y="4677"/>
                  </a:cxn>
                  <a:cxn ang="0">
                    <a:pos x="11817" y="4900"/>
                  </a:cxn>
                  <a:cxn ang="0">
                    <a:pos x="10774" y="5071"/>
                  </a:cxn>
                  <a:cxn ang="0">
                    <a:pos x="9662" y="5187"/>
                  </a:cxn>
                  <a:cxn ang="0">
                    <a:pos x="8495" y="5241"/>
                  </a:cxn>
                  <a:cxn ang="0">
                    <a:pos x="7295" y="5230"/>
                  </a:cxn>
                  <a:cxn ang="0">
                    <a:pos x="6139" y="5155"/>
                  </a:cxn>
                  <a:cxn ang="0">
                    <a:pos x="5043" y="5019"/>
                  </a:cxn>
                  <a:cxn ang="0">
                    <a:pos x="4021" y="4827"/>
                  </a:cxn>
                  <a:cxn ang="0">
                    <a:pos x="3087" y="4585"/>
                  </a:cxn>
                  <a:cxn ang="0">
                    <a:pos x="2251" y="4298"/>
                  </a:cxn>
                  <a:cxn ang="0">
                    <a:pos x="1527" y="3969"/>
                  </a:cxn>
                  <a:cxn ang="0">
                    <a:pos x="927" y="3604"/>
                  </a:cxn>
                  <a:cxn ang="0">
                    <a:pos x="465" y="3208"/>
                  </a:cxn>
                  <a:cxn ang="0">
                    <a:pos x="151" y="2784"/>
                  </a:cxn>
                  <a:cxn ang="0">
                    <a:pos x="0" y="2340"/>
                  </a:cxn>
                  <a:cxn ang="0">
                    <a:pos x="102" y="141"/>
                  </a:cxn>
                  <a:cxn ang="0">
                    <a:pos x="467" y="524"/>
                  </a:cxn>
                  <a:cxn ang="0">
                    <a:pos x="944" y="884"/>
                  </a:cxn>
                  <a:cxn ang="0">
                    <a:pos x="1522" y="1217"/>
                  </a:cxn>
                  <a:cxn ang="0">
                    <a:pos x="2195" y="1518"/>
                  </a:cxn>
                  <a:cxn ang="0">
                    <a:pos x="2954" y="1785"/>
                  </a:cxn>
                  <a:cxn ang="0">
                    <a:pos x="3789" y="2015"/>
                  </a:cxn>
                  <a:cxn ang="0">
                    <a:pos x="4694" y="2204"/>
                  </a:cxn>
                  <a:cxn ang="0">
                    <a:pos x="5658" y="2348"/>
                  </a:cxn>
                  <a:cxn ang="0">
                    <a:pos x="6675" y="2444"/>
                  </a:cxn>
                  <a:cxn ang="0">
                    <a:pos x="7734" y="2489"/>
                  </a:cxn>
                  <a:cxn ang="0">
                    <a:pos x="8814" y="2480"/>
                  </a:cxn>
                  <a:cxn ang="0">
                    <a:pos x="9861" y="2417"/>
                  </a:cxn>
                  <a:cxn ang="0">
                    <a:pos x="10863" y="2304"/>
                  </a:cxn>
                  <a:cxn ang="0">
                    <a:pos x="11810" y="2144"/>
                  </a:cxn>
                  <a:cxn ang="0">
                    <a:pos x="12693" y="1941"/>
                  </a:cxn>
                  <a:cxn ang="0">
                    <a:pos x="13505" y="1697"/>
                  </a:cxn>
                  <a:cxn ang="0">
                    <a:pos x="14236" y="1418"/>
                  </a:cxn>
                  <a:cxn ang="0">
                    <a:pos x="14879" y="1104"/>
                  </a:cxn>
                  <a:cxn ang="0">
                    <a:pos x="15425" y="761"/>
                  </a:cxn>
                  <a:cxn ang="0">
                    <a:pos x="15864" y="392"/>
                  </a:cxn>
                  <a:cxn ang="0">
                    <a:pos x="16188" y="0"/>
                  </a:cxn>
                </a:cxnLst>
                <a:rect l="0" t="0" r="r" b="b"/>
                <a:pathLst>
                  <a:path w="16189" h="5245">
                    <a:moveTo>
                      <a:pt x="16189" y="2340"/>
                    </a:moveTo>
                    <a:lnTo>
                      <a:pt x="16189" y="2343"/>
                    </a:lnTo>
                    <a:lnTo>
                      <a:pt x="16188" y="2345"/>
                    </a:lnTo>
                    <a:lnTo>
                      <a:pt x="16188" y="2366"/>
                    </a:lnTo>
                    <a:lnTo>
                      <a:pt x="16185" y="2366"/>
                    </a:lnTo>
                    <a:lnTo>
                      <a:pt x="16149" y="2515"/>
                    </a:lnTo>
                    <a:lnTo>
                      <a:pt x="16096" y="2662"/>
                    </a:lnTo>
                    <a:lnTo>
                      <a:pt x="16025" y="2808"/>
                    </a:lnTo>
                    <a:lnTo>
                      <a:pt x="15935" y="2950"/>
                    </a:lnTo>
                    <a:lnTo>
                      <a:pt x="15828" y="3090"/>
                    </a:lnTo>
                    <a:lnTo>
                      <a:pt x="15704" y="3227"/>
                    </a:lnTo>
                    <a:lnTo>
                      <a:pt x="15566" y="3361"/>
                    </a:lnTo>
                    <a:lnTo>
                      <a:pt x="15409" y="3492"/>
                    </a:lnTo>
                    <a:lnTo>
                      <a:pt x="15238" y="3620"/>
                    </a:lnTo>
                    <a:lnTo>
                      <a:pt x="15052" y="3745"/>
                    </a:lnTo>
                    <a:lnTo>
                      <a:pt x="14851" y="3864"/>
                    </a:lnTo>
                    <a:lnTo>
                      <a:pt x="14637" y="3981"/>
                    </a:lnTo>
                    <a:lnTo>
                      <a:pt x="14408" y="4094"/>
                    </a:lnTo>
                    <a:lnTo>
                      <a:pt x="14167" y="4202"/>
                    </a:lnTo>
                    <a:lnTo>
                      <a:pt x="13913" y="4307"/>
                    </a:lnTo>
                    <a:lnTo>
                      <a:pt x="13647" y="4406"/>
                    </a:lnTo>
                    <a:lnTo>
                      <a:pt x="13368" y="4502"/>
                    </a:lnTo>
                    <a:lnTo>
                      <a:pt x="13079" y="4592"/>
                    </a:lnTo>
                    <a:lnTo>
                      <a:pt x="12779" y="4677"/>
                    </a:lnTo>
                    <a:lnTo>
                      <a:pt x="12468" y="4757"/>
                    </a:lnTo>
                    <a:lnTo>
                      <a:pt x="12147" y="4831"/>
                    </a:lnTo>
                    <a:lnTo>
                      <a:pt x="11817" y="4900"/>
                    </a:lnTo>
                    <a:lnTo>
                      <a:pt x="11478" y="4964"/>
                    </a:lnTo>
                    <a:lnTo>
                      <a:pt x="11131" y="5021"/>
                    </a:lnTo>
                    <a:lnTo>
                      <a:pt x="10774" y="5071"/>
                    </a:lnTo>
                    <a:lnTo>
                      <a:pt x="10411" y="5117"/>
                    </a:lnTo>
                    <a:lnTo>
                      <a:pt x="10040" y="5156"/>
                    </a:lnTo>
                    <a:lnTo>
                      <a:pt x="9662" y="5187"/>
                    </a:lnTo>
                    <a:lnTo>
                      <a:pt x="9279" y="5213"/>
                    </a:lnTo>
                    <a:lnTo>
                      <a:pt x="8889" y="5231"/>
                    </a:lnTo>
                    <a:lnTo>
                      <a:pt x="8495" y="5241"/>
                    </a:lnTo>
                    <a:lnTo>
                      <a:pt x="8095" y="5245"/>
                    </a:lnTo>
                    <a:lnTo>
                      <a:pt x="7692" y="5241"/>
                    </a:lnTo>
                    <a:lnTo>
                      <a:pt x="7295" y="5230"/>
                    </a:lnTo>
                    <a:lnTo>
                      <a:pt x="6904" y="5211"/>
                    </a:lnTo>
                    <a:lnTo>
                      <a:pt x="6518" y="5186"/>
                    </a:lnTo>
                    <a:lnTo>
                      <a:pt x="6139" y="5155"/>
                    </a:lnTo>
                    <a:lnTo>
                      <a:pt x="5766" y="5115"/>
                    </a:lnTo>
                    <a:lnTo>
                      <a:pt x="5401" y="5070"/>
                    </a:lnTo>
                    <a:lnTo>
                      <a:pt x="5043" y="5019"/>
                    </a:lnTo>
                    <a:lnTo>
                      <a:pt x="4693" y="4961"/>
                    </a:lnTo>
                    <a:lnTo>
                      <a:pt x="4353" y="4897"/>
                    </a:lnTo>
                    <a:lnTo>
                      <a:pt x="4021" y="4827"/>
                    </a:lnTo>
                    <a:lnTo>
                      <a:pt x="3700" y="4752"/>
                    </a:lnTo>
                    <a:lnTo>
                      <a:pt x="3388" y="4671"/>
                    </a:lnTo>
                    <a:lnTo>
                      <a:pt x="3087" y="4585"/>
                    </a:lnTo>
                    <a:lnTo>
                      <a:pt x="2797" y="4494"/>
                    </a:lnTo>
                    <a:lnTo>
                      <a:pt x="2519" y="4398"/>
                    </a:lnTo>
                    <a:lnTo>
                      <a:pt x="2251" y="4298"/>
                    </a:lnTo>
                    <a:lnTo>
                      <a:pt x="1997" y="4192"/>
                    </a:lnTo>
                    <a:lnTo>
                      <a:pt x="1755" y="4083"/>
                    </a:lnTo>
                    <a:lnTo>
                      <a:pt x="1527" y="3969"/>
                    </a:lnTo>
                    <a:lnTo>
                      <a:pt x="1314" y="3851"/>
                    </a:lnTo>
                    <a:lnTo>
                      <a:pt x="1113" y="3729"/>
                    </a:lnTo>
                    <a:lnTo>
                      <a:pt x="927" y="3604"/>
                    </a:lnTo>
                    <a:lnTo>
                      <a:pt x="757" y="3476"/>
                    </a:lnTo>
                    <a:lnTo>
                      <a:pt x="603" y="3343"/>
                    </a:lnTo>
                    <a:lnTo>
                      <a:pt x="465" y="3208"/>
                    </a:lnTo>
                    <a:lnTo>
                      <a:pt x="343" y="3069"/>
                    </a:lnTo>
                    <a:lnTo>
                      <a:pt x="238" y="2928"/>
                    </a:lnTo>
                    <a:lnTo>
                      <a:pt x="151" y="2784"/>
                    </a:lnTo>
                    <a:lnTo>
                      <a:pt x="82" y="2639"/>
                    </a:lnTo>
                    <a:lnTo>
                      <a:pt x="32" y="2490"/>
                    </a:lnTo>
                    <a:lnTo>
                      <a:pt x="0" y="2340"/>
                    </a:lnTo>
                    <a:lnTo>
                      <a:pt x="6" y="2340"/>
                    </a:lnTo>
                    <a:lnTo>
                      <a:pt x="6" y="8"/>
                    </a:lnTo>
                    <a:lnTo>
                      <a:pt x="102" y="141"/>
                    </a:lnTo>
                    <a:lnTo>
                      <a:pt x="211" y="271"/>
                    </a:lnTo>
                    <a:lnTo>
                      <a:pt x="333" y="399"/>
                    </a:lnTo>
                    <a:lnTo>
                      <a:pt x="467" y="524"/>
                    </a:lnTo>
                    <a:lnTo>
                      <a:pt x="613" y="647"/>
                    </a:lnTo>
                    <a:lnTo>
                      <a:pt x="772" y="767"/>
                    </a:lnTo>
                    <a:lnTo>
                      <a:pt x="944" y="884"/>
                    </a:lnTo>
                    <a:lnTo>
                      <a:pt x="1125" y="998"/>
                    </a:lnTo>
                    <a:lnTo>
                      <a:pt x="1319" y="1109"/>
                    </a:lnTo>
                    <a:lnTo>
                      <a:pt x="1522" y="1217"/>
                    </a:lnTo>
                    <a:lnTo>
                      <a:pt x="1736" y="1320"/>
                    </a:lnTo>
                    <a:lnTo>
                      <a:pt x="1961" y="1421"/>
                    </a:lnTo>
                    <a:lnTo>
                      <a:pt x="2195" y="1518"/>
                    </a:lnTo>
                    <a:lnTo>
                      <a:pt x="2440" y="1611"/>
                    </a:lnTo>
                    <a:lnTo>
                      <a:pt x="2692" y="1700"/>
                    </a:lnTo>
                    <a:lnTo>
                      <a:pt x="2954" y="1785"/>
                    </a:lnTo>
                    <a:lnTo>
                      <a:pt x="3225" y="1866"/>
                    </a:lnTo>
                    <a:lnTo>
                      <a:pt x="3504" y="1943"/>
                    </a:lnTo>
                    <a:lnTo>
                      <a:pt x="3789" y="2015"/>
                    </a:lnTo>
                    <a:lnTo>
                      <a:pt x="4084" y="2083"/>
                    </a:lnTo>
                    <a:lnTo>
                      <a:pt x="4385" y="2146"/>
                    </a:lnTo>
                    <a:lnTo>
                      <a:pt x="4694" y="2204"/>
                    </a:lnTo>
                    <a:lnTo>
                      <a:pt x="5010" y="2256"/>
                    </a:lnTo>
                    <a:lnTo>
                      <a:pt x="5331" y="2305"/>
                    </a:lnTo>
                    <a:lnTo>
                      <a:pt x="5658" y="2348"/>
                    </a:lnTo>
                    <a:lnTo>
                      <a:pt x="5992" y="2385"/>
                    </a:lnTo>
                    <a:lnTo>
                      <a:pt x="6331" y="2418"/>
                    </a:lnTo>
                    <a:lnTo>
                      <a:pt x="6675" y="2444"/>
                    </a:lnTo>
                    <a:lnTo>
                      <a:pt x="7023" y="2464"/>
                    </a:lnTo>
                    <a:lnTo>
                      <a:pt x="7376" y="2480"/>
                    </a:lnTo>
                    <a:lnTo>
                      <a:pt x="7734" y="2489"/>
                    </a:lnTo>
                    <a:lnTo>
                      <a:pt x="8095" y="2492"/>
                    </a:lnTo>
                    <a:lnTo>
                      <a:pt x="8456" y="2489"/>
                    </a:lnTo>
                    <a:lnTo>
                      <a:pt x="8814" y="2480"/>
                    </a:lnTo>
                    <a:lnTo>
                      <a:pt x="9168" y="2464"/>
                    </a:lnTo>
                    <a:lnTo>
                      <a:pt x="9517" y="2444"/>
                    </a:lnTo>
                    <a:lnTo>
                      <a:pt x="9861" y="2417"/>
                    </a:lnTo>
                    <a:lnTo>
                      <a:pt x="10200" y="2385"/>
                    </a:lnTo>
                    <a:lnTo>
                      <a:pt x="10535" y="2347"/>
                    </a:lnTo>
                    <a:lnTo>
                      <a:pt x="10863" y="2304"/>
                    </a:lnTo>
                    <a:lnTo>
                      <a:pt x="11184" y="2255"/>
                    </a:lnTo>
                    <a:lnTo>
                      <a:pt x="11501" y="2203"/>
                    </a:lnTo>
                    <a:lnTo>
                      <a:pt x="11810" y="2144"/>
                    </a:lnTo>
                    <a:lnTo>
                      <a:pt x="12112" y="2081"/>
                    </a:lnTo>
                    <a:lnTo>
                      <a:pt x="12406" y="2013"/>
                    </a:lnTo>
                    <a:lnTo>
                      <a:pt x="12693" y="1941"/>
                    </a:lnTo>
                    <a:lnTo>
                      <a:pt x="12972" y="1863"/>
                    </a:lnTo>
                    <a:lnTo>
                      <a:pt x="13243" y="1782"/>
                    </a:lnTo>
                    <a:lnTo>
                      <a:pt x="13505" y="1697"/>
                    </a:lnTo>
                    <a:lnTo>
                      <a:pt x="13758" y="1608"/>
                    </a:lnTo>
                    <a:lnTo>
                      <a:pt x="14002" y="1514"/>
                    </a:lnTo>
                    <a:lnTo>
                      <a:pt x="14236" y="1418"/>
                    </a:lnTo>
                    <a:lnTo>
                      <a:pt x="14461" y="1316"/>
                    </a:lnTo>
                    <a:lnTo>
                      <a:pt x="14675" y="1212"/>
                    </a:lnTo>
                    <a:lnTo>
                      <a:pt x="14879" y="1104"/>
                    </a:lnTo>
                    <a:lnTo>
                      <a:pt x="15072" y="993"/>
                    </a:lnTo>
                    <a:lnTo>
                      <a:pt x="15253" y="879"/>
                    </a:lnTo>
                    <a:lnTo>
                      <a:pt x="15425" y="761"/>
                    </a:lnTo>
                    <a:lnTo>
                      <a:pt x="15583" y="641"/>
                    </a:lnTo>
                    <a:lnTo>
                      <a:pt x="15730" y="517"/>
                    </a:lnTo>
                    <a:lnTo>
                      <a:pt x="15864" y="392"/>
                    </a:lnTo>
                    <a:lnTo>
                      <a:pt x="15985" y="264"/>
                    </a:lnTo>
                    <a:lnTo>
                      <a:pt x="16094" y="133"/>
                    </a:lnTo>
                    <a:lnTo>
                      <a:pt x="16188" y="0"/>
                    </a:lnTo>
                    <a:lnTo>
                      <a:pt x="16188" y="2340"/>
                    </a:lnTo>
                    <a:lnTo>
                      <a:pt x="16189" y="23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97" name="Freeform 22"/>
              <p:cNvSpPr>
                <a:spLocks noEditPoints="1"/>
              </p:cNvSpPr>
              <p:nvPr/>
            </p:nvSpPr>
            <p:spPr bwMode="auto">
              <a:xfrm>
                <a:off x="-983298" y="1666240"/>
                <a:ext cx="547688" cy="207963"/>
              </a:xfrm>
              <a:custGeom>
                <a:avLst/>
                <a:gdLst/>
                <a:ahLst/>
                <a:cxnLst>
                  <a:cxn ang="0">
                    <a:pos x="8934" y="16"/>
                  </a:cxn>
                  <a:cxn ang="0">
                    <a:pos x="10129" y="97"/>
                  </a:cxn>
                  <a:cxn ang="0">
                    <a:pos x="11258" y="243"/>
                  </a:cxn>
                  <a:cxn ang="0">
                    <a:pos x="12306" y="447"/>
                  </a:cxn>
                  <a:cxn ang="0">
                    <a:pos x="13260" y="705"/>
                  </a:cxn>
                  <a:cxn ang="0">
                    <a:pos x="14105" y="1010"/>
                  </a:cxn>
                  <a:cxn ang="0">
                    <a:pos x="14828" y="1358"/>
                  </a:cxn>
                  <a:cxn ang="0">
                    <a:pos x="15413" y="1745"/>
                  </a:cxn>
                  <a:cxn ang="0">
                    <a:pos x="15849" y="2163"/>
                  </a:cxn>
                  <a:cxn ang="0">
                    <a:pos x="16122" y="2609"/>
                  </a:cxn>
                  <a:cxn ang="0">
                    <a:pos x="16215" y="3077"/>
                  </a:cxn>
                  <a:cxn ang="0">
                    <a:pos x="16122" y="3545"/>
                  </a:cxn>
                  <a:cxn ang="0">
                    <a:pos x="15849" y="3991"/>
                  </a:cxn>
                  <a:cxn ang="0">
                    <a:pos x="15413" y="4409"/>
                  </a:cxn>
                  <a:cxn ang="0">
                    <a:pos x="14828" y="4796"/>
                  </a:cxn>
                  <a:cxn ang="0">
                    <a:pos x="14105" y="5144"/>
                  </a:cxn>
                  <a:cxn ang="0">
                    <a:pos x="13260" y="5449"/>
                  </a:cxn>
                  <a:cxn ang="0">
                    <a:pos x="12306" y="5707"/>
                  </a:cxn>
                  <a:cxn ang="0">
                    <a:pos x="11258" y="5911"/>
                  </a:cxn>
                  <a:cxn ang="0">
                    <a:pos x="10129" y="6057"/>
                  </a:cxn>
                  <a:cxn ang="0">
                    <a:pos x="8934" y="6138"/>
                  </a:cxn>
                  <a:cxn ang="0">
                    <a:pos x="7691" y="6150"/>
                  </a:cxn>
                  <a:cxn ang="0">
                    <a:pos x="6477" y="6091"/>
                  </a:cxn>
                  <a:cxn ang="0">
                    <a:pos x="5325" y="5967"/>
                  </a:cxn>
                  <a:cxn ang="0">
                    <a:pos x="4248" y="5781"/>
                  </a:cxn>
                  <a:cxn ang="0">
                    <a:pos x="3262" y="5542"/>
                  </a:cxn>
                  <a:cxn ang="0">
                    <a:pos x="2380" y="5252"/>
                  </a:cxn>
                  <a:cxn ang="0">
                    <a:pos x="1614" y="4916"/>
                  </a:cxn>
                  <a:cxn ang="0">
                    <a:pos x="981" y="4542"/>
                  </a:cxn>
                  <a:cxn ang="0">
                    <a:pos x="494" y="4133"/>
                  </a:cxn>
                  <a:cxn ang="0">
                    <a:pos x="165" y="3696"/>
                  </a:cxn>
                  <a:cxn ang="0">
                    <a:pos x="10" y="3235"/>
                  </a:cxn>
                  <a:cxn ang="0">
                    <a:pos x="42" y="2763"/>
                  </a:cxn>
                  <a:cxn ang="0">
                    <a:pos x="256" y="2310"/>
                  </a:cxn>
                  <a:cxn ang="0">
                    <a:pos x="638" y="1881"/>
                  </a:cxn>
                  <a:cxn ang="0">
                    <a:pos x="1177" y="1483"/>
                  </a:cxn>
                  <a:cxn ang="0">
                    <a:pos x="1856" y="1122"/>
                  </a:cxn>
                  <a:cxn ang="0">
                    <a:pos x="2661" y="801"/>
                  </a:cxn>
                  <a:cxn ang="0">
                    <a:pos x="3579" y="527"/>
                  </a:cxn>
                  <a:cxn ang="0">
                    <a:pos x="4598" y="305"/>
                  </a:cxn>
                  <a:cxn ang="0">
                    <a:pos x="5701" y="139"/>
                  </a:cxn>
                  <a:cxn ang="0">
                    <a:pos x="6875" y="36"/>
                  </a:cxn>
                  <a:cxn ang="0">
                    <a:pos x="8108" y="0"/>
                  </a:cxn>
                  <a:cxn ang="0">
                    <a:pos x="6158" y="5404"/>
                  </a:cxn>
                  <a:cxn ang="0">
                    <a:pos x="6381" y="3535"/>
                  </a:cxn>
                  <a:cxn ang="0">
                    <a:pos x="8154" y="2469"/>
                  </a:cxn>
                  <a:cxn ang="0">
                    <a:pos x="12688" y="1647"/>
                  </a:cxn>
                  <a:cxn ang="0">
                    <a:pos x="10617" y="1086"/>
                  </a:cxn>
                  <a:cxn ang="0">
                    <a:pos x="9647" y="3871"/>
                  </a:cxn>
                  <a:cxn ang="0">
                    <a:pos x="11195" y="2918"/>
                  </a:cxn>
                  <a:cxn ang="0">
                    <a:pos x="13547" y="4824"/>
                  </a:cxn>
                  <a:cxn ang="0">
                    <a:pos x="6773" y="1946"/>
                  </a:cxn>
                  <a:cxn ang="0">
                    <a:pos x="1325" y="2039"/>
                  </a:cxn>
                </a:cxnLst>
                <a:rect l="0" t="0" r="r" b="b"/>
                <a:pathLst>
                  <a:path w="16215" h="6154">
                    <a:moveTo>
                      <a:pt x="8108" y="0"/>
                    </a:moveTo>
                    <a:lnTo>
                      <a:pt x="8524" y="4"/>
                    </a:lnTo>
                    <a:lnTo>
                      <a:pt x="8934" y="16"/>
                    </a:lnTo>
                    <a:lnTo>
                      <a:pt x="9340" y="36"/>
                    </a:lnTo>
                    <a:lnTo>
                      <a:pt x="9738" y="63"/>
                    </a:lnTo>
                    <a:lnTo>
                      <a:pt x="10129" y="97"/>
                    </a:lnTo>
                    <a:lnTo>
                      <a:pt x="10513" y="139"/>
                    </a:lnTo>
                    <a:lnTo>
                      <a:pt x="10890" y="187"/>
                    </a:lnTo>
                    <a:lnTo>
                      <a:pt x="11258" y="243"/>
                    </a:lnTo>
                    <a:lnTo>
                      <a:pt x="11617" y="305"/>
                    </a:lnTo>
                    <a:lnTo>
                      <a:pt x="11967" y="373"/>
                    </a:lnTo>
                    <a:lnTo>
                      <a:pt x="12306" y="447"/>
                    </a:lnTo>
                    <a:lnTo>
                      <a:pt x="12636" y="527"/>
                    </a:lnTo>
                    <a:lnTo>
                      <a:pt x="12953" y="613"/>
                    </a:lnTo>
                    <a:lnTo>
                      <a:pt x="13260" y="705"/>
                    </a:lnTo>
                    <a:lnTo>
                      <a:pt x="13554" y="801"/>
                    </a:lnTo>
                    <a:lnTo>
                      <a:pt x="13835" y="902"/>
                    </a:lnTo>
                    <a:lnTo>
                      <a:pt x="14105" y="1010"/>
                    </a:lnTo>
                    <a:lnTo>
                      <a:pt x="14359" y="1122"/>
                    </a:lnTo>
                    <a:lnTo>
                      <a:pt x="14601" y="1237"/>
                    </a:lnTo>
                    <a:lnTo>
                      <a:pt x="14828" y="1358"/>
                    </a:lnTo>
                    <a:lnTo>
                      <a:pt x="15038" y="1483"/>
                    </a:lnTo>
                    <a:lnTo>
                      <a:pt x="15234" y="1612"/>
                    </a:lnTo>
                    <a:lnTo>
                      <a:pt x="15413" y="1745"/>
                    </a:lnTo>
                    <a:lnTo>
                      <a:pt x="15577" y="1881"/>
                    </a:lnTo>
                    <a:lnTo>
                      <a:pt x="15721" y="2021"/>
                    </a:lnTo>
                    <a:lnTo>
                      <a:pt x="15849" y="2163"/>
                    </a:lnTo>
                    <a:lnTo>
                      <a:pt x="15959" y="2310"/>
                    </a:lnTo>
                    <a:lnTo>
                      <a:pt x="16050" y="2458"/>
                    </a:lnTo>
                    <a:lnTo>
                      <a:pt x="16122" y="2609"/>
                    </a:lnTo>
                    <a:lnTo>
                      <a:pt x="16173" y="2763"/>
                    </a:lnTo>
                    <a:lnTo>
                      <a:pt x="16205" y="2919"/>
                    </a:lnTo>
                    <a:lnTo>
                      <a:pt x="16215" y="3077"/>
                    </a:lnTo>
                    <a:lnTo>
                      <a:pt x="16205" y="3235"/>
                    </a:lnTo>
                    <a:lnTo>
                      <a:pt x="16173" y="3391"/>
                    </a:lnTo>
                    <a:lnTo>
                      <a:pt x="16122" y="3545"/>
                    </a:lnTo>
                    <a:lnTo>
                      <a:pt x="16050" y="3696"/>
                    </a:lnTo>
                    <a:lnTo>
                      <a:pt x="15959" y="3844"/>
                    </a:lnTo>
                    <a:lnTo>
                      <a:pt x="15849" y="3991"/>
                    </a:lnTo>
                    <a:lnTo>
                      <a:pt x="15721" y="4133"/>
                    </a:lnTo>
                    <a:lnTo>
                      <a:pt x="15577" y="4273"/>
                    </a:lnTo>
                    <a:lnTo>
                      <a:pt x="15413" y="4409"/>
                    </a:lnTo>
                    <a:lnTo>
                      <a:pt x="15234" y="4542"/>
                    </a:lnTo>
                    <a:lnTo>
                      <a:pt x="15038" y="4671"/>
                    </a:lnTo>
                    <a:lnTo>
                      <a:pt x="14828" y="4796"/>
                    </a:lnTo>
                    <a:lnTo>
                      <a:pt x="14601" y="4916"/>
                    </a:lnTo>
                    <a:lnTo>
                      <a:pt x="14359" y="5032"/>
                    </a:lnTo>
                    <a:lnTo>
                      <a:pt x="14105" y="5144"/>
                    </a:lnTo>
                    <a:lnTo>
                      <a:pt x="13835" y="5252"/>
                    </a:lnTo>
                    <a:lnTo>
                      <a:pt x="13554" y="5353"/>
                    </a:lnTo>
                    <a:lnTo>
                      <a:pt x="13260" y="5449"/>
                    </a:lnTo>
                    <a:lnTo>
                      <a:pt x="12953" y="5542"/>
                    </a:lnTo>
                    <a:lnTo>
                      <a:pt x="12636" y="5627"/>
                    </a:lnTo>
                    <a:lnTo>
                      <a:pt x="12306" y="5707"/>
                    </a:lnTo>
                    <a:lnTo>
                      <a:pt x="11967" y="5781"/>
                    </a:lnTo>
                    <a:lnTo>
                      <a:pt x="11617" y="5849"/>
                    </a:lnTo>
                    <a:lnTo>
                      <a:pt x="11258" y="5911"/>
                    </a:lnTo>
                    <a:lnTo>
                      <a:pt x="10890" y="5967"/>
                    </a:lnTo>
                    <a:lnTo>
                      <a:pt x="10513" y="6015"/>
                    </a:lnTo>
                    <a:lnTo>
                      <a:pt x="10129" y="6057"/>
                    </a:lnTo>
                    <a:lnTo>
                      <a:pt x="9738" y="6091"/>
                    </a:lnTo>
                    <a:lnTo>
                      <a:pt x="9340" y="6118"/>
                    </a:lnTo>
                    <a:lnTo>
                      <a:pt x="8934" y="6138"/>
                    </a:lnTo>
                    <a:lnTo>
                      <a:pt x="8524" y="6150"/>
                    </a:lnTo>
                    <a:lnTo>
                      <a:pt x="8108" y="6154"/>
                    </a:lnTo>
                    <a:lnTo>
                      <a:pt x="7691" y="6150"/>
                    </a:lnTo>
                    <a:lnTo>
                      <a:pt x="7281" y="6138"/>
                    </a:lnTo>
                    <a:lnTo>
                      <a:pt x="6875" y="6118"/>
                    </a:lnTo>
                    <a:lnTo>
                      <a:pt x="6477" y="6091"/>
                    </a:lnTo>
                    <a:lnTo>
                      <a:pt x="6086" y="6057"/>
                    </a:lnTo>
                    <a:lnTo>
                      <a:pt x="5701" y="6015"/>
                    </a:lnTo>
                    <a:lnTo>
                      <a:pt x="5325" y="5967"/>
                    </a:lnTo>
                    <a:lnTo>
                      <a:pt x="4957" y="5911"/>
                    </a:lnTo>
                    <a:lnTo>
                      <a:pt x="4598" y="5849"/>
                    </a:lnTo>
                    <a:lnTo>
                      <a:pt x="4248" y="5781"/>
                    </a:lnTo>
                    <a:lnTo>
                      <a:pt x="3909" y="5707"/>
                    </a:lnTo>
                    <a:lnTo>
                      <a:pt x="3579" y="5627"/>
                    </a:lnTo>
                    <a:lnTo>
                      <a:pt x="3262" y="5542"/>
                    </a:lnTo>
                    <a:lnTo>
                      <a:pt x="2955" y="5449"/>
                    </a:lnTo>
                    <a:lnTo>
                      <a:pt x="2661" y="5353"/>
                    </a:lnTo>
                    <a:lnTo>
                      <a:pt x="2380" y="5252"/>
                    </a:lnTo>
                    <a:lnTo>
                      <a:pt x="2110" y="5144"/>
                    </a:lnTo>
                    <a:lnTo>
                      <a:pt x="1856" y="5032"/>
                    </a:lnTo>
                    <a:lnTo>
                      <a:pt x="1614" y="4916"/>
                    </a:lnTo>
                    <a:lnTo>
                      <a:pt x="1387" y="4796"/>
                    </a:lnTo>
                    <a:lnTo>
                      <a:pt x="1177" y="4671"/>
                    </a:lnTo>
                    <a:lnTo>
                      <a:pt x="981" y="4542"/>
                    </a:lnTo>
                    <a:lnTo>
                      <a:pt x="802" y="4409"/>
                    </a:lnTo>
                    <a:lnTo>
                      <a:pt x="638" y="4273"/>
                    </a:lnTo>
                    <a:lnTo>
                      <a:pt x="494" y="4133"/>
                    </a:lnTo>
                    <a:lnTo>
                      <a:pt x="366" y="3991"/>
                    </a:lnTo>
                    <a:lnTo>
                      <a:pt x="256" y="3844"/>
                    </a:lnTo>
                    <a:lnTo>
                      <a:pt x="165" y="3696"/>
                    </a:lnTo>
                    <a:lnTo>
                      <a:pt x="93" y="3545"/>
                    </a:lnTo>
                    <a:lnTo>
                      <a:pt x="42" y="3391"/>
                    </a:lnTo>
                    <a:lnTo>
                      <a:pt x="10" y="3235"/>
                    </a:lnTo>
                    <a:lnTo>
                      <a:pt x="0" y="3077"/>
                    </a:lnTo>
                    <a:lnTo>
                      <a:pt x="10" y="2919"/>
                    </a:lnTo>
                    <a:lnTo>
                      <a:pt x="42" y="2763"/>
                    </a:lnTo>
                    <a:lnTo>
                      <a:pt x="93" y="2609"/>
                    </a:lnTo>
                    <a:lnTo>
                      <a:pt x="165" y="2458"/>
                    </a:lnTo>
                    <a:lnTo>
                      <a:pt x="256" y="2310"/>
                    </a:lnTo>
                    <a:lnTo>
                      <a:pt x="366" y="2163"/>
                    </a:lnTo>
                    <a:lnTo>
                      <a:pt x="494" y="2021"/>
                    </a:lnTo>
                    <a:lnTo>
                      <a:pt x="638" y="1881"/>
                    </a:lnTo>
                    <a:lnTo>
                      <a:pt x="802" y="1745"/>
                    </a:lnTo>
                    <a:lnTo>
                      <a:pt x="981" y="1612"/>
                    </a:lnTo>
                    <a:lnTo>
                      <a:pt x="1177" y="1483"/>
                    </a:lnTo>
                    <a:lnTo>
                      <a:pt x="1387" y="1358"/>
                    </a:lnTo>
                    <a:lnTo>
                      <a:pt x="1614" y="1237"/>
                    </a:lnTo>
                    <a:lnTo>
                      <a:pt x="1856" y="1122"/>
                    </a:lnTo>
                    <a:lnTo>
                      <a:pt x="2110" y="1010"/>
                    </a:lnTo>
                    <a:lnTo>
                      <a:pt x="2380" y="902"/>
                    </a:lnTo>
                    <a:lnTo>
                      <a:pt x="2661" y="801"/>
                    </a:lnTo>
                    <a:lnTo>
                      <a:pt x="2955" y="705"/>
                    </a:lnTo>
                    <a:lnTo>
                      <a:pt x="3262" y="613"/>
                    </a:lnTo>
                    <a:lnTo>
                      <a:pt x="3579" y="527"/>
                    </a:lnTo>
                    <a:lnTo>
                      <a:pt x="3909" y="447"/>
                    </a:lnTo>
                    <a:lnTo>
                      <a:pt x="4248" y="373"/>
                    </a:lnTo>
                    <a:lnTo>
                      <a:pt x="4598" y="305"/>
                    </a:lnTo>
                    <a:lnTo>
                      <a:pt x="4957" y="243"/>
                    </a:lnTo>
                    <a:lnTo>
                      <a:pt x="5325" y="187"/>
                    </a:lnTo>
                    <a:lnTo>
                      <a:pt x="5701" y="139"/>
                    </a:lnTo>
                    <a:lnTo>
                      <a:pt x="6086" y="97"/>
                    </a:lnTo>
                    <a:lnTo>
                      <a:pt x="6477" y="63"/>
                    </a:lnTo>
                    <a:lnTo>
                      <a:pt x="6875" y="36"/>
                    </a:lnTo>
                    <a:lnTo>
                      <a:pt x="7281" y="16"/>
                    </a:lnTo>
                    <a:lnTo>
                      <a:pt x="7691" y="4"/>
                    </a:lnTo>
                    <a:lnTo>
                      <a:pt x="8108" y="0"/>
                    </a:lnTo>
                    <a:close/>
                    <a:moveTo>
                      <a:pt x="3135" y="4675"/>
                    </a:moveTo>
                    <a:lnTo>
                      <a:pt x="3787" y="5515"/>
                    </a:lnTo>
                    <a:lnTo>
                      <a:pt x="6158" y="5404"/>
                    </a:lnTo>
                    <a:lnTo>
                      <a:pt x="5243" y="5179"/>
                    </a:lnTo>
                    <a:lnTo>
                      <a:pt x="7687" y="3759"/>
                    </a:lnTo>
                    <a:lnTo>
                      <a:pt x="6381" y="3535"/>
                    </a:lnTo>
                    <a:lnTo>
                      <a:pt x="3936" y="4880"/>
                    </a:lnTo>
                    <a:lnTo>
                      <a:pt x="3135" y="4675"/>
                    </a:lnTo>
                    <a:close/>
                    <a:moveTo>
                      <a:pt x="8154" y="2469"/>
                    </a:moveTo>
                    <a:lnTo>
                      <a:pt x="9497" y="2824"/>
                    </a:lnTo>
                    <a:lnTo>
                      <a:pt x="11792" y="1404"/>
                    </a:lnTo>
                    <a:lnTo>
                      <a:pt x="12688" y="1647"/>
                    </a:lnTo>
                    <a:lnTo>
                      <a:pt x="11979" y="767"/>
                    </a:lnTo>
                    <a:lnTo>
                      <a:pt x="9833" y="862"/>
                    </a:lnTo>
                    <a:lnTo>
                      <a:pt x="10617" y="1086"/>
                    </a:lnTo>
                    <a:lnTo>
                      <a:pt x="8154" y="2469"/>
                    </a:lnTo>
                    <a:close/>
                    <a:moveTo>
                      <a:pt x="13547" y="4824"/>
                    </a:moveTo>
                    <a:lnTo>
                      <a:pt x="9647" y="3871"/>
                    </a:lnTo>
                    <a:lnTo>
                      <a:pt x="9068" y="4264"/>
                    </a:lnTo>
                    <a:lnTo>
                      <a:pt x="9012" y="3235"/>
                    </a:lnTo>
                    <a:lnTo>
                      <a:pt x="11195" y="2918"/>
                    </a:lnTo>
                    <a:lnTo>
                      <a:pt x="10561" y="3254"/>
                    </a:lnTo>
                    <a:lnTo>
                      <a:pt x="14516" y="4133"/>
                    </a:lnTo>
                    <a:lnTo>
                      <a:pt x="13547" y="4824"/>
                    </a:lnTo>
                    <a:close/>
                    <a:moveTo>
                      <a:pt x="4534" y="3291"/>
                    </a:moveTo>
                    <a:lnTo>
                      <a:pt x="6885" y="3011"/>
                    </a:lnTo>
                    <a:lnTo>
                      <a:pt x="6773" y="1946"/>
                    </a:lnTo>
                    <a:lnTo>
                      <a:pt x="6176" y="2300"/>
                    </a:lnTo>
                    <a:lnTo>
                      <a:pt x="2463" y="1478"/>
                    </a:lnTo>
                    <a:lnTo>
                      <a:pt x="1325" y="2039"/>
                    </a:lnTo>
                    <a:lnTo>
                      <a:pt x="5019" y="2955"/>
                    </a:lnTo>
                    <a:lnTo>
                      <a:pt x="4534" y="32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47" name="组合 54"/>
            <p:cNvGrpSpPr/>
            <p:nvPr/>
          </p:nvGrpSpPr>
          <p:grpSpPr>
            <a:xfrm>
              <a:off x="7629411" y="2430379"/>
              <a:ext cx="327846" cy="403599"/>
              <a:chOff x="4962046" y="1566538"/>
              <a:chExt cx="900000" cy="936000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148" name="组合 6"/>
              <p:cNvGrpSpPr/>
              <p:nvPr/>
            </p:nvGrpSpPr>
            <p:grpSpPr>
              <a:xfrm>
                <a:off x="5013244" y="1609471"/>
                <a:ext cx="810000" cy="101442"/>
                <a:chOff x="3836544" y="2308767"/>
                <a:chExt cx="810000" cy="101442"/>
              </a:xfrm>
              <a:grpFill/>
            </p:grpSpPr>
            <p:sp>
              <p:nvSpPr>
                <p:cNvPr id="292" name="Freeform 106"/>
                <p:cNvSpPr>
                  <a:spLocks/>
                </p:cNvSpPr>
                <p:nvPr/>
              </p:nvSpPr>
              <p:spPr bwMode="auto">
                <a:xfrm flipH="1">
                  <a:off x="3836544" y="2308767"/>
                  <a:ext cx="810000" cy="101442"/>
                </a:xfrm>
                <a:custGeom>
                  <a:avLst/>
                  <a:gdLst/>
                  <a:ahLst/>
                  <a:cxnLst>
                    <a:cxn ang="0">
                      <a:pos x="424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5" y="4"/>
                    </a:cxn>
                    <a:cxn ang="0">
                      <a:pos x="0" y="13"/>
                    </a:cxn>
                    <a:cxn ang="0">
                      <a:pos x="0" y="143"/>
                    </a:cxn>
                    <a:cxn ang="0">
                      <a:pos x="0" y="143"/>
                    </a:cxn>
                    <a:cxn ang="0">
                      <a:pos x="5" y="151"/>
                    </a:cxn>
                    <a:cxn ang="0">
                      <a:pos x="13" y="156"/>
                    </a:cxn>
                    <a:cxn ang="0">
                      <a:pos x="424" y="156"/>
                    </a:cxn>
                    <a:cxn ang="0">
                      <a:pos x="424" y="156"/>
                    </a:cxn>
                    <a:cxn ang="0">
                      <a:pos x="429" y="151"/>
                    </a:cxn>
                    <a:cxn ang="0">
                      <a:pos x="433" y="143"/>
                    </a:cxn>
                    <a:cxn ang="0">
                      <a:pos x="433" y="13"/>
                    </a:cxn>
                    <a:cxn ang="0">
                      <a:pos x="433" y="13"/>
                    </a:cxn>
                    <a:cxn ang="0">
                      <a:pos x="429" y="4"/>
                    </a:cxn>
                    <a:cxn ang="0">
                      <a:pos x="424" y="0"/>
                    </a:cxn>
                    <a:cxn ang="0">
                      <a:pos x="424" y="0"/>
                    </a:cxn>
                  </a:cxnLst>
                  <a:rect l="0" t="0" r="r" b="b"/>
                  <a:pathLst>
                    <a:path w="433" h="156">
                      <a:moveTo>
                        <a:pt x="424" y="0"/>
                      </a:move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5" y="4"/>
                      </a:lnTo>
                      <a:lnTo>
                        <a:pt x="0" y="13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5" y="151"/>
                      </a:lnTo>
                      <a:lnTo>
                        <a:pt x="13" y="156"/>
                      </a:lnTo>
                      <a:lnTo>
                        <a:pt x="424" y="156"/>
                      </a:lnTo>
                      <a:lnTo>
                        <a:pt x="424" y="156"/>
                      </a:lnTo>
                      <a:lnTo>
                        <a:pt x="429" y="151"/>
                      </a:lnTo>
                      <a:lnTo>
                        <a:pt x="433" y="143"/>
                      </a:lnTo>
                      <a:lnTo>
                        <a:pt x="433" y="13"/>
                      </a:lnTo>
                      <a:lnTo>
                        <a:pt x="433" y="13"/>
                      </a:lnTo>
                      <a:lnTo>
                        <a:pt x="429" y="4"/>
                      </a:lnTo>
                      <a:lnTo>
                        <a:pt x="424" y="0"/>
                      </a:lnTo>
                      <a:lnTo>
                        <a:pt x="42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90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itchFamily="34" charset="0"/>
                    <a:ea typeface="微软雅黑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293" name="Freeform 107"/>
                <p:cNvSpPr>
                  <a:spLocks/>
                </p:cNvSpPr>
                <p:nvPr/>
              </p:nvSpPr>
              <p:spPr bwMode="auto">
                <a:xfrm flipH="1">
                  <a:off x="4067385" y="2325674"/>
                  <a:ext cx="30563" cy="30563"/>
                </a:xfrm>
                <a:custGeom>
                  <a:avLst/>
                  <a:gdLst/>
                  <a:ahLst/>
                  <a:cxnLst>
                    <a:cxn ang="0">
                      <a:pos x="47" y="21"/>
                    </a:cxn>
                    <a:cxn ang="0">
                      <a:pos x="47" y="21"/>
                    </a:cxn>
                    <a:cxn ang="0">
                      <a:pos x="47" y="30"/>
                    </a:cxn>
                    <a:cxn ang="0">
                      <a:pos x="39" y="39"/>
                    </a:cxn>
                    <a:cxn ang="0">
                      <a:pos x="34" y="43"/>
                    </a:cxn>
                    <a:cxn ang="0">
                      <a:pos x="21" y="47"/>
                    </a:cxn>
                    <a:cxn ang="0">
                      <a:pos x="21" y="47"/>
                    </a:cxn>
                    <a:cxn ang="0">
                      <a:pos x="13" y="43"/>
                    </a:cxn>
                    <a:cxn ang="0">
                      <a:pos x="4" y="39"/>
                    </a:cxn>
                    <a:cxn ang="0">
                      <a:pos x="0" y="30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13"/>
                    </a:cxn>
                    <a:cxn ang="0">
                      <a:pos x="4" y="4"/>
                    </a:cxn>
                    <a:cxn ang="0">
                      <a:pos x="13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34" y="0"/>
                    </a:cxn>
                    <a:cxn ang="0">
                      <a:pos x="39" y="4"/>
                    </a:cxn>
                    <a:cxn ang="0">
                      <a:pos x="47" y="13"/>
                    </a:cxn>
                    <a:cxn ang="0">
                      <a:pos x="47" y="21"/>
                    </a:cxn>
                    <a:cxn ang="0">
                      <a:pos x="47" y="21"/>
                    </a:cxn>
                  </a:cxnLst>
                  <a:rect l="0" t="0" r="r" b="b"/>
                  <a:pathLst>
                    <a:path w="47" h="47">
                      <a:moveTo>
                        <a:pt x="47" y="21"/>
                      </a:moveTo>
                      <a:lnTo>
                        <a:pt x="47" y="21"/>
                      </a:lnTo>
                      <a:lnTo>
                        <a:pt x="47" y="30"/>
                      </a:lnTo>
                      <a:lnTo>
                        <a:pt x="39" y="39"/>
                      </a:lnTo>
                      <a:lnTo>
                        <a:pt x="34" y="43"/>
                      </a:lnTo>
                      <a:lnTo>
                        <a:pt x="21" y="47"/>
                      </a:lnTo>
                      <a:lnTo>
                        <a:pt x="21" y="47"/>
                      </a:lnTo>
                      <a:lnTo>
                        <a:pt x="13" y="43"/>
                      </a:lnTo>
                      <a:lnTo>
                        <a:pt x="4" y="39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13"/>
                      </a:lnTo>
                      <a:lnTo>
                        <a:pt x="4" y="4"/>
                      </a:lnTo>
                      <a:lnTo>
                        <a:pt x="13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34" y="0"/>
                      </a:lnTo>
                      <a:lnTo>
                        <a:pt x="39" y="4"/>
                      </a:lnTo>
                      <a:lnTo>
                        <a:pt x="47" y="13"/>
                      </a:lnTo>
                      <a:lnTo>
                        <a:pt x="47" y="21"/>
                      </a:lnTo>
                      <a:lnTo>
                        <a:pt x="47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90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itchFamily="34" charset="0"/>
                    <a:ea typeface="微软雅黑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294" name="Freeform 108"/>
                <p:cNvSpPr>
                  <a:spLocks/>
                </p:cNvSpPr>
                <p:nvPr/>
              </p:nvSpPr>
              <p:spPr bwMode="auto">
                <a:xfrm flipH="1">
                  <a:off x="4022517" y="2325674"/>
                  <a:ext cx="30563" cy="30563"/>
                </a:xfrm>
                <a:custGeom>
                  <a:avLst/>
                  <a:gdLst/>
                  <a:ahLst/>
                  <a:cxnLst>
                    <a:cxn ang="0">
                      <a:pos x="47" y="21"/>
                    </a:cxn>
                    <a:cxn ang="0">
                      <a:pos x="47" y="21"/>
                    </a:cxn>
                    <a:cxn ang="0">
                      <a:pos x="47" y="30"/>
                    </a:cxn>
                    <a:cxn ang="0">
                      <a:pos x="43" y="39"/>
                    </a:cxn>
                    <a:cxn ang="0">
                      <a:pos x="35" y="43"/>
                    </a:cxn>
                    <a:cxn ang="0">
                      <a:pos x="26" y="47"/>
                    </a:cxn>
                    <a:cxn ang="0">
                      <a:pos x="26" y="47"/>
                    </a:cxn>
                    <a:cxn ang="0">
                      <a:pos x="17" y="43"/>
                    </a:cxn>
                    <a:cxn ang="0">
                      <a:pos x="9" y="39"/>
                    </a:cxn>
                    <a:cxn ang="0">
                      <a:pos x="4" y="30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4" y="13"/>
                    </a:cxn>
                    <a:cxn ang="0">
                      <a:pos x="9" y="4"/>
                    </a:cxn>
                    <a:cxn ang="0">
                      <a:pos x="17" y="0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35" y="0"/>
                    </a:cxn>
                    <a:cxn ang="0">
                      <a:pos x="43" y="4"/>
                    </a:cxn>
                    <a:cxn ang="0">
                      <a:pos x="47" y="13"/>
                    </a:cxn>
                    <a:cxn ang="0">
                      <a:pos x="47" y="21"/>
                    </a:cxn>
                    <a:cxn ang="0">
                      <a:pos x="47" y="21"/>
                    </a:cxn>
                  </a:cxnLst>
                  <a:rect l="0" t="0" r="r" b="b"/>
                  <a:pathLst>
                    <a:path w="47" h="47">
                      <a:moveTo>
                        <a:pt x="47" y="21"/>
                      </a:moveTo>
                      <a:lnTo>
                        <a:pt x="47" y="21"/>
                      </a:lnTo>
                      <a:lnTo>
                        <a:pt x="47" y="30"/>
                      </a:lnTo>
                      <a:lnTo>
                        <a:pt x="43" y="39"/>
                      </a:lnTo>
                      <a:lnTo>
                        <a:pt x="35" y="43"/>
                      </a:lnTo>
                      <a:lnTo>
                        <a:pt x="26" y="47"/>
                      </a:lnTo>
                      <a:lnTo>
                        <a:pt x="26" y="47"/>
                      </a:lnTo>
                      <a:lnTo>
                        <a:pt x="17" y="43"/>
                      </a:lnTo>
                      <a:lnTo>
                        <a:pt x="9" y="39"/>
                      </a:lnTo>
                      <a:lnTo>
                        <a:pt x="4" y="30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4" y="13"/>
                      </a:lnTo>
                      <a:lnTo>
                        <a:pt x="9" y="4"/>
                      </a:lnTo>
                      <a:lnTo>
                        <a:pt x="17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35" y="0"/>
                      </a:lnTo>
                      <a:lnTo>
                        <a:pt x="43" y="4"/>
                      </a:lnTo>
                      <a:lnTo>
                        <a:pt x="47" y="13"/>
                      </a:lnTo>
                      <a:lnTo>
                        <a:pt x="47" y="21"/>
                      </a:lnTo>
                      <a:lnTo>
                        <a:pt x="47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90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itchFamily="34" charset="0"/>
                    <a:ea typeface="微软雅黑" pitchFamily="34" charset="-122"/>
                    <a:cs typeface="Arial" pitchFamily="34" charset="0"/>
                  </a:endParaRPr>
                </a:p>
              </p:txBody>
            </p:sp>
            <p:sp>
              <p:nvSpPr>
                <p:cNvPr id="295" name="Freeform 109"/>
                <p:cNvSpPr>
                  <a:spLocks/>
                </p:cNvSpPr>
                <p:nvPr/>
              </p:nvSpPr>
              <p:spPr bwMode="auto">
                <a:xfrm flipH="1">
                  <a:off x="3974396" y="2325674"/>
                  <a:ext cx="33814" cy="30563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52" y="21"/>
                    </a:cxn>
                    <a:cxn ang="0">
                      <a:pos x="48" y="30"/>
                    </a:cxn>
                    <a:cxn ang="0">
                      <a:pos x="43" y="39"/>
                    </a:cxn>
                    <a:cxn ang="0">
                      <a:pos x="35" y="43"/>
                    </a:cxn>
                    <a:cxn ang="0">
                      <a:pos x="26" y="47"/>
                    </a:cxn>
                    <a:cxn ang="0">
                      <a:pos x="26" y="47"/>
                    </a:cxn>
                    <a:cxn ang="0">
                      <a:pos x="17" y="43"/>
                    </a:cxn>
                    <a:cxn ang="0">
                      <a:pos x="9" y="39"/>
                    </a:cxn>
                    <a:cxn ang="0">
                      <a:pos x="4" y="30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4" y="13"/>
                    </a:cxn>
                    <a:cxn ang="0">
                      <a:pos x="9" y="4"/>
                    </a:cxn>
                    <a:cxn ang="0">
                      <a:pos x="17" y="0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35" y="0"/>
                    </a:cxn>
                    <a:cxn ang="0">
                      <a:pos x="43" y="4"/>
                    </a:cxn>
                    <a:cxn ang="0">
                      <a:pos x="48" y="13"/>
                    </a:cxn>
                    <a:cxn ang="0">
                      <a:pos x="52" y="21"/>
                    </a:cxn>
                    <a:cxn ang="0">
                      <a:pos x="52" y="21"/>
                    </a:cxn>
                  </a:cxnLst>
                  <a:rect l="0" t="0" r="r" b="b"/>
                  <a:pathLst>
                    <a:path w="52" h="47">
                      <a:moveTo>
                        <a:pt x="52" y="21"/>
                      </a:moveTo>
                      <a:lnTo>
                        <a:pt x="52" y="21"/>
                      </a:lnTo>
                      <a:lnTo>
                        <a:pt x="48" y="30"/>
                      </a:lnTo>
                      <a:lnTo>
                        <a:pt x="43" y="39"/>
                      </a:lnTo>
                      <a:lnTo>
                        <a:pt x="35" y="43"/>
                      </a:lnTo>
                      <a:lnTo>
                        <a:pt x="26" y="47"/>
                      </a:lnTo>
                      <a:lnTo>
                        <a:pt x="26" y="47"/>
                      </a:lnTo>
                      <a:lnTo>
                        <a:pt x="17" y="43"/>
                      </a:lnTo>
                      <a:lnTo>
                        <a:pt x="9" y="39"/>
                      </a:lnTo>
                      <a:lnTo>
                        <a:pt x="4" y="30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4" y="13"/>
                      </a:lnTo>
                      <a:lnTo>
                        <a:pt x="9" y="4"/>
                      </a:lnTo>
                      <a:lnTo>
                        <a:pt x="17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35" y="0"/>
                      </a:lnTo>
                      <a:lnTo>
                        <a:pt x="43" y="4"/>
                      </a:lnTo>
                      <a:lnTo>
                        <a:pt x="48" y="13"/>
                      </a:lnTo>
                      <a:lnTo>
                        <a:pt x="52" y="21"/>
                      </a:lnTo>
                      <a:lnTo>
                        <a:pt x="52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90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Arial" pitchFamily="34" charset="0"/>
                    <a:ea typeface="微软雅黑" pitchFamily="34" charset="-122"/>
                    <a:cs typeface="Arial" pitchFamily="34" charset="0"/>
                  </a:endParaRPr>
                </a:p>
              </p:txBody>
            </p:sp>
          </p:grpSp>
          <p:sp>
            <p:nvSpPr>
              <p:cNvPr id="285" name="Freeform 13"/>
              <p:cNvSpPr>
                <a:spLocks noEditPoints="1"/>
              </p:cNvSpPr>
              <p:nvPr/>
            </p:nvSpPr>
            <p:spPr bwMode="auto">
              <a:xfrm>
                <a:off x="5016977" y="1725371"/>
                <a:ext cx="803648" cy="109538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86" name="Freeform 13"/>
              <p:cNvSpPr>
                <a:spLocks noEditPoints="1"/>
              </p:cNvSpPr>
              <p:nvPr/>
            </p:nvSpPr>
            <p:spPr bwMode="auto">
              <a:xfrm>
                <a:off x="5016977" y="1849367"/>
                <a:ext cx="803648" cy="109538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87" name="Freeform 13"/>
              <p:cNvSpPr>
                <a:spLocks noEditPoints="1"/>
              </p:cNvSpPr>
              <p:nvPr/>
            </p:nvSpPr>
            <p:spPr bwMode="auto">
              <a:xfrm>
                <a:off x="5016977" y="1973363"/>
                <a:ext cx="803648" cy="109538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88" name="Freeform 13"/>
              <p:cNvSpPr>
                <a:spLocks noEditPoints="1"/>
              </p:cNvSpPr>
              <p:nvPr/>
            </p:nvSpPr>
            <p:spPr bwMode="auto">
              <a:xfrm>
                <a:off x="5016977" y="2097359"/>
                <a:ext cx="803648" cy="109538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89" name="Freeform 13"/>
              <p:cNvSpPr>
                <a:spLocks noEditPoints="1"/>
              </p:cNvSpPr>
              <p:nvPr/>
            </p:nvSpPr>
            <p:spPr bwMode="auto">
              <a:xfrm>
                <a:off x="5016977" y="2221355"/>
                <a:ext cx="803648" cy="109538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90" name="Freeform 13"/>
              <p:cNvSpPr>
                <a:spLocks noEditPoints="1"/>
              </p:cNvSpPr>
              <p:nvPr/>
            </p:nvSpPr>
            <p:spPr bwMode="auto">
              <a:xfrm>
                <a:off x="5017056" y="2343142"/>
                <a:ext cx="803648" cy="109538"/>
              </a:xfrm>
              <a:custGeom>
                <a:avLst/>
                <a:gdLst/>
                <a:ahLst/>
                <a:cxnLst>
                  <a:cxn ang="0">
                    <a:pos x="16278" y="39"/>
                  </a:cxn>
                  <a:cxn ang="0">
                    <a:pos x="16504" y="184"/>
                  </a:cxn>
                  <a:cxn ang="0">
                    <a:pos x="16649" y="411"/>
                  </a:cxn>
                  <a:cxn ang="0">
                    <a:pos x="16687" y="3376"/>
                  </a:cxn>
                  <a:cxn ang="0">
                    <a:pos x="16612" y="3641"/>
                  </a:cxn>
                  <a:cxn ang="0">
                    <a:pos x="16437" y="3844"/>
                  </a:cxn>
                  <a:cxn ang="0">
                    <a:pos x="16189" y="3955"/>
                  </a:cxn>
                  <a:cxn ang="0">
                    <a:pos x="499" y="3955"/>
                  </a:cxn>
                  <a:cxn ang="0">
                    <a:pos x="251" y="3844"/>
                  </a:cxn>
                  <a:cxn ang="0">
                    <a:pos x="75" y="3641"/>
                  </a:cxn>
                  <a:cxn ang="0">
                    <a:pos x="1" y="3376"/>
                  </a:cxn>
                  <a:cxn ang="0">
                    <a:pos x="38" y="411"/>
                  </a:cxn>
                  <a:cxn ang="0">
                    <a:pos x="184" y="184"/>
                  </a:cxn>
                  <a:cxn ang="0">
                    <a:pos x="410" y="39"/>
                  </a:cxn>
                  <a:cxn ang="0">
                    <a:pos x="13820" y="2430"/>
                  </a:cxn>
                  <a:cxn ang="0">
                    <a:pos x="13953" y="2510"/>
                  </a:cxn>
                  <a:cxn ang="0">
                    <a:pos x="13976" y="2666"/>
                  </a:cxn>
                  <a:cxn ang="0">
                    <a:pos x="13873" y="2780"/>
                  </a:cxn>
                  <a:cxn ang="0">
                    <a:pos x="13714" y="2773"/>
                  </a:cxn>
                  <a:cxn ang="0">
                    <a:pos x="13623" y="2648"/>
                  </a:cxn>
                  <a:cxn ang="0">
                    <a:pos x="13661" y="2496"/>
                  </a:cxn>
                  <a:cxn ang="0">
                    <a:pos x="13802" y="2429"/>
                  </a:cxn>
                  <a:cxn ang="0">
                    <a:pos x="14470" y="2482"/>
                  </a:cxn>
                  <a:cxn ang="0">
                    <a:pos x="14522" y="2631"/>
                  </a:cxn>
                  <a:cxn ang="0">
                    <a:pos x="14442" y="2763"/>
                  </a:cxn>
                  <a:cxn ang="0">
                    <a:pos x="14286" y="2786"/>
                  </a:cxn>
                  <a:cxn ang="0">
                    <a:pos x="14172" y="2683"/>
                  </a:cxn>
                  <a:cxn ang="0">
                    <a:pos x="14180" y="2525"/>
                  </a:cxn>
                  <a:cxn ang="0">
                    <a:pos x="14304" y="2433"/>
                  </a:cxn>
                  <a:cxn ang="0">
                    <a:pos x="14981" y="2460"/>
                  </a:cxn>
                  <a:cxn ang="0">
                    <a:pos x="15061" y="2593"/>
                  </a:cxn>
                  <a:cxn ang="0">
                    <a:pos x="15008" y="2741"/>
                  </a:cxn>
                  <a:cxn ang="0">
                    <a:pos x="14861" y="2794"/>
                  </a:cxn>
                  <a:cxn ang="0">
                    <a:pos x="14728" y="2714"/>
                  </a:cxn>
                  <a:cxn ang="0">
                    <a:pos x="14705" y="2558"/>
                  </a:cxn>
                  <a:cxn ang="0">
                    <a:pos x="14809" y="2444"/>
                  </a:cxn>
                  <a:cxn ang="0">
                    <a:pos x="15489" y="2444"/>
                  </a:cxn>
                  <a:cxn ang="0">
                    <a:pos x="15592" y="2558"/>
                  </a:cxn>
                  <a:cxn ang="0">
                    <a:pos x="15569" y="2714"/>
                  </a:cxn>
                  <a:cxn ang="0">
                    <a:pos x="15436" y="2794"/>
                  </a:cxn>
                  <a:cxn ang="0">
                    <a:pos x="15289" y="2741"/>
                  </a:cxn>
                  <a:cxn ang="0">
                    <a:pos x="15236" y="2593"/>
                  </a:cxn>
                  <a:cxn ang="0">
                    <a:pos x="15315" y="2460"/>
                  </a:cxn>
                  <a:cxn ang="0">
                    <a:pos x="15712" y="1546"/>
                  </a:cxn>
                  <a:cxn ang="0">
                    <a:pos x="1822" y="1769"/>
                  </a:cxn>
                  <a:cxn ang="0">
                    <a:pos x="3288" y="1769"/>
                  </a:cxn>
                  <a:cxn ang="0">
                    <a:pos x="4754" y="1769"/>
                  </a:cxn>
                  <a:cxn ang="0">
                    <a:pos x="6219" y="1769"/>
                  </a:cxn>
                  <a:cxn ang="0">
                    <a:pos x="7685" y="1769"/>
                  </a:cxn>
                  <a:cxn ang="0">
                    <a:pos x="9151" y="1769"/>
                  </a:cxn>
                  <a:cxn ang="0">
                    <a:pos x="10617" y="1769"/>
                  </a:cxn>
                  <a:cxn ang="0">
                    <a:pos x="1822" y="2199"/>
                  </a:cxn>
                  <a:cxn ang="0">
                    <a:pos x="3288" y="2199"/>
                  </a:cxn>
                  <a:cxn ang="0">
                    <a:pos x="4754" y="2199"/>
                  </a:cxn>
                  <a:cxn ang="0">
                    <a:pos x="6219" y="2199"/>
                  </a:cxn>
                  <a:cxn ang="0">
                    <a:pos x="7685" y="2199"/>
                  </a:cxn>
                  <a:cxn ang="0">
                    <a:pos x="9151" y="2199"/>
                  </a:cxn>
                  <a:cxn ang="0">
                    <a:pos x="10617" y="2199"/>
                  </a:cxn>
                  <a:cxn ang="0">
                    <a:pos x="12128" y="1769"/>
                  </a:cxn>
                  <a:cxn ang="0">
                    <a:pos x="12128" y="2199"/>
                  </a:cxn>
                </a:cxnLst>
                <a:rect l="0" t="0" r="r" b="b"/>
                <a:pathLst>
                  <a:path w="16688" h="3968">
                    <a:moveTo>
                      <a:pt x="624" y="0"/>
                    </a:moveTo>
                    <a:lnTo>
                      <a:pt x="16064" y="0"/>
                    </a:lnTo>
                    <a:lnTo>
                      <a:pt x="16097" y="1"/>
                    </a:lnTo>
                    <a:lnTo>
                      <a:pt x="16128" y="3"/>
                    </a:lnTo>
                    <a:lnTo>
                      <a:pt x="16159" y="7"/>
                    </a:lnTo>
                    <a:lnTo>
                      <a:pt x="16189" y="13"/>
                    </a:lnTo>
                    <a:lnTo>
                      <a:pt x="16220" y="20"/>
                    </a:lnTo>
                    <a:lnTo>
                      <a:pt x="16249" y="28"/>
                    </a:lnTo>
                    <a:lnTo>
                      <a:pt x="16278" y="39"/>
                    </a:lnTo>
                    <a:lnTo>
                      <a:pt x="16306" y="49"/>
                    </a:lnTo>
                    <a:lnTo>
                      <a:pt x="16334" y="62"/>
                    </a:lnTo>
                    <a:lnTo>
                      <a:pt x="16360" y="76"/>
                    </a:lnTo>
                    <a:lnTo>
                      <a:pt x="16387" y="91"/>
                    </a:lnTo>
                    <a:lnTo>
                      <a:pt x="16413" y="108"/>
                    </a:lnTo>
                    <a:lnTo>
                      <a:pt x="16437" y="124"/>
                    </a:lnTo>
                    <a:lnTo>
                      <a:pt x="16461" y="143"/>
                    </a:lnTo>
                    <a:lnTo>
                      <a:pt x="16484" y="163"/>
                    </a:lnTo>
                    <a:lnTo>
                      <a:pt x="16504" y="184"/>
                    </a:lnTo>
                    <a:lnTo>
                      <a:pt x="16525" y="205"/>
                    </a:lnTo>
                    <a:lnTo>
                      <a:pt x="16545" y="228"/>
                    </a:lnTo>
                    <a:lnTo>
                      <a:pt x="16564" y="252"/>
                    </a:lnTo>
                    <a:lnTo>
                      <a:pt x="16581" y="276"/>
                    </a:lnTo>
                    <a:lnTo>
                      <a:pt x="16597" y="302"/>
                    </a:lnTo>
                    <a:lnTo>
                      <a:pt x="16612" y="328"/>
                    </a:lnTo>
                    <a:lnTo>
                      <a:pt x="16626" y="354"/>
                    </a:lnTo>
                    <a:lnTo>
                      <a:pt x="16639" y="382"/>
                    </a:lnTo>
                    <a:lnTo>
                      <a:pt x="16649" y="411"/>
                    </a:lnTo>
                    <a:lnTo>
                      <a:pt x="16660" y="440"/>
                    </a:lnTo>
                    <a:lnTo>
                      <a:pt x="16668" y="469"/>
                    </a:lnTo>
                    <a:lnTo>
                      <a:pt x="16675" y="499"/>
                    </a:lnTo>
                    <a:lnTo>
                      <a:pt x="16681" y="530"/>
                    </a:lnTo>
                    <a:lnTo>
                      <a:pt x="16685" y="561"/>
                    </a:lnTo>
                    <a:lnTo>
                      <a:pt x="16687" y="592"/>
                    </a:lnTo>
                    <a:lnTo>
                      <a:pt x="16688" y="625"/>
                    </a:lnTo>
                    <a:lnTo>
                      <a:pt x="16688" y="3343"/>
                    </a:lnTo>
                    <a:lnTo>
                      <a:pt x="16687" y="3376"/>
                    </a:lnTo>
                    <a:lnTo>
                      <a:pt x="16685" y="3407"/>
                    </a:lnTo>
                    <a:lnTo>
                      <a:pt x="16681" y="3438"/>
                    </a:lnTo>
                    <a:lnTo>
                      <a:pt x="16675" y="3469"/>
                    </a:lnTo>
                    <a:lnTo>
                      <a:pt x="16668" y="3499"/>
                    </a:lnTo>
                    <a:lnTo>
                      <a:pt x="16660" y="3529"/>
                    </a:lnTo>
                    <a:lnTo>
                      <a:pt x="16649" y="3557"/>
                    </a:lnTo>
                    <a:lnTo>
                      <a:pt x="16639" y="3586"/>
                    </a:lnTo>
                    <a:lnTo>
                      <a:pt x="16626" y="3614"/>
                    </a:lnTo>
                    <a:lnTo>
                      <a:pt x="16612" y="3641"/>
                    </a:lnTo>
                    <a:lnTo>
                      <a:pt x="16597" y="3667"/>
                    </a:lnTo>
                    <a:lnTo>
                      <a:pt x="16581" y="3692"/>
                    </a:lnTo>
                    <a:lnTo>
                      <a:pt x="16564" y="3716"/>
                    </a:lnTo>
                    <a:lnTo>
                      <a:pt x="16545" y="3740"/>
                    </a:lnTo>
                    <a:lnTo>
                      <a:pt x="16525" y="3763"/>
                    </a:lnTo>
                    <a:lnTo>
                      <a:pt x="16504" y="3784"/>
                    </a:lnTo>
                    <a:lnTo>
                      <a:pt x="16484" y="3805"/>
                    </a:lnTo>
                    <a:lnTo>
                      <a:pt x="16461" y="3825"/>
                    </a:lnTo>
                    <a:lnTo>
                      <a:pt x="16437" y="3844"/>
                    </a:lnTo>
                    <a:lnTo>
                      <a:pt x="16413" y="3861"/>
                    </a:lnTo>
                    <a:lnTo>
                      <a:pt x="16387" y="3877"/>
                    </a:lnTo>
                    <a:lnTo>
                      <a:pt x="16360" y="3893"/>
                    </a:lnTo>
                    <a:lnTo>
                      <a:pt x="16334" y="3906"/>
                    </a:lnTo>
                    <a:lnTo>
                      <a:pt x="16306" y="3919"/>
                    </a:lnTo>
                    <a:lnTo>
                      <a:pt x="16278" y="3930"/>
                    </a:lnTo>
                    <a:lnTo>
                      <a:pt x="16249" y="3940"/>
                    </a:lnTo>
                    <a:lnTo>
                      <a:pt x="16220" y="3948"/>
                    </a:lnTo>
                    <a:lnTo>
                      <a:pt x="16189" y="3955"/>
                    </a:lnTo>
                    <a:lnTo>
                      <a:pt x="16159" y="3961"/>
                    </a:lnTo>
                    <a:lnTo>
                      <a:pt x="16128" y="3965"/>
                    </a:lnTo>
                    <a:lnTo>
                      <a:pt x="16097" y="3967"/>
                    </a:lnTo>
                    <a:lnTo>
                      <a:pt x="16064" y="3968"/>
                    </a:lnTo>
                    <a:lnTo>
                      <a:pt x="624" y="3968"/>
                    </a:lnTo>
                    <a:lnTo>
                      <a:pt x="591" y="3967"/>
                    </a:lnTo>
                    <a:lnTo>
                      <a:pt x="560" y="3965"/>
                    </a:lnTo>
                    <a:lnTo>
                      <a:pt x="529" y="3961"/>
                    </a:lnTo>
                    <a:lnTo>
                      <a:pt x="499" y="3955"/>
                    </a:lnTo>
                    <a:lnTo>
                      <a:pt x="468" y="3948"/>
                    </a:lnTo>
                    <a:lnTo>
                      <a:pt x="438" y="3940"/>
                    </a:lnTo>
                    <a:lnTo>
                      <a:pt x="410" y="3930"/>
                    </a:lnTo>
                    <a:lnTo>
                      <a:pt x="382" y="3919"/>
                    </a:lnTo>
                    <a:lnTo>
                      <a:pt x="354" y="3906"/>
                    </a:lnTo>
                    <a:lnTo>
                      <a:pt x="326" y="3893"/>
                    </a:lnTo>
                    <a:lnTo>
                      <a:pt x="300" y="3877"/>
                    </a:lnTo>
                    <a:lnTo>
                      <a:pt x="275" y="3861"/>
                    </a:lnTo>
                    <a:lnTo>
                      <a:pt x="251" y="3844"/>
                    </a:lnTo>
                    <a:lnTo>
                      <a:pt x="227" y="3825"/>
                    </a:lnTo>
                    <a:lnTo>
                      <a:pt x="204" y="3805"/>
                    </a:lnTo>
                    <a:lnTo>
                      <a:pt x="184" y="3784"/>
                    </a:lnTo>
                    <a:lnTo>
                      <a:pt x="163" y="3763"/>
                    </a:lnTo>
                    <a:lnTo>
                      <a:pt x="143" y="3740"/>
                    </a:lnTo>
                    <a:lnTo>
                      <a:pt x="124" y="3716"/>
                    </a:lnTo>
                    <a:lnTo>
                      <a:pt x="106" y="3692"/>
                    </a:lnTo>
                    <a:lnTo>
                      <a:pt x="91" y="3667"/>
                    </a:lnTo>
                    <a:lnTo>
                      <a:pt x="75" y="3641"/>
                    </a:lnTo>
                    <a:lnTo>
                      <a:pt x="62" y="3614"/>
                    </a:lnTo>
                    <a:lnTo>
                      <a:pt x="49" y="3586"/>
                    </a:lnTo>
                    <a:lnTo>
                      <a:pt x="38" y="3557"/>
                    </a:lnTo>
                    <a:lnTo>
                      <a:pt x="28" y="3529"/>
                    </a:lnTo>
                    <a:lnTo>
                      <a:pt x="20" y="3499"/>
                    </a:lnTo>
                    <a:lnTo>
                      <a:pt x="13" y="3469"/>
                    </a:lnTo>
                    <a:lnTo>
                      <a:pt x="7" y="3438"/>
                    </a:lnTo>
                    <a:lnTo>
                      <a:pt x="3" y="3407"/>
                    </a:lnTo>
                    <a:lnTo>
                      <a:pt x="1" y="3376"/>
                    </a:lnTo>
                    <a:lnTo>
                      <a:pt x="0" y="3343"/>
                    </a:lnTo>
                    <a:lnTo>
                      <a:pt x="0" y="625"/>
                    </a:lnTo>
                    <a:lnTo>
                      <a:pt x="1" y="592"/>
                    </a:lnTo>
                    <a:lnTo>
                      <a:pt x="3" y="561"/>
                    </a:lnTo>
                    <a:lnTo>
                      <a:pt x="7" y="530"/>
                    </a:lnTo>
                    <a:lnTo>
                      <a:pt x="13" y="499"/>
                    </a:lnTo>
                    <a:lnTo>
                      <a:pt x="20" y="469"/>
                    </a:lnTo>
                    <a:lnTo>
                      <a:pt x="28" y="440"/>
                    </a:lnTo>
                    <a:lnTo>
                      <a:pt x="38" y="411"/>
                    </a:lnTo>
                    <a:lnTo>
                      <a:pt x="49" y="382"/>
                    </a:lnTo>
                    <a:lnTo>
                      <a:pt x="62" y="354"/>
                    </a:lnTo>
                    <a:lnTo>
                      <a:pt x="75" y="328"/>
                    </a:lnTo>
                    <a:lnTo>
                      <a:pt x="91" y="302"/>
                    </a:lnTo>
                    <a:lnTo>
                      <a:pt x="106" y="276"/>
                    </a:lnTo>
                    <a:lnTo>
                      <a:pt x="124" y="252"/>
                    </a:lnTo>
                    <a:lnTo>
                      <a:pt x="143" y="228"/>
                    </a:lnTo>
                    <a:lnTo>
                      <a:pt x="163" y="205"/>
                    </a:lnTo>
                    <a:lnTo>
                      <a:pt x="184" y="184"/>
                    </a:lnTo>
                    <a:lnTo>
                      <a:pt x="204" y="163"/>
                    </a:lnTo>
                    <a:lnTo>
                      <a:pt x="227" y="143"/>
                    </a:lnTo>
                    <a:lnTo>
                      <a:pt x="251" y="124"/>
                    </a:lnTo>
                    <a:lnTo>
                      <a:pt x="275" y="108"/>
                    </a:lnTo>
                    <a:lnTo>
                      <a:pt x="300" y="91"/>
                    </a:lnTo>
                    <a:lnTo>
                      <a:pt x="326" y="76"/>
                    </a:lnTo>
                    <a:lnTo>
                      <a:pt x="354" y="62"/>
                    </a:lnTo>
                    <a:lnTo>
                      <a:pt x="382" y="49"/>
                    </a:lnTo>
                    <a:lnTo>
                      <a:pt x="410" y="39"/>
                    </a:lnTo>
                    <a:lnTo>
                      <a:pt x="438" y="28"/>
                    </a:lnTo>
                    <a:lnTo>
                      <a:pt x="468" y="20"/>
                    </a:lnTo>
                    <a:lnTo>
                      <a:pt x="499" y="13"/>
                    </a:lnTo>
                    <a:lnTo>
                      <a:pt x="529" y="7"/>
                    </a:lnTo>
                    <a:lnTo>
                      <a:pt x="560" y="3"/>
                    </a:lnTo>
                    <a:lnTo>
                      <a:pt x="591" y="1"/>
                    </a:lnTo>
                    <a:lnTo>
                      <a:pt x="624" y="0"/>
                    </a:lnTo>
                    <a:close/>
                    <a:moveTo>
                      <a:pt x="13802" y="2429"/>
                    </a:moveTo>
                    <a:lnTo>
                      <a:pt x="13820" y="2430"/>
                    </a:lnTo>
                    <a:lnTo>
                      <a:pt x="13839" y="2433"/>
                    </a:lnTo>
                    <a:lnTo>
                      <a:pt x="13856" y="2437"/>
                    </a:lnTo>
                    <a:lnTo>
                      <a:pt x="13873" y="2444"/>
                    </a:lnTo>
                    <a:lnTo>
                      <a:pt x="13889" y="2451"/>
                    </a:lnTo>
                    <a:lnTo>
                      <a:pt x="13903" y="2460"/>
                    </a:lnTo>
                    <a:lnTo>
                      <a:pt x="13918" y="2471"/>
                    </a:lnTo>
                    <a:lnTo>
                      <a:pt x="13930" y="2482"/>
                    </a:lnTo>
                    <a:lnTo>
                      <a:pt x="13942" y="2496"/>
                    </a:lnTo>
                    <a:lnTo>
                      <a:pt x="13953" y="2510"/>
                    </a:lnTo>
                    <a:lnTo>
                      <a:pt x="13962" y="2525"/>
                    </a:lnTo>
                    <a:lnTo>
                      <a:pt x="13970" y="2541"/>
                    </a:lnTo>
                    <a:lnTo>
                      <a:pt x="13976" y="2558"/>
                    </a:lnTo>
                    <a:lnTo>
                      <a:pt x="13980" y="2575"/>
                    </a:lnTo>
                    <a:lnTo>
                      <a:pt x="13984" y="2593"/>
                    </a:lnTo>
                    <a:lnTo>
                      <a:pt x="13985" y="2612"/>
                    </a:lnTo>
                    <a:lnTo>
                      <a:pt x="13984" y="2631"/>
                    </a:lnTo>
                    <a:lnTo>
                      <a:pt x="13980" y="2648"/>
                    </a:lnTo>
                    <a:lnTo>
                      <a:pt x="13976" y="2666"/>
                    </a:lnTo>
                    <a:lnTo>
                      <a:pt x="13970" y="2683"/>
                    </a:lnTo>
                    <a:lnTo>
                      <a:pt x="13962" y="2699"/>
                    </a:lnTo>
                    <a:lnTo>
                      <a:pt x="13953" y="2714"/>
                    </a:lnTo>
                    <a:lnTo>
                      <a:pt x="13942" y="2728"/>
                    </a:lnTo>
                    <a:lnTo>
                      <a:pt x="13930" y="2741"/>
                    </a:lnTo>
                    <a:lnTo>
                      <a:pt x="13918" y="2753"/>
                    </a:lnTo>
                    <a:lnTo>
                      <a:pt x="13903" y="2763"/>
                    </a:lnTo>
                    <a:lnTo>
                      <a:pt x="13889" y="2773"/>
                    </a:lnTo>
                    <a:lnTo>
                      <a:pt x="13873" y="2780"/>
                    </a:lnTo>
                    <a:lnTo>
                      <a:pt x="13856" y="2786"/>
                    </a:lnTo>
                    <a:lnTo>
                      <a:pt x="13839" y="2791"/>
                    </a:lnTo>
                    <a:lnTo>
                      <a:pt x="13820" y="2794"/>
                    </a:lnTo>
                    <a:lnTo>
                      <a:pt x="13802" y="2795"/>
                    </a:lnTo>
                    <a:lnTo>
                      <a:pt x="13783" y="2794"/>
                    </a:lnTo>
                    <a:lnTo>
                      <a:pt x="13764" y="2791"/>
                    </a:lnTo>
                    <a:lnTo>
                      <a:pt x="13748" y="2786"/>
                    </a:lnTo>
                    <a:lnTo>
                      <a:pt x="13731" y="2780"/>
                    </a:lnTo>
                    <a:lnTo>
                      <a:pt x="13714" y="2773"/>
                    </a:lnTo>
                    <a:lnTo>
                      <a:pt x="13700" y="2763"/>
                    </a:lnTo>
                    <a:lnTo>
                      <a:pt x="13685" y="2753"/>
                    </a:lnTo>
                    <a:lnTo>
                      <a:pt x="13673" y="2741"/>
                    </a:lnTo>
                    <a:lnTo>
                      <a:pt x="13661" y="2728"/>
                    </a:lnTo>
                    <a:lnTo>
                      <a:pt x="13651" y="2714"/>
                    </a:lnTo>
                    <a:lnTo>
                      <a:pt x="13641" y="2699"/>
                    </a:lnTo>
                    <a:lnTo>
                      <a:pt x="13634" y="2683"/>
                    </a:lnTo>
                    <a:lnTo>
                      <a:pt x="13628" y="2666"/>
                    </a:lnTo>
                    <a:lnTo>
                      <a:pt x="13623" y="2648"/>
                    </a:lnTo>
                    <a:lnTo>
                      <a:pt x="13621" y="2631"/>
                    </a:lnTo>
                    <a:lnTo>
                      <a:pt x="13619" y="2612"/>
                    </a:lnTo>
                    <a:lnTo>
                      <a:pt x="13621" y="2593"/>
                    </a:lnTo>
                    <a:lnTo>
                      <a:pt x="13623" y="2575"/>
                    </a:lnTo>
                    <a:lnTo>
                      <a:pt x="13628" y="2558"/>
                    </a:lnTo>
                    <a:lnTo>
                      <a:pt x="13634" y="2541"/>
                    </a:lnTo>
                    <a:lnTo>
                      <a:pt x="13641" y="2525"/>
                    </a:lnTo>
                    <a:lnTo>
                      <a:pt x="13651" y="2510"/>
                    </a:lnTo>
                    <a:lnTo>
                      <a:pt x="13661" y="2496"/>
                    </a:lnTo>
                    <a:lnTo>
                      <a:pt x="13673" y="2482"/>
                    </a:lnTo>
                    <a:lnTo>
                      <a:pt x="13685" y="2471"/>
                    </a:lnTo>
                    <a:lnTo>
                      <a:pt x="13700" y="2460"/>
                    </a:lnTo>
                    <a:lnTo>
                      <a:pt x="13714" y="2451"/>
                    </a:lnTo>
                    <a:lnTo>
                      <a:pt x="13731" y="2444"/>
                    </a:lnTo>
                    <a:lnTo>
                      <a:pt x="13748" y="2437"/>
                    </a:lnTo>
                    <a:lnTo>
                      <a:pt x="13764" y="2433"/>
                    </a:lnTo>
                    <a:lnTo>
                      <a:pt x="13783" y="2430"/>
                    </a:lnTo>
                    <a:lnTo>
                      <a:pt x="13802" y="2429"/>
                    </a:lnTo>
                    <a:close/>
                    <a:moveTo>
                      <a:pt x="14340" y="2429"/>
                    </a:moveTo>
                    <a:lnTo>
                      <a:pt x="14359" y="2430"/>
                    </a:lnTo>
                    <a:lnTo>
                      <a:pt x="14377" y="2433"/>
                    </a:lnTo>
                    <a:lnTo>
                      <a:pt x="14394" y="2437"/>
                    </a:lnTo>
                    <a:lnTo>
                      <a:pt x="14411" y="2444"/>
                    </a:lnTo>
                    <a:lnTo>
                      <a:pt x="14427" y="2451"/>
                    </a:lnTo>
                    <a:lnTo>
                      <a:pt x="14442" y="2460"/>
                    </a:lnTo>
                    <a:lnTo>
                      <a:pt x="14456" y="2471"/>
                    </a:lnTo>
                    <a:lnTo>
                      <a:pt x="14470" y="2482"/>
                    </a:lnTo>
                    <a:lnTo>
                      <a:pt x="14481" y="2496"/>
                    </a:lnTo>
                    <a:lnTo>
                      <a:pt x="14491" y="2510"/>
                    </a:lnTo>
                    <a:lnTo>
                      <a:pt x="14501" y="2525"/>
                    </a:lnTo>
                    <a:lnTo>
                      <a:pt x="14508" y="2541"/>
                    </a:lnTo>
                    <a:lnTo>
                      <a:pt x="14514" y="2558"/>
                    </a:lnTo>
                    <a:lnTo>
                      <a:pt x="14519" y="2575"/>
                    </a:lnTo>
                    <a:lnTo>
                      <a:pt x="14522" y="2593"/>
                    </a:lnTo>
                    <a:lnTo>
                      <a:pt x="14523" y="2612"/>
                    </a:lnTo>
                    <a:lnTo>
                      <a:pt x="14522" y="2631"/>
                    </a:lnTo>
                    <a:lnTo>
                      <a:pt x="14519" y="2648"/>
                    </a:lnTo>
                    <a:lnTo>
                      <a:pt x="14514" y="2666"/>
                    </a:lnTo>
                    <a:lnTo>
                      <a:pt x="14508" y="2683"/>
                    </a:lnTo>
                    <a:lnTo>
                      <a:pt x="14501" y="2699"/>
                    </a:lnTo>
                    <a:lnTo>
                      <a:pt x="14491" y="2714"/>
                    </a:lnTo>
                    <a:lnTo>
                      <a:pt x="14481" y="2728"/>
                    </a:lnTo>
                    <a:lnTo>
                      <a:pt x="14470" y="2741"/>
                    </a:lnTo>
                    <a:lnTo>
                      <a:pt x="14456" y="2753"/>
                    </a:lnTo>
                    <a:lnTo>
                      <a:pt x="14442" y="2763"/>
                    </a:lnTo>
                    <a:lnTo>
                      <a:pt x="14427" y="2773"/>
                    </a:lnTo>
                    <a:lnTo>
                      <a:pt x="14411" y="2780"/>
                    </a:lnTo>
                    <a:lnTo>
                      <a:pt x="14394" y="2786"/>
                    </a:lnTo>
                    <a:lnTo>
                      <a:pt x="14377" y="2791"/>
                    </a:lnTo>
                    <a:lnTo>
                      <a:pt x="14359" y="2794"/>
                    </a:lnTo>
                    <a:lnTo>
                      <a:pt x="14340" y="2795"/>
                    </a:lnTo>
                    <a:lnTo>
                      <a:pt x="14321" y="2794"/>
                    </a:lnTo>
                    <a:lnTo>
                      <a:pt x="14304" y="2791"/>
                    </a:lnTo>
                    <a:lnTo>
                      <a:pt x="14286" y="2786"/>
                    </a:lnTo>
                    <a:lnTo>
                      <a:pt x="14269" y="2780"/>
                    </a:lnTo>
                    <a:lnTo>
                      <a:pt x="14254" y="2773"/>
                    </a:lnTo>
                    <a:lnTo>
                      <a:pt x="14238" y="2763"/>
                    </a:lnTo>
                    <a:lnTo>
                      <a:pt x="14224" y="2753"/>
                    </a:lnTo>
                    <a:lnTo>
                      <a:pt x="14212" y="2741"/>
                    </a:lnTo>
                    <a:lnTo>
                      <a:pt x="14199" y="2728"/>
                    </a:lnTo>
                    <a:lnTo>
                      <a:pt x="14189" y="2714"/>
                    </a:lnTo>
                    <a:lnTo>
                      <a:pt x="14180" y="2699"/>
                    </a:lnTo>
                    <a:lnTo>
                      <a:pt x="14172" y="2683"/>
                    </a:lnTo>
                    <a:lnTo>
                      <a:pt x="14166" y="2666"/>
                    </a:lnTo>
                    <a:lnTo>
                      <a:pt x="14162" y="2648"/>
                    </a:lnTo>
                    <a:lnTo>
                      <a:pt x="14159" y="2631"/>
                    </a:lnTo>
                    <a:lnTo>
                      <a:pt x="14158" y="2612"/>
                    </a:lnTo>
                    <a:lnTo>
                      <a:pt x="14159" y="2593"/>
                    </a:lnTo>
                    <a:lnTo>
                      <a:pt x="14162" y="2575"/>
                    </a:lnTo>
                    <a:lnTo>
                      <a:pt x="14166" y="2558"/>
                    </a:lnTo>
                    <a:lnTo>
                      <a:pt x="14172" y="2541"/>
                    </a:lnTo>
                    <a:lnTo>
                      <a:pt x="14180" y="2525"/>
                    </a:lnTo>
                    <a:lnTo>
                      <a:pt x="14189" y="2510"/>
                    </a:lnTo>
                    <a:lnTo>
                      <a:pt x="14199" y="2496"/>
                    </a:lnTo>
                    <a:lnTo>
                      <a:pt x="14212" y="2482"/>
                    </a:lnTo>
                    <a:lnTo>
                      <a:pt x="14224" y="2471"/>
                    </a:lnTo>
                    <a:lnTo>
                      <a:pt x="14238" y="2460"/>
                    </a:lnTo>
                    <a:lnTo>
                      <a:pt x="14254" y="2451"/>
                    </a:lnTo>
                    <a:lnTo>
                      <a:pt x="14269" y="2444"/>
                    </a:lnTo>
                    <a:lnTo>
                      <a:pt x="14286" y="2437"/>
                    </a:lnTo>
                    <a:lnTo>
                      <a:pt x="14304" y="2433"/>
                    </a:lnTo>
                    <a:lnTo>
                      <a:pt x="14321" y="2430"/>
                    </a:lnTo>
                    <a:lnTo>
                      <a:pt x="14340" y="2429"/>
                    </a:lnTo>
                    <a:close/>
                    <a:moveTo>
                      <a:pt x="14879" y="2429"/>
                    </a:moveTo>
                    <a:lnTo>
                      <a:pt x="14897" y="2430"/>
                    </a:lnTo>
                    <a:lnTo>
                      <a:pt x="14916" y="2433"/>
                    </a:lnTo>
                    <a:lnTo>
                      <a:pt x="14933" y="2437"/>
                    </a:lnTo>
                    <a:lnTo>
                      <a:pt x="14950" y="2444"/>
                    </a:lnTo>
                    <a:lnTo>
                      <a:pt x="14966" y="2451"/>
                    </a:lnTo>
                    <a:lnTo>
                      <a:pt x="14981" y="2460"/>
                    </a:lnTo>
                    <a:lnTo>
                      <a:pt x="14995" y="2471"/>
                    </a:lnTo>
                    <a:lnTo>
                      <a:pt x="15008" y="2482"/>
                    </a:lnTo>
                    <a:lnTo>
                      <a:pt x="15019" y="2496"/>
                    </a:lnTo>
                    <a:lnTo>
                      <a:pt x="15031" y="2510"/>
                    </a:lnTo>
                    <a:lnTo>
                      <a:pt x="15039" y="2525"/>
                    </a:lnTo>
                    <a:lnTo>
                      <a:pt x="15047" y="2541"/>
                    </a:lnTo>
                    <a:lnTo>
                      <a:pt x="15054" y="2558"/>
                    </a:lnTo>
                    <a:lnTo>
                      <a:pt x="15058" y="2575"/>
                    </a:lnTo>
                    <a:lnTo>
                      <a:pt x="15061" y="2593"/>
                    </a:lnTo>
                    <a:lnTo>
                      <a:pt x="15062" y="2612"/>
                    </a:lnTo>
                    <a:lnTo>
                      <a:pt x="15061" y="2631"/>
                    </a:lnTo>
                    <a:lnTo>
                      <a:pt x="15058" y="2648"/>
                    </a:lnTo>
                    <a:lnTo>
                      <a:pt x="15054" y="2666"/>
                    </a:lnTo>
                    <a:lnTo>
                      <a:pt x="15047" y="2683"/>
                    </a:lnTo>
                    <a:lnTo>
                      <a:pt x="15039" y="2699"/>
                    </a:lnTo>
                    <a:lnTo>
                      <a:pt x="15031" y="2714"/>
                    </a:lnTo>
                    <a:lnTo>
                      <a:pt x="15019" y="2728"/>
                    </a:lnTo>
                    <a:lnTo>
                      <a:pt x="15008" y="2741"/>
                    </a:lnTo>
                    <a:lnTo>
                      <a:pt x="14995" y="2753"/>
                    </a:lnTo>
                    <a:lnTo>
                      <a:pt x="14981" y="2763"/>
                    </a:lnTo>
                    <a:lnTo>
                      <a:pt x="14966" y="2773"/>
                    </a:lnTo>
                    <a:lnTo>
                      <a:pt x="14950" y="2780"/>
                    </a:lnTo>
                    <a:lnTo>
                      <a:pt x="14933" y="2786"/>
                    </a:lnTo>
                    <a:lnTo>
                      <a:pt x="14916" y="2791"/>
                    </a:lnTo>
                    <a:lnTo>
                      <a:pt x="14897" y="2794"/>
                    </a:lnTo>
                    <a:lnTo>
                      <a:pt x="14879" y="2795"/>
                    </a:lnTo>
                    <a:lnTo>
                      <a:pt x="14861" y="2794"/>
                    </a:lnTo>
                    <a:lnTo>
                      <a:pt x="14842" y="2791"/>
                    </a:lnTo>
                    <a:lnTo>
                      <a:pt x="14825" y="2786"/>
                    </a:lnTo>
                    <a:lnTo>
                      <a:pt x="14809" y="2780"/>
                    </a:lnTo>
                    <a:lnTo>
                      <a:pt x="14792" y="2773"/>
                    </a:lnTo>
                    <a:lnTo>
                      <a:pt x="14777" y="2763"/>
                    </a:lnTo>
                    <a:lnTo>
                      <a:pt x="14763" y="2753"/>
                    </a:lnTo>
                    <a:lnTo>
                      <a:pt x="14750" y="2741"/>
                    </a:lnTo>
                    <a:lnTo>
                      <a:pt x="14739" y="2728"/>
                    </a:lnTo>
                    <a:lnTo>
                      <a:pt x="14728" y="2714"/>
                    </a:lnTo>
                    <a:lnTo>
                      <a:pt x="14719" y="2699"/>
                    </a:lnTo>
                    <a:lnTo>
                      <a:pt x="14710" y="2683"/>
                    </a:lnTo>
                    <a:lnTo>
                      <a:pt x="14705" y="2666"/>
                    </a:lnTo>
                    <a:lnTo>
                      <a:pt x="14700" y="2648"/>
                    </a:lnTo>
                    <a:lnTo>
                      <a:pt x="14698" y="2631"/>
                    </a:lnTo>
                    <a:lnTo>
                      <a:pt x="14697" y="2612"/>
                    </a:lnTo>
                    <a:lnTo>
                      <a:pt x="14698" y="2593"/>
                    </a:lnTo>
                    <a:lnTo>
                      <a:pt x="14700" y="2575"/>
                    </a:lnTo>
                    <a:lnTo>
                      <a:pt x="14705" y="2558"/>
                    </a:lnTo>
                    <a:lnTo>
                      <a:pt x="14710" y="2541"/>
                    </a:lnTo>
                    <a:lnTo>
                      <a:pt x="14719" y="2525"/>
                    </a:lnTo>
                    <a:lnTo>
                      <a:pt x="14728" y="2510"/>
                    </a:lnTo>
                    <a:lnTo>
                      <a:pt x="14739" y="2496"/>
                    </a:lnTo>
                    <a:lnTo>
                      <a:pt x="14750" y="2482"/>
                    </a:lnTo>
                    <a:lnTo>
                      <a:pt x="14763" y="2471"/>
                    </a:lnTo>
                    <a:lnTo>
                      <a:pt x="14777" y="2460"/>
                    </a:lnTo>
                    <a:lnTo>
                      <a:pt x="14792" y="2451"/>
                    </a:lnTo>
                    <a:lnTo>
                      <a:pt x="14809" y="2444"/>
                    </a:lnTo>
                    <a:lnTo>
                      <a:pt x="14825" y="2437"/>
                    </a:lnTo>
                    <a:lnTo>
                      <a:pt x="14842" y="2433"/>
                    </a:lnTo>
                    <a:lnTo>
                      <a:pt x="14861" y="2430"/>
                    </a:lnTo>
                    <a:lnTo>
                      <a:pt x="14879" y="2429"/>
                    </a:lnTo>
                    <a:close/>
                    <a:moveTo>
                      <a:pt x="15418" y="2429"/>
                    </a:moveTo>
                    <a:lnTo>
                      <a:pt x="15436" y="2430"/>
                    </a:lnTo>
                    <a:lnTo>
                      <a:pt x="15454" y="2433"/>
                    </a:lnTo>
                    <a:lnTo>
                      <a:pt x="15472" y="2437"/>
                    </a:lnTo>
                    <a:lnTo>
                      <a:pt x="15489" y="2444"/>
                    </a:lnTo>
                    <a:lnTo>
                      <a:pt x="15504" y="2451"/>
                    </a:lnTo>
                    <a:lnTo>
                      <a:pt x="15520" y="2460"/>
                    </a:lnTo>
                    <a:lnTo>
                      <a:pt x="15533" y="2471"/>
                    </a:lnTo>
                    <a:lnTo>
                      <a:pt x="15547" y="2482"/>
                    </a:lnTo>
                    <a:lnTo>
                      <a:pt x="15558" y="2496"/>
                    </a:lnTo>
                    <a:lnTo>
                      <a:pt x="15569" y="2510"/>
                    </a:lnTo>
                    <a:lnTo>
                      <a:pt x="15578" y="2525"/>
                    </a:lnTo>
                    <a:lnTo>
                      <a:pt x="15586" y="2541"/>
                    </a:lnTo>
                    <a:lnTo>
                      <a:pt x="15592" y="2558"/>
                    </a:lnTo>
                    <a:lnTo>
                      <a:pt x="15596" y="2575"/>
                    </a:lnTo>
                    <a:lnTo>
                      <a:pt x="15599" y="2593"/>
                    </a:lnTo>
                    <a:lnTo>
                      <a:pt x="15600" y="2612"/>
                    </a:lnTo>
                    <a:lnTo>
                      <a:pt x="15599" y="2631"/>
                    </a:lnTo>
                    <a:lnTo>
                      <a:pt x="15596" y="2648"/>
                    </a:lnTo>
                    <a:lnTo>
                      <a:pt x="15592" y="2666"/>
                    </a:lnTo>
                    <a:lnTo>
                      <a:pt x="15586" y="2683"/>
                    </a:lnTo>
                    <a:lnTo>
                      <a:pt x="15578" y="2699"/>
                    </a:lnTo>
                    <a:lnTo>
                      <a:pt x="15569" y="2714"/>
                    </a:lnTo>
                    <a:lnTo>
                      <a:pt x="15558" y="2728"/>
                    </a:lnTo>
                    <a:lnTo>
                      <a:pt x="15547" y="2741"/>
                    </a:lnTo>
                    <a:lnTo>
                      <a:pt x="15533" y="2753"/>
                    </a:lnTo>
                    <a:lnTo>
                      <a:pt x="15520" y="2763"/>
                    </a:lnTo>
                    <a:lnTo>
                      <a:pt x="15504" y="2773"/>
                    </a:lnTo>
                    <a:lnTo>
                      <a:pt x="15489" y="2780"/>
                    </a:lnTo>
                    <a:lnTo>
                      <a:pt x="15472" y="2786"/>
                    </a:lnTo>
                    <a:lnTo>
                      <a:pt x="15454" y="2791"/>
                    </a:lnTo>
                    <a:lnTo>
                      <a:pt x="15436" y="2794"/>
                    </a:lnTo>
                    <a:lnTo>
                      <a:pt x="15418" y="2795"/>
                    </a:lnTo>
                    <a:lnTo>
                      <a:pt x="15399" y="2794"/>
                    </a:lnTo>
                    <a:lnTo>
                      <a:pt x="15381" y="2791"/>
                    </a:lnTo>
                    <a:lnTo>
                      <a:pt x="15363" y="2786"/>
                    </a:lnTo>
                    <a:lnTo>
                      <a:pt x="15347" y="2780"/>
                    </a:lnTo>
                    <a:lnTo>
                      <a:pt x="15331" y="2773"/>
                    </a:lnTo>
                    <a:lnTo>
                      <a:pt x="15315" y="2763"/>
                    </a:lnTo>
                    <a:lnTo>
                      <a:pt x="15302" y="2753"/>
                    </a:lnTo>
                    <a:lnTo>
                      <a:pt x="15289" y="2741"/>
                    </a:lnTo>
                    <a:lnTo>
                      <a:pt x="15277" y="2728"/>
                    </a:lnTo>
                    <a:lnTo>
                      <a:pt x="15266" y="2714"/>
                    </a:lnTo>
                    <a:lnTo>
                      <a:pt x="15257" y="2699"/>
                    </a:lnTo>
                    <a:lnTo>
                      <a:pt x="15250" y="2683"/>
                    </a:lnTo>
                    <a:lnTo>
                      <a:pt x="15243" y="2666"/>
                    </a:lnTo>
                    <a:lnTo>
                      <a:pt x="15239" y="2648"/>
                    </a:lnTo>
                    <a:lnTo>
                      <a:pt x="15236" y="2631"/>
                    </a:lnTo>
                    <a:lnTo>
                      <a:pt x="15235" y="2612"/>
                    </a:lnTo>
                    <a:lnTo>
                      <a:pt x="15236" y="2593"/>
                    </a:lnTo>
                    <a:lnTo>
                      <a:pt x="15239" y="2575"/>
                    </a:lnTo>
                    <a:lnTo>
                      <a:pt x="15243" y="2558"/>
                    </a:lnTo>
                    <a:lnTo>
                      <a:pt x="15250" y="2541"/>
                    </a:lnTo>
                    <a:lnTo>
                      <a:pt x="15257" y="2525"/>
                    </a:lnTo>
                    <a:lnTo>
                      <a:pt x="15266" y="2510"/>
                    </a:lnTo>
                    <a:lnTo>
                      <a:pt x="15277" y="2496"/>
                    </a:lnTo>
                    <a:lnTo>
                      <a:pt x="15289" y="2482"/>
                    </a:lnTo>
                    <a:lnTo>
                      <a:pt x="15302" y="2471"/>
                    </a:lnTo>
                    <a:lnTo>
                      <a:pt x="15315" y="2460"/>
                    </a:lnTo>
                    <a:lnTo>
                      <a:pt x="15331" y="2451"/>
                    </a:lnTo>
                    <a:lnTo>
                      <a:pt x="15347" y="2444"/>
                    </a:lnTo>
                    <a:lnTo>
                      <a:pt x="15363" y="2437"/>
                    </a:lnTo>
                    <a:lnTo>
                      <a:pt x="15381" y="2433"/>
                    </a:lnTo>
                    <a:lnTo>
                      <a:pt x="15399" y="2430"/>
                    </a:lnTo>
                    <a:lnTo>
                      <a:pt x="15418" y="2429"/>
                    </a:lnTo>
                    <a:close/>
                    <a:moveTo>
                      <a:pt x="13682" y="943"/>
                    </a:moveTo>
                    <a:lnTo>
                      <a:pt x="15712" y="943"/>
                    </a:lnTo>
                    <a:lnTo>
                      <a:pt x="15712" y="1546"/>
                    </a:lnTo>
                    <a:lnTo>
                      <a:pt x="13682" y="1546"/>
                    </a:lnTo>
                    <a:lnTo>
                      <a:pt x="13682" y="943"/>
                    </a:lnTo>
                    <a:close/>
                    <a:moveTo>
                      <a:pt x="1545" y="1123"/>
                    </a:moveTo>
                    <a:lnTo>
                      <a:pt x="1545" y="943"/>
                    </a:lnTo>
                    <a:lnTo>
                      <a:pt x="1089" y="943"/>
                    </a:lnTo>
                    <a:lnTo>
                      <a:pt x="1089" y="1123"/>
                    </a:lnTo>
                    <a:lnTo>
                      <a:pt x="811" y="1123"/>
                    </a:lnTo>
                    <a:lnTo>
                      <a:pt x="811" y="1769"/>
                    </a:lnTo>
                    <a:lnTo>
                      <a:pt x="1822" y="1769"/>
                    </a:lnTo>
                    <a:lnTo>
                      <a:pt x="1822" y="1123"/>
                    </a:lnTo>
                    <a:lnTo>
                      <a:pt x="1545" y="1123"/>
                    </a:lnTo>
                    <a:close/>
                    <a:moveTo>
                      <a:pt x="3010" y="1123"/>
                    </a:moveTo>
                    <a:lnTo>
                      <a:pt x="3010" y="943"/>
                    </a:lnTo>
                    <a:lnTo>
                      <a:pt x="2555" y="943"/>
                    </a:lnTo>
                    <a:lnTo>
                      <a:pt x="2555" y="1123"/>
                    </a:lnTo>
                    <a:lnTo>
                      <a:pt x="2278" y="1123"/>
                    </a:lnTo>
                    <a:lnTo>
                      <a:pt x="2278" y="1769"/>
                    </a:lnTo>
                    <a:lnTo>
                      <a:pt x="3288" y="1769"/>
                    </a:lnTo>
                    <a:lnTo>
                      <a:pt x="3288" y="1123"/>
                    </a:lnTo>
                    <a:lnTo>
                      <a:pt x="3010" y="1123"/>
                    </a:lnTo>
                    <a:close/>
                    <a:moveTo>
                      <a:pt x="4477" y="1123"/>
                    </a:moveTo>
                    <a:lnTo>
                      <a:pt x="4477" y="943"/>
                    </a:lnTo>
                    <a:lnTo>
                      <a:pt x="4021" y="943"/>
                    </a:lnTo>
                    <a:lnTo>
                      <a:pt x="4021" y="1123"/>
                    </a:lnTo>
                    <a:lnTo>
                      <a:pt x="3743" y="1123"/>
                    </a:lnTo>
                    <a:lnTo>
                      <a:pt x="3743" y="1769"/>
                    </a:lnTo>
                    <a:lnTo>
                      <a:pt x="4754" y="1769"/>
                    </a:lnTo>
                    <a:lnTo>
                      <a:pt x="4754" y="1123"/>
                    </a:lnTo>
                    <a:lnTo>
                      <a:pt x="4477" y="1123"/>
                    </a:lnTo>
                    <a:close/>
                    <a:moveTo>
                      <a:pt x="5942" y="1123"/>
                    </a:moveTo>
                    <a:lnTo>
                      <a:pt x="5942" y="943"/>
                    </a:lnTo>
                    <a:lnTo>
                      <a:pt x="5486" y="943"/>
                    </a:lnTo>
                    <a:lnTo>
                      <a:pt x="5486" y="1123"/>
                    </a:lnTo>
                    <a:lnTo>
                      <a:pt x="5209" y="1123"/>
                    </a:lnTo>
                    <a:lnTo>
                      <a:pt x="5209" y="1769"/>
                    </a:lnTo>
                    <a:lnTo>
                      <a:pt x="6219" y="1769"/>
                    </a:lnTo>
                    <a:lnTo>
                      <a:pt x="6219" y="1123"/>
                    </a:lnTo>
                    <a:lnTo>
                      <a:pt x="5942" y="1123"/>
                    </a:lnTo>
                    <a:close/>
                    <a:moveTo>
                      <a:pt x="7407" y="1123"/>
                    </a:moveTo>
                    <a:lnTo>
                      <a:pt x="7407" y="943"/>
                    </a:lnTo>
                    <a:lnTo>
                      <a:pt x="6953" y="943"/>
                    </a:lnTo>
                    <a:lnTo>
                      <a:pt x="6953" y="1123"/>
                    </a:lnTo>
                    <a:lnTo>
                      <a:pt x="6675" y="1123"/>
                    </a:lnTo>
                    <a:lnTo>
                      <a:pt x="6675" y="1769"/>
                    </a:lnTo>
                    <a:lnTo>
                      <a:pt x="7685" y="1769"/>
                    </a:lnTo>
                    <a:lnTo>
                      <a:pt x="7685" y="1123"/>
                    </a:lnTo>
                    <a:lnTo>
                      <a:pt x="7407" y="1123"/>
                    </a:lnTo>
                    <a:close/>
                    <a:moveTo>
                      <a:pt x="8874" y="1123"/>
                    </a:moveTo>
                    <a:lnTo>
                      <a:pt x="8874" y="943"/>
                    </a:lnTo>
                    <a:lnTo>
                      <a:pt x="8418" y="943"/>
                    </a:lnTo>
                    <a:lnTo>
                      <a:pt x="8418" y="1123"/>
                    </a:lnTo>
                    <a:lnTo>
                      <a:pt x="8141" y="1123"/>
                    </a:lnTo>
                    <a:lnTo>
                      <a:pt x="8141" y="1769"/>
                    </a:lnTo>
                    <a:lnTo>
                      <a:pt x="9151" y="1769"/>
                    </a:lnTo>
                    <a:lnTo>
                      <a:pt x="9151" y="1123"/>
                    </a:lnTo>
                    <a:lnTo>
                      <a:pt x="8874" y="1123"/>
                    </a:lnTo>
                    <a:close/>
                    <a:moveTo>
                      <a:pt x="10339" y="1123"/>
                    </a:moveTo>
                    <a:lnTo>
                      <a:pt x="10339" y="943"/>
                    </a:lnTo>
                    <a:lnTo>
                      <a:pt x="9883" y="943"/>
                    </a:lnTo>
                    <a:lnTo>
                      <a:pt x="9883" y="1123"/>
                    </a:lnTo>
                    <a:lnTo>
                      <a:pt x="9606" y="1123"/>
                    </a:lnTo>
                    <a:lnTo>
                      <a:pt x="9606" y="1769"/>
                    </a:lnTo>
                    <a:lnTo>
                      <a:pt x="10617" y="1769"/>
                    </a:lnTo>
                    <a:lnTo>
                      <a:pt x="10617" y="1123"/>
                    </a:lnTo>
                    <a:lnTo>
                      <a:pt x="10339" y="1123"/>
                    </a:lnTo>
                    <a:close/>
                    <a:moveTo>
                      <a:pt x="1545" y="2845"/>
                    </a:moveTo>
                    <a:lnTo>
                      <a:pt x="1545" y="3025"/>
                    </a:lnTo>
                    <a:lnTo>
                      <a:pt x="1089" y="3025"/>
                    </a:lnTo>
                    <a:lnTo>
                      <a:pt x="1089" y="2845"/>
                    </a:lnTo>
                    <a:lnTo>
                      <a:pt x="811" y="2845"/>
                    </a:lnTo>
                    <a:lnTo>
                      <a:pt x="811" y="2199"/>
                    </a:lnTo>
                    <a:lnTo>
                      <a:pt x="1822" y="2199"/>
                    </a:lnTo>
                    <a:lnTo>
                      <a:pt x="1822" y="2845"/>
                    </a:lnTo>
                    <a:lnTo>
                      <a:pt x="1545" y="2845"/>
                    </a:lnTo>
                    <a:close/>
                    <a:moveTo>
                      <a:pt x="3010" y="2845"/>
                    </a:moveTo>
                    <a:lnTo>
                      <a:pt x="3010" y="3025"/>
                    </a:lnTo>
                    <a:lnTo>
                      <a:pt x="2555" y="3025"/>
                    </a:lnTo>
                    <a:lnTo>
                      <a:pt x="2555" y="2845"/>
                    </a:lnTo>
                    <a:lnTo>
                      <a:pt x="2278" y="2845"/>
                    </a:lnTo>
                    <a:lnTo>
                      <a:pt x="2278" y="2199"/>
                    </a:lnTo>
                    <a:lnTo>
                      <a:pt x="3288" y="2199"/>
                    </a:lnTo>
                    <a:lnTo>
                      <a:pt x="3288" y="2845"/>
                    </a:lnTo>
                    <a:lnTo>
                      <a:pt x="3010" y="2845"/>
                    </a:lnTo>
                    <a:close/>
                    <a:moveTo>
                      <a:pt x="4477" y="2845"/>
                    </a:moveTo>
                    <a:lnTo>
                      <a:pt x="4477" y="3025"/>
                    </a:lnTo>
                    <a:lnTo>
                      <a:pt x="4021" y="3025"/>
                    </a:lnTo>
                    <a:lnTo>
                      <a:pt x="4021" y="2845"/>
                    </a:lnTo>
                    <a:lnTo>
                      <a:pt x="3743" y="2845"/>
                    </a:lnTo>
                    <a:lnTo>
                      <a:pt x="3743" y="2199"/>
                    </a:lnTo>
                    <a:lnTo>
                      <a:pt x="4754" y="2199"/>
                    </a:lnTo>
                    <a:lnTo>
                      <a:pt x="4754" y="2845"/>
                    </a:lnTo>
                    <a:lnTo>
                      <a:pt x="4477" y="2845"/>
                    </a:lnTo>
                    <a:close/>
                    <a:moveTo>
                      <a:pt x="5942" y="2845"/>
                    </a:moveTo>
                    <a:lnTo>
                      <a:pt x="5942" y="3025"/>
                    </a:lnTo>
                    <a:lnTo>
                      <a:pt x="5486" y="3025"/>
                    </a:lnTo>
                    <a:lnTo>
                      <a:pt x="5486" y="2845"/>
                    </a:lnTo>
                    <a:lnTo>
                      <a:pt x="5209" y="2845"/>
                    </a:lnTo>
                    <a:lnTo>
                      <a:pt x="5209" y="2199"/>
                    </a:lnTo>
                    <a:lnTo>
                      <a:pt x="6219" y="2199"/>
                    </a:lnTo>
                    <a:lnTo>
                      <a:pt x="6219" y="2845"/>
                    </a:lnTo>
                    <a:lnTo>
                      <a:pt x="5942" y="2845"/>
                    </a:lnTo>
                    <a:close/>
                    <a:moveTo>
                      <a:pt x="7407" y="2845"/>
                    </a:moveTo>
                    <a:lnTo>
                      <a:pt x="7407" y="3025"/>
                    </a:lnTo>
                    <a:lnTo>
                      <a:pt x="6953" y="3025"/>
                    </a:lnTo>
                    <a:lnTo>
                      <a:pt x="6953" y="2845"/>
                    </a:lnTo>
                    <a:lnTo>
                      <a:pt x="6675" y="2845"/>
                    </a:lnTo>
                    <a:lnTo>
                      <a:pt x="6675" y="2199"/>
                    </a:lnTo>
                    <a:lnTo>
                      <a:pt x="7685" y="2199"/>
                    </a:lnTo>
                    <a:lnTo>
                      <a:pt x="7685" y="2845"/>
                    </a:lnTo>
                    <a:lnTo>
                      <a:pt x="7407" y="2845"/>
                    </a:lnTo>
                    <a:close/>
                    <a:moveTo>
                      <a:pt x="8874" y="2845"/>
                    </a:moveTo>
                    <a:lnTo>
                      <a:pt x="8874" y="3025"/>
                    </a:lnTo>
                    <a:lnTo>
                      <a:pt x="8418" y="3025"/>
                    </a:lnTo>
                    <a:lnTo>
                      <a:pt x="8418" y="2845"/>
                    </a:lnTo>
                    <a:lnTo>
                      <a:pt x="8141" y="2845"/>
                    </a:lnTo>
                    <a:lnTo>
                      <a:pt x="8141" y="2199"/>
                    </a:lnTo>
                    <a:lnTo>
                      <a:pt x="9151" y="2199"/>
                    </a:lnTo>
                    <a:lnTo>
                      <a:pt x="9151" y="2845"/>
                    </a:lnTo>
                    <a:lnTo>
                      <a:pt x="8874" y="2845"/>
                    </a:lnTo>
                    <a:close/>
                    <a:moveTo>
                      <a:pt x="10339" y="2845"/>
                    </a:moveTo>
                    <a:lnTo>
                      <a:pt x="10339" y="3025"/>
                    </a:lnTo>
                    <a:lnTo>
                      <a:pt x="9883" y="3025"/>
                    </a:lnTo>
                    <a:lnTo>
                      <a:pt x="9883" y="2845"/>
                    </a:lnTo>
                    <a:lnTo>
                      <a:pt x="9606" y="2845"/>
                    </a:lnTo>
                    <a:lnTo>
                      <a:pt x="9606" y="2199"/>
                    </a:lnTo>
                    <a:lnTo>
                      <a:pt x="10617" y="2199"/>
                    </a:lnTo>
                    <a:lnTo>
                      <a:pt x="10617" y="2845"/>
                    </a:lnTo>
                    <a:lnTo>
                      <a:pt x="10339" y="2845"/>
                    </a:lnTo>
                    <a:close/>
                    <a:moveTo>
                      <a:pt x="11851" y="1123"/>
                    </a:moveTo>
                    <a:lnTo>
                      <a:pt x="11851" y="943"/>
                    </a:lnTo>
                    <a:lnTo>
                      <a:pt x="11395" y="943"/>
                    </a:lnTo>
                    <a:lnTo>
                      <a:pt x="11395" y="1123"/>
                    </a:lnTo>
                    <a:lnTo>
                      <a:pt x="11117" y="1123"/>
                    </a:lnTo>
                    <a:lnTo>
                      <a:pt x="11117" y="1769"/>
                    </a:lnTo>
                    <a:lnTo>
                      <a:pt x="12128" y="1769"/>
                    </a:lnTo>
                    <a:lnTo>
                      <a:pt x="12128" y="1123"/>
                    </a:lnTo>
                    <a:lnTo>
                      <a:pt x="11851" y="1123"/>
                    </a:lnTo>
                    <a:close/>
                    <a:moveTo>
                      <a:pt x="11851" y="2845"/>
                    </a:moveTo>
                    <a:lnTo>
                      <a:pt x="11851" y="3025"/>
                    </a:lnTo>
                    <a:lnTo>
                      <a:pt x="11395" y="3025"/>
                    </a:lnTo>
                    <a:lnTo>
                      <a:pt x="11395" y="2845"/>
                    </a:lnTo>
                    <a:lnTo>
                      <a:pt x="11117" y="2845"/>
                    </a:lnTo>
                    <a:lnTo>
                      <a:pt x="11117" y="2199"/>
                    </a:lnTo>
                    <a:lnTo>
                      <a:pt x="12128" y="2199"/>
                    </a:lnTo>
                    <a:lnTo>
                      <a:pt x="12128" y="2845"/>
                    </a:lnTo>
                    <a:lnTo>
                      <a:pt x="11851" y="28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91" name="图文框 290"/>
              <p:cNvSpPr/>
              <p:nvPr/>
            </p:nvSpPr>
            <p:spPr bwMode="auto">
              <a:xfrm>
                <a:off x="4962046" y="1566538"/>
                <a:ext cx="900000" cy="936000"/>
              </a:xfrm>
              <a:prstGeom prst="frame">
                <a:avLst>
                  <a:gd name="adj1" fmla="val 2855"/>
                </a:avLst>
              </a:prstGeom>
              <a:grpFill/>
              <a:ln w="19050">
                <a:noFill/>
                <a:prstDash val="dash"/>
                <a:tailEnd type="arrow"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zh-CN" altLang="en-US" sz="9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/>
                  <a:cs typeface="Arial" pitchFamily="34" charset="0"/>
                  <a:sym typeface="Arial"/>
                </a:endParaRPr>
              </a:p>
            </p:txBody>
          </p:sp>
        </p:grpSp>
        <p:cxnSp>
          <p:nvCxnSpPr>
            <p:cNvPr id="157" name="直接箭头连接符 903"/>
            <p:cNvCxnSpPr>
              <a:cxnSpLocks noChangeShapeType="1"/>
            </p:cNvCxnSpPr>
            <p:nvPr/>
          </p:nvCxnSpPr>
          <p:spPr bwMode="auto">
            <a:xfrm flipH="1">
              <a:off x="5991728" y="2021305"/>
              <a:ext cx="508589" cy="51735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stealth" w="lg" len="lg"/>
            </a:ln>
          </p:spPr>
        </p:cxnSp>
        <p:cxnSp>
          <p:nvCxnSpPr>
            <p:cNvPr id="158" name="直接箭头连接符 903"/>
            <p:cNvCxnSpPr>
              <a:cxnSpLocks noChangeShapeType="1"/>
            </p:cNvCxnSpPr>
            <p:nvPr/>
          </p:nvCxnSpPr>
          <p:spPr bwMode="auto">
            <a:xfrm flipH="1">
              <a:off x="6557213" y="2129590"/>
              <a:ext cx="89483" cy="409073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stealth" w="lg" len="lg"/>
            </a:ln>
          </p:spPr>
        </p:cxnSp>
        <p:cxnSp>
          <p:nvCxnSpPr>
            <p:cNvPr id="159" name="直接箭头连接符 903"/>
            <p:cNvCxnSpPr>
              <a:cxnSpLocks noChangeShapeType="1"/>
            </p:cNvCxnSpPr>
            <p:nvPr/>
          </p:nvCxnSpPr>
          <p:spPr bwMode="auto">
            <a:xfrm>
              <a:off x="6951107" y="2141621"/>
              <a:ext cx="207685" cy="3970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stealth" w="lg" len="lg"/>
            </a:ln>
          </p:spPr>
        </p:cxnSp>
        <p:cxnSp>
          <p:nvCxnSpPr>
            <p:cNvPr id="160" name="直接箭头连接符 903"/>
            <p:cNvCxnSpPr>
              <a:cxnSpLocks noChangeShapeType="1"/>
            </p:cNvCxnSpPr>
            <p:nvPr/>
          </p:nvCxnSpPr>
          <p:spPr bwMode="auto">
            <a:xfrm>
              <a:off x="7077809" y="1973179"/>
              <a:ext cx="694594" cy="45719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stealth" w="lg" len="lg"/>
            </a:ln>
          </p:spPr>
        </p:cxnSp>
        <p:grpSp>
          <p:nvGrpSpPr>
            <p:cNvPr id="149" name="组合 398"/>
            <p:cNvGrpSpPr/>
            <p:nvPr/>
          </p:nvGrpSpPr>
          <p:grpSpPr>
            <a:xfrm>
              <a:off x="6596100" y="1552074"/>
              <a:ext cx="383761" cy="521779"/>
              <a:chOff x="10287403" y="1826574"/>
              <a:chExt cx="2327266" cy="2817813"/>
            </a:xfrm>
            <a:solidFill>
              <a:srgbClr val="C00000"/>
            </a:solidFill>
          </p:grpSpPr>
          <p:sp>
            <p:nvSpPr>
              <p:cNvPr id="162" name="Freeform 21"/>
              <p:cNvSpPr>
                <a:spLocks/>
              </p:cNvSpPr>
              <p:nvPr/>
            </p:nvSpPr>
            <p:spPr bwMode="auto">
              <a:xfrm>
                <a:off x="11073215" y="2025012"/>
                <a:ext cx="203200" cy="33338"/>
              </a:xfrm>
              <a:custGeom>
                <a:avLst/>
                <a:gdLst/>
                <a:ahLst/>
                <a:cxnLst>
                  <a:cxn ang="0">
                    <a:pos x="1169" y="0"/>
                  </a:cxn>
                  <a:cxn ang="0">
                    <a:pos x="1190" y="2"/>
                  </a:cxn>
                  <a:cxn ang="0">
                    <a:pos x="1212" y="9"/>
                  </a:cxn>
                  <a:cxn ang="0">
                    <a:pos x="1229" y="19"/>
                  </a:cxn>
                  <a:cxn ang="0">
                    <a:pos x="1246" y="32"/>
                  </a:cxn>
                  <a:cxn ang="0">
                    <a:pos x="1259" y="49"/>
                  </a:cxn>
                  <a:cxn ang="0">
                    <a:pos x="1269" y="66"/>
                  </a:cxn>
                  <a:cxn ang="0">
                    <a:pos x="1276" y="87"/>
                  </a:cxn>
                  <a:cxn ang="0">
                    <a:pos x="1278" y="110"/>
                  </a:cxn>
                  <a:cxn ang="0">
                    <a:pos x="1276" y="131"/>
                  </a:cxn>
                  <a:cxn ang="0">
                    <a:pos x="1269" y="152"/>
                  </a:cxn>
                  <a:cxn ang="0">
                    <a:pos x="1259" y="170"/>
                  </a:cxn>
                  <a:cxn ang="0">
                    <a:pos x="1246" y="186"/>
                  </a:cxn>
                  <a:cxn ang="0">
                    <a:pos x="1229" y="200"/>
                  </a:cxn>
                  <a:cxn ang="0">
                    <a:pos x="1212" y="210"/>
                  </a:cxn>
                  <a:cxn ang="0">
                    <a:pos x="1190" y="216"/>
                  </a:cxn>
                  <a:cxn ang="0">
                    <a:pos x="1169" y="218"/>
                  </a:cxn>
                  <a:cxn ang="0">
                    <a:pos x="97" y="217"/>
                  </a:cxn>
                  <a:cxn ang="0">
                    <a:pos x="76" y="213"/>
                  </a:cxn>
                  <a:cxn ang="0">
                    <a:pos x="56" y="205"/>
                  </a:cxn>
                  <a:cxn ang="0">
                    <a:pos x="38" y="193"/>
                  </a:cxn>
                  <a:cxn ang="0">
                    <a:pos x="24" y="178"/>
                  </a:cxn>
                  <a:cxn ang="0">
                    <a:pos x="12" y="161"/>
                  </a:cxn>
                  <a:cxn ang="0">
                    <a:pos x="4" y="142"/>
                  </a:cxn>
                  <a:cxn ang="0">
                    <a:pos x="0" y="121"/>
                  </a:cxn>
                  <a:cxn ang="0">
                    <a:pos x="0" y="99"/>
                  </a:cxn>
                  <a:cxn ang="0">
                    <a:pos x="4" y="76"/>
                  </a:cxn>
                  <a:cxn ang="0">
                    <a:pos x="12" y="58"/>
                  </a:cxn>
                  <a:cxn ang="0">
                    <a:pos x="24" y="40"/>
                  </a:cxn>
                  <a:cxn ang="0">
                    <a:pos x="38" y="25"/>
                  </a:cxn>
                  <a:cxn ang="0">
                    <a:pos x="56" y="13"/>
                  </a:cxn>
                  <a:cxn ang="0">
                    <a:pos x="76" y="5"/>
                  </a:cxn>
                  <a:cxn ang="0">
                    <a:pos x="97" y="1"/>
                  </a:cxn>
                </a:cxnLst>
                <a:rect l="0" t="0" r="r" b="b"/>
                <a:pathLst>
                  <a:path w="1278" h="218">
                    <a:moveTo>
                      <a:pt x="108" y="0"/>
                    </a:moveTo>
                    <a:lnTo>
                      <a:pt x="1169" y="0"/>
                    </a:lnTo>
                    <a:lnTo>
                      <a:pt x="1180" y="1"/>
                    </a:lnTo>
                    <a:lnTo>
                      <a:pt x="1190" y="2"/>
                    </a:lnTo>
                    <a:lnTo>
                      <a:pt x="1202" y="5"/>
                    </a:lnTo>
                    <a:lnTo>
                      <a:pt x="1212" y="9"/>
                    </a:lnTo>
                    <a:lnTo>
                      <a:pt x="1220" y="13"/>
                    </a:lnTo>
                    <a:lnTo>
                      <a:pt x="1229" y="19"/>
                    </a:lnTo>
                    <a:lnTo>
                      <a:pt x="1238" y="25"/>
                    </a:lnTo>
                    <a:lnTo>
                      <a:pt x="1246" y="32"/>
                    </a:lnTo>
                    <a:lnTo>
                      <a:pt x="1253" y="40"/>
                    </a:lnTo>
                    <a:lnTo>
                      <a:pt x="1259" y="49"/>
                    </a:lnTo>
                    <a:lnTo>
                      <a:pt x="1265" y="58"/>
                    </a:lnTo>
                    <a:lnTo>
                      <a:pt x="1269" y="66"/>
                    </a:lnTo>
                    <a:lnTo>
                      <a:pt x="1272" y="76"/>
                    </a:lnTo>
                    <a:lnTo>
                      <a:pt x="1276" y="87"/>
                    </a:lnTo>
                    <a:lnTo>
                      <a:pt x="1277" y="99"/>
                    </a:lnTo>
                    <a:lnTo>
                      <a:pt x="1278" y="110"/>
                    </a:lnTo>
                    <a:lnTo>
                      <a:pt x="1277" y="121"/>
                    </a:lnTo>
                    <a:lnTo>
                      <a:pt x="1276" y="131"/>
                    </a:lnTo>
                    <a:lnTo>
                      <a:pt x="1272" y="142"/>
                    </a:lnTo>
                    <a:lnTo>
                      <a:pt x="1269" y="152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3" y="178"/>
                    </a:lnTo>
                    <a:lnTo>
                      <a:pt x="1246" y="186"/>
                    </a:lnTo>
                    <a:lnTo>
                      <a:pt x="1238" y="193"/>
                    </a:lnTo>
                    <a:lnTo>
                      <a:pt x="1229" y="200"/>
                    </a:lnTo>
                    <a:lnTo>
                      <a:pt x="1220" y="205"/>
                    </a:lnTo>
                    <a:lnTo>
                      <a:pt x="1212" y="210"/>
                    </a:lnTo>
                    <a:lnTo>
                      <a:pt x="1202" y="213"/>
                    </a:lnTo>
                    <a:lnTo>
                      <a:pt x="1190" y="216"/>
                    </a:lnTo>
                    <a:lnTo>
                      <a:pt x="1180" y="217"/>
                    </a:lnTo>
                    <a:lnTo>
                      <a:pt x="1169" y="218"/>
                    </a:lnTo>
                    <a:lnTo>
                      <a:pt x="108" y="218"/>
                    </a:lnTo>
                    <a:lnTo>
                      <a:pt x="97" y="217"/>
                    </a:lnTo>
                    <a:lnTo>
                      <a:pt x="86" y="216"/>
                    </a:lnTo>
                    <a:lnTo>
                      <a:pt x="76" y="213"/>
                    </a:lnTo>
                    <a:lnTo>
                      <a:pt x="66" y="210"/>
                    </a:lnTo>
                    <a:lnTo>
                      <a:pt x="56" y="205"/>
                    </a:lnTo>
                    <a:lnTo>
                      <a:pt x="47" y="200"/>
                    </a:lnTo>
                    <a:lnTo>
                      <a:pt x="38" y="193"/>
                    </a:lnTo>
                    <a:lnTo>
                      <a:pt x="31" y="186"/>
                    </a:lnTo>
                    <a:lnTo>
                      <a:pt x="24" y="178"/>
                    </a:lnTo>
                    <a:lnTo>
                      <a:pt x="17" y="170"/>
                    </a:lnTo>
                    <a:lnTo>
                      <a:pt x="12" y="161"/>
                    </a:lnTo>
                    <a:lnTo>
                      <a:pt x="7" y="152"/>
                    </a:lnTo>
                    <a:lnTo>
                      <a:pt x="4" y="142"/>
                    </a:lnTo>
                    <a:lnTo>
                      <a:pt x="2" y="131"/>
                    </a:lnTo>
                    <a:lnTo>
                      <a:pt x="0" y="121"/>
                    </a:lnTo>
                    <a:lnTo>
                      <a:pt x="0" y="110"/>
                    </a:lnTo>
                    <a:lnTo>
                      <a:pt x="0" y="99"/>
                    </a:lnTo>
                    <a:lnTo>
                      <a:pt x="2" y="87"/>
                    </a:lnTo>
                    <a:lnTo>
                      <a:pt x="4" y="76"/>
                    </a:lnTo>
                    <a:lnTo>
                      <a:pt x="7" y="66"/>
                    </a:lnTo>
                    <a:lnTo>
                      <a:pt x="12" y="58"/>
                    </a:lnTo>
                    <a:lnTo>
                      <a:pt x="17" y="49"/>
                    </a:lnTo>
                    <a:lnTo>
                      <a:pt x="24" y="40"/>
                    </a:lnTo>
                    <a:lnTo>
                      <a:pt x="31" y="32"/>
                    </a:lnTo>
                    <a:lnTo>
                      <a:pt x="38" y="25"/>
                    </a:lnTo>
                    <a:lnTo>
                      <a:pt x="47" y="19"/>
                    </a:lnTo>
                    <a:lnTo>
                      <a:pt x="56" y="13"/>
                    </a:lnTo>
                    <a:lnTo>
                      <a:pt x="66" y="9"/>
                    </a:lnTo>
                    <a:lnTo>
                      <a:pt x="76" y="5"/>
                    </a:lnTo>
                    <a:lnTo>
                      <a:pt x="86" y="2"/>
                    </a:lnTo>
                    <a:lnTo>
                      <a:pt x="97" y="1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63" name="Freeform 22"/>
              <p:cNvSpPr>
                <a:spLocks/>
              </p:cNvSpPr>
              <p:nvPr/>
            </p:nvSpPr>
            <p:spPr bwMode="auto">
              <a:xfrm>
                <a:off x="10455678" y="2025012"/>
                <a:ext cx="28575" cy="30163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8"/>
                  </a:cxn>
                  <a:cxn ang="0">
                    <a:pos x="135" y="170"/>
                  </a:cxn>
                  <a:cxn ang="0">
                    <a:pos x="150" y="162"/>
                  </a:cxn>
                  <a:cxn ang="0">
                    <a:pos x="162" y="148"/>
                  </a:cxn>
                  <a:cxn ang="0">
                    <a:pos x="172" y="134"/>
                  </a:cxn>
                  <a:cxn ang="0">
                    <a:pos x="179" y="117"/>
                  </a:cxn>
                  <a:cxn ang="0">
                    <a:pos x="182" y="99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2" y="47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3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7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99"/>
                  </a:cxn>
                  <a:cxn ang="0">
                    <a:pos x="4" y="117"/>
                  </a:cxn>
                  <a:cxn ang="0">
                    <a:pos x="11" y="134"/>
                  </a:cxn>
                  <a:cxn ang="0">
                    <a:pos x="21" y="148"/>
                  </a:cxn>
                  <a:cxn ang="0">
                    <a:pos x="33" y="162"/>
                  </a:cxn>
                  <a:cxn ang="0">
                    <a:pos x="48" y="170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1" y="182"/>
                    </a:moveTo>
                    <a:lnTo>
                      <a:pt x="101" y="182"/>
                    </a:lnTo>
                    <a:lnTo>
                      <a:pt x="110" y="180"/>
                    </a:lnTo>
                    <a:lnTo>
                      <a:pt x="119" y="178"/>
                    </a:lnTo>
                    <a:lnTo>
                      <a:pt x="126" y="175"/>
                    </a:lnTo>
                    <a:lnTo>
                      <a:pt x="135" y="170"/>
                    </a:lnTo>
                    <a:lnTo>
                      <a:pt x="142" y="166"/>
                    </a:lnTo>
                    <a:lnTo>
                      <a:pt x="150" y="162"/>
                    </a:lnTo>
                    <a:lnTo>
                      <a:pt x="156" y="155"/>
                    </a:lnTo>
                    <a:lnTo>
                      <a:pt x="162" y="148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5" y="126"/>
                    </a:lnTo>
                    <a:lnTo>
                      <a:pt x="179" y="117"/>
                    </a:lnTo>
                    <a:lnTo>
                      <a:pt x="181" y="109"/>
                    </a:lnTo>
                    <a:lnTo>
                      <a:pt x="182" y="99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2"/>
                    </a:lnTo>
                    <a:lnTo>
                      <a:pt x="179" y="64"/>
                    </a:lnTo>
                    <a:lnTo>
                      <a:pt x="175" y="55"/>
                    </a:lnTo>
                    <a:lnTo>
                      <a:pt x="172" y="47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50" y="21"/>
                    </a:lnTo>
                    <a:lnTo>
                      <a:pt x="142" y="15"/>
                    </a:lnTo>
                    <a:lnTo>
                      <a:pt x="135" y="11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5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1" y="33"/>
                    </a:lnTo>
                    <a:lnTo>
                      <a:pt x="16" y="40"/>
                    </a:lnTo>
                    <a:lnTo>
                      <a:pt x="11" y="47"/>
                    </a:lnTo>
                    <a:lnTo>
                      <a:pt x="7" y="55"/>
                    </a:lnTo>
                    <a:lnTo>
                      <a:pt x="4" y="64"/>
                    </a:lnTo>
                    <a:lnTo>
                      <a:pt x="2" y="72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99"/>
                    </a:lnTo>
                    <a:lnTo>
                      <a:pt x="2" y="109"/>
                    </a:lnTo>
                    <a:lnTo>
                      <a:pt x="4" y="117"/>
                    </a:lnTo>
                    <a:lnTo>
                      <a:pt x="7" y="126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1" y="148"/>
                    </a:lnTo>
                    <a:lnTo>
                      <a:pt x="27" y="155"/>
                    </a:lnTo>
                    <a:lnTo>
                      <a:pt x="33" y="162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5" y="175"/>
                    </a:lnTo>
                    <a:lnTo>
                      <a:pt x="64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64" name="Freeform 23"/>
              <p:cNvSpPr>
                <a:spLocks/>
              </p:cNvSpPr>
              <p:nvPr/>
            </p:nvSpPr>
            <p:spPr bwMode="auto">
              <a:xfrm>
                <a:off x="10495365" y="2025012"/>
                <a:ext cx="30163" cy="30163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8"/>
                  </a:cxn>
                  <a:cxn ang="0">
                    <a:pos x="135" y="170"/>
                  </a:cxn>
                  <a:cxn ang="0">
                    <a:pos x="150" y="162"/>
                  </a:cxn>
                  <a:cxn ang="0">
                    <a:pos x="162" y="148"/>
                  </a:cxn>
                  <a:cxn ang="0">
                    <a:pos x="172" y="134"/>
                  </a:cxn>
                  <a:cxn ang="0">
                    <a:pos x="178" y="117"/>
                  </a:cxn>
                  <a:cxn ang="0">
                    <a:pos x="182" y="99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7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3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7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99"/>
                  </a:cxn>
                  <a:cxn ang="0">
                    <a:pos x="4" y="117"/>
                  </a:cxn>
                  <a:cxn ang="0">
                    <a:pos x="11" y="134"/>
                  </a:cxn>
                  <a:cxn ang="0">
                    <a:pos x="21" y="148"/>
                  </a:cxn>
                  <a:cxn ang="0">
                    <a:pos x="33" y="162"/>
                  </a:cxn>
                  <a:cxn ang="0">
                    <a:pos x="48" y="170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2" y="182"/>
                    </a:moveTo>
                    <a:lnTo>
                      <a:pt x="101" y="182"/>
                    </a:lnTo>
                    <a:lnTo>
                      <a:pt x="110" y="180"/>
                    </a:lnTo>
                    <a:lnTo>
                      <a:pt x="119" y="178"/>
                    </a:lnTo>
                    <a:lnTo>
                      <a:pt x="127" y="175"/>
                    </a:lnTo>
                    <a:lnTo>
                      <a:pt x="135" y="170"/>
                    </a:lnTo>
                    <a:lnTo>
                      <a:pt x="142" y="166"/>
                    </a:lnTo>
                    <a:lnTo>
                      <a:pt x="150" y="162"/>
                    </a:lnTo>
                    <a:lnTo>
                      <a:pt x="156" y="155"/>
                    </a:lnTo>
                    <a:lnTo>
                      <a:pt x="162" y="148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5" y="126"/>
                    </a:lnTo>
                    <a:lnTo>
                      <a:pt x="178" y="117"/>
                    </a:lnTo>
                    <a:lnTo>
                      <a:pt x="181" y="109"/>
                    </a:lnTo>
                    <a:lnTo>
                      <a:pt x="182" y="99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2"/>
                    </a:lnTo>
                    <a:lnTo>
                      <a:pt x="178" y="64"/>
                    </a:lnTo>
                    <a:lnTo>
                      <a:pt x="175" y="55"/>
                    </a:lnTo>
                    <a:lnTo>
                      <a:pt x="172" y="47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50" y="21"/>
                    </a:lnTo>
                    <a:lnTo>
                      <a:pt x="142" y="15"/>
                    </a:lnTo>
                    <a:lnTo>
                      <a:pt x="135" y="11"/>
                    </a:lnTo>
                    <a:lnTo>
                      <a:pt x="127" y="6"/>
                    </a:lnTo>
                    <a:lnTo>
                      <a:pt x="119" y="3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5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7"/>
                    </a:lnTo>
                    <a:lnTo>
                      <a:pt x="8" y="55"/>
                    </a:lnTo>
                    <a:lnTo>
                      <a:pt x="4" y="64"/>
                    </a:lnTo>
                    <a:lnTo>
                      <a:pt x="2" y="72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99"/>
                    </a:lnTo>
                    <a:lnTo>
                      <a:pt x="2" y="109"/>
                    </a:lnTo>
                    <a:lnTo>
                      <a:pt x="4" y="117"/>
                    </a:lnTo>
                    <a:lnTo>
                      <a:pt x="8" y="126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48"/>
                    </a:lnTo>
                    <a:lnTo>
                      <a:pt x="26" y="155"/>
                    </a:lnTo>
                    <a:lnTo>
                      <a:pt x="33" y="162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5" y="175"/>
                    </a:lnTo>
                    <a:lnTo>
                      <a:pt x="64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2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65" name="Freeform 24"/>
              <p:cNvSpPr>
                <a:spLocks/>
              </p:cNvSpPr>
              <p:nvPr/>
            </p:nvSpPr>
            <p:spPr bwMode="auto">
              <a:xfrm>
                <a:off x="10536640" y="2025012"/>
                <a:ext cx="28575" cy="30163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8"/>
                  </a:cxn>
                  <a:cxn ang="0">
                    <a:pos x="135" y="170"/>
                  </a:cxn>
                  <a:cxn ang="0">
                    <a:pos x="149" y="162"/>
                  </a:cxn>
                  <a:cxn ang="0">
                    <a:pos x="162" y="148"/>
                  </a:cxn>
                  <a:cxn ang="0">
                    <a:pos x="172" y="134"/>
                  </a:cxn>
                  <a:cxn ang="0">
                    <a:pos x="178" y="117"/>
                  </a:cxn>
                  <a:cxn ang="0">
                    <a:pos x="183" y="99"/>
                  </a:cxn>
                  <a:cxn ang="0">
                    <a:pos x="183" y="82"/>
                  </a:cxn>
                  <a:cxn ang="0">
                    <a:pos x="178" y="64"/>
                  </a:cxn>
                  <a:cxn ang="0">
                    <a:pos x="172" y="47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3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7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99"/>
                  </a:cxn>
                  <a:cxn ang="0">
                    <a:pos x="4" y="117"/>
                  </a:cxn>
                  <a:cxn ang="0">
                    <a:pos x="11" y="134"/>
                  </a:cxn>
                  <a:cxn ang="0">
                    <a:pos x="21" y="148"/>
                  </a:cxn>
                  <a:cxn ang="0">
                    <a:pos x="33" y="162"/>
                  </a:cxn>
                  <a:cxn ang="0">
                    <a:pos x="47" y="170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2" y="182"/>
                    </a:moveTo>
                    <a:lnTo>
                      <a:pt x="101" y="182"/>
                    </a:lnTo>
                    <a:lnTo>
                      <a:pt x="109" y="180"/>
                    </a:lnTo>
                    <a:lnTo>
                      <a:pt x="118" y="178"/>
                    </a:lnTo>
                    <a:lnTo>
                      <a:pt x="127" y="175"/>
                    </a:lnTo>
                    <a:lnTo>
                      <a:pt x="135" y="170"/>
                    </a:lnTo>
                    <a:lnTo>
                      <a:pt x="143" y="166"/>
                    </a:lnTo>
                    <a:lnTo>
                      <a:pt x="149" y="162"/>
                    </a:lnTo>
                    <a:lnTo>
                      <a:pt x="156" y="155"/>
                    </a:lnTo>
                    <a:lnTo>
                      <a:pt x="162" y="148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6" y="126"/>
                    </a:lnTo>
                    <a:lnTo>
                      <a:pt x="178" y="117"/>
                    </a:lnTo>
                    <a:lnTo>
                      <a:pt x="180" y="109"/>
                    </a:lnTo>
                    <a:lnTo>
                      <a:pt x="183" y="99"/>
                    </a:lnTo>
                    <a:lnTo>
                      <a:pt x="183" y="91"/>
                    </a:lnTo>
                    <a:lnTo>
                      <a:pt x="183" y="82"/>
                    </a:lnTo>
                    <a:lnTo>
                      <a:pt x="180" y="72"/>
                    </a:lnTo>
                    <a:lnTo>
                      <a:pt x="178" y="64"/>
                    </a:lnTo>
                    <a:lnTo>
                      <a:pt x="176" y="55"/>
                    </a:lnTo>
                    <a:lnTo>
                      <a:pt x="172" y="47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3" y="15"/>
                    </a:lnTo>
                    <a:lnTo>
                      <a:pt x="135" y="11"/>
                    </a:lnTo>
                    <a:lnTo>
                      <a:pt x="127" y="6"/>
                    </a:lnTo>
                    <a:lnTo>
                      <a:pt x="118" y="3"/>
                    </a:lnTo>
                    <a:lnTo>
                      <a:pt x="109" y="1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6" y="6"/>
                    </a:lnTo>
                    <a:lnTo>
                      <a:pt x="47" y="11"/>
                    </a:lnTo>
                    <a:lnTo>
                      <a:pt x="41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7"/>
                    </a:lnTo>
                    <a:lnTo>
                      <a:pt x="7" y="55"/>
                    </a:lnTo>
                    <a:lnTo>
                      <a:pt x="4" y="64"/>
                    </a:lnTo>
                    <a:lnTo>
                      <a:pt x="2" y="72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99"/>
                    </a:lnTo>
                    <a:lnTo>
                      <a:pt x="2" y="109"/>
                    </a:lnTo>
                    <a:lnTo>
                      <a:pt x="4" y="117"/>
                    </a:lnTo>
                    <a:lnTo>
                      <a:pt x="7" y="126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48"/>
                    </a:lnTo>
                    <a:lnTo>
                      <a:pt x="26" y="155"/>
                    </a:lnTo>
                    <a:lnTo>
                      <a:pt x="33" y="162"/>
                    </a:lnTo>
                    <a:lnTo>
                      <a:pt x="41" y="166"/>
                    </a:lnTo>
                    <a:lnTo>
                      <a:pt x="47" y="170"/>
                    </a:lnTo>
                    <a:lnTo>
                      <a:pt x="56" y="175"/>
                    </a:lnTo>
                    <a:lnTo>
                      <a:pt x="64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2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66" name="Freeform 25"/>
              <p:cNvSpPr>
                <a:spLocks/>
              </p:cNvSpPr>
              <p:nvPr/>
            </p:nvSpPr>
            <p:spPr bwMode="auto">
              <a:xfrm>
                <a:off x="10576328" y="2025012"/>
                <a:ext cx="28575" cy="30163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8"/>
                  </a:cxn>
                  <a:cxn ang="0">
                    <a:pos x="135" y="170"/>
                  </a:cxn>
                  <a:cxn ang="0">
                    <a:pos x="149" y="162"/>
                  </a:cxn>
                  <a:cxn ang="0">
                    <a:pos x="161" y="148"/>
                  </a:cxn>
                  <a:cxn ang="0">
                    <a:pos x="171" y="134"/>
                  </a:cxn>
                  <a:cxn ang="0">
                    <a:pos x="178" y="117"/>
                  </a:cxn>
                  <a:cxn ang="0">
                    <a:pos x="182" y="99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1" y="47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3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7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99"/>
                  </a:cxn>
                  <a:cxn ang="0">
                    <a:pos x="4" y="117"/>
                  </a:cxn>
                  <a:cxn ang="0">
                    <a:pos x="11" y="134"/>
                  </a:cxn>
                  <a:cxn ang="0">
                    <a:pos x="21" y="148"/>
                  </a:cxn>
                  <a:cxn ang="0">
                    <a:pos x="33" y="162"/>
                  </a:cxn>
                  <a:cxn ang="0">
                    <a:pos x="48" y="170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2">
                    <a:moveTo>
                      <a:pt x="92" y="182"/>
                    </a:moveTo>
                    <a:lnTo>
                      <a:pt x="100" y="182"/>
                    </a:lnTo>
                    <a:lnTo>
                      <a:pt x="109" y="180"/>
                    </a:lnTo>
                    <a:lnTo>
                      <a:pt x="118" y="178"/>
                    </a:lnTo>
                    <a:lnTo>
                      <a:pt x="127" y="175"/>
                    </a:lnTo>
                    <a:lnTo>
                      <a:pt x="135" y="170"/>
                    </a:lnTo>
                    <a:lnTo>
                      <a:pt x="143" y="166"/>
                    </a:lnTo>
                    <a:lnTo>
                      <a:pt x="149" y="162"/>
                    </a:lnTo>
                    <a:lnTo>
                      <a:pt x="156" y="155"/>
                    </a:lnTo>
                    <a:lnTo>
                      <a:pt x="161" y="148"/>
                    </a:lnTo>
                    <a:lnTo>
                      <a:pt x="167" y="142"/>
                    </a:lnTo>
                    <a:lnTo>
                      <a:pt x="171" y="134"/>
                    </a:lnTo>
                    <a:lnTo>
                      <a:pt x="176" y="126"/>
                    </a:lnTo>
                    <a:lnTo>
                      <a:pt x="178" y="117"/>
                    </a:lnTo>
                    <a:lnTo>
                      <a:pt x="180" y="109"/>
                    </a:lnTo>
                    <a:lnTo>
                      <a:pt x="182" y="99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0" y="72"/>
                    </a:lnTo>
                    <a:lnTo>
                      <a:pt x="178" y="64"/>
                    </a:lnTo>
                    <a:lnTo>
                      <a:pt x="176" y="55"/>
                    </a:lnTo>
                    <a:lnTo>
                      <a:pt x="171" y="47"/>
                    </a:lnTo>
                    <a:lnTo>
                      <a:pt x="167" y="40"/>
                    </a:lnTo>
                    <a:lnTo>
                      <a:pt x="161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3" y="15"/>
                    </a:lnTo>
                    <a:lnTo>
                      <a:pt x="135" y="11"/>
                    </a:lnTo>
                    <a:lnTo>
                      <a:pt x="127" y="6"/>
                    </a:lnTo>
                    <a:lnTo>
                      <a:pt x="118" y="3"/>
                    </a:lnTo>
                    <a:lnTo>
                      <a:pt x="109" y="1"/>
                    </a:lnTo>
                    <a:lnTo>
                      <a:pt x="100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6" y="6"/>
                    </a:lnTo>
                    <a:lnTo>
                      <a:pt x="48" y="11"/>
                    </a:lnTo>
                    <a:lnTo>
                      <a:pt x="41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1" y="33"/>
                    </a:lnTo>
                    <a:lnTo>
                      <a:pt x="16" y="40"/>
                    </a:lnTo>
                    <a:lnTo>
                      <a:pt x="11" y="47"/>
                    </a:lnTo>
                    <a:lnTo>
                      <a:pt x="7" y="55"/>
                    </a:lnTo>
                    <a:lnTo>
                      <a:pt x="4" y="64"/>
                    </a:lnTo>
                    <a:lnTo>
                      <a:pt x="2" y="72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99"/>
                    </a:lnTo>
                    <a:lnTo>
                      <a:pt x="2" y="109"/>
                    </a:lnTo>
                    <a:lnTo>
                      <a:pt x="4" y="117"/>
                    </a:lnTo>
                    <a:lnTo>
                      <a:pt x="7" y="126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1" y="148"/>
                    </a:lnTo>
                    <a:lnTo>
                      <a:pt x="27" y="155"/>
                    </a:lnTo>
                    <a:lnTo>
                      <a:pt x="33" y="162"/>
                    </a:lnTo>
                    <a:lnTo>
                      <a:pt x="41" y="166"/>
                    </a:lnTo>
                    <a:lnTo>
                      <a:pt x="48" y="170"/>
                    </a:lnTo>
                    <a:lnTo>
                      <a:pt x="56" y="175"/>
                    </a:lnTo>
                    <a:lnTo>
                      <a:pt x="64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2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67" name="Freeform 26"/>
              <p:cNvSpPr>
                <a:spLocks/>
              </p:cNvSpPr>
              <p:nvPr/>
            </p:nvSpPr>
            <p:spPr bwMode="auto">
              <a:xfrm>
                <a:off x="10616015" y="2025012"/>
                <a:ext cx="28575" cy="30163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8"/>
                  </a:cxn>
                  <a:cxn ang="0">
                    <a:pos x="135" y="170"/>
                  </a:cxn>
                  <a:cxn ang="0">
                    <a:pos x="149" y="162"/>
                  </a:cxn>
                  <a:cxn ang="0">
                    <a:pos x="161" y="148"/>
                  </a:cxn>
                  <a:cxn ang="0">
                    <a:pos x="171" y="134"/>
                  </a:cxn>
                  <a:cxn ang="0">
                    <a:pos x="179" y="117"/>
                  </a:cxn>
                  <a:cxn ang="0">
                    <a:pos x="182" y="99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7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3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8" y="11"/>
                  </a:cxn>
                  <a:cxn ang="0">
                    <a:pos x="34" y="21"/>
                  </a:cxn>
                  <a:cxn ang="0">
                    <a:pos x="20" y="33"/>
                  </a:cxn>
                  <a:cxn ang="0">
                    <a:pos x="10" y="47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99"/>
                  </a:cxn>
                  <a:cxn ang="0">
                    <a:pos x="4" y="117"/>
                  </a:cxn>
                  <a:cxn ang="0">
                    <a:pos x="10" y="134"/>
                  </a:cxn>
                  <a:cxn ang="0">
                    <a:pos x="20" y="148"/>
                  </a:cxn>
                  <a:cxn ang="0">
                    <a:pos x="34" y="162"/>
                  </a:cxn>
                  <a:cxn ang="0">
                    <a:pos x="48" y="170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2">
                    <a:moveTo>
                      <a:pt x="91" y="182"/>
                    </a:moveTo>
                    <a:lnTo>
                      <a:pt x="100" y="182"/>
                    </a:lnTo>
                    <a:lnTo>
                      <a:pt x="109" y="180"/>
                    </a:lnTo>
                    <a:lnTo>
                      <a:pt x="118" y="178"/>
                    </a:lnTo>
                    <a:lnTo>
                      <a:pt x="127" y="175"/>
                    </a:lnTo>
                    <a:lnTo>
                      <a:pt x="135" y="170"/>
                    </a:lnTo>
                    <a:lnTo>
                      <a:pt x="142" y="166"/>
                    </a:lnTo>
                    <a:lnTo>
                      <a:pt x="149" y="162"/>
                    </a:lnTo>
                    <a:lnTo>
                      <a:pt x="156" y="155"/>
                    </a:lnTo>
                    <a:lnTo>
                      <a:pt x="161" y="148"/>
                    </a:lnTo>
                    <a:lnTo>
                      <a:pt x="167" y="142"/>
                    </a:lnTo>
                    <a:lnTo>
                      <a:pt x="171" y="134"/>
                    </a:lnTo>
                    <a:lnTo>
                      <a:pt x="176" y="126"/>
                    </a:lnTo>
                    <a:lnTo>
                      <a:pt x="179" y="117"/>
                    </a:lnTo>
                    <a:lnTo>
                      <a:pt x="181" y="109"/>
                    </a:lnTo>
                    <a:lnTo>
                      <a:pt x="182" y="99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2"/>
                    </a:lnTo>
                    <a:lnTo>
                      <a:pt x="179" y="64"/>
                    </a:lnTo>
                    <a:lnTo>
                      <a:pt x="176" y="55"/>
                    </a:lnTo>
                    <a:lnTo>
                      <a:pt x="171" y="47"/>
                    </a:lnTo>
                    <a:lnTo>
                      <a:pt x="167" y="40"/>
                    </a:lnTo>
                    <a:lnTo>
                      <a:pt x="161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5" y="11"/>
                    </a:lnTo>
                    <a:lnTo>
                      <a:pt x="127" y="6"/>
                    </a:lnTo>
                    <a:lnTo>
                      <a:pt x="118" y="3"/>
                    </a:lnTo>
                    <a:lnTo>
                      <a:pt x="109" y="1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6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4" y="21"/>
                    </a:lnTo>
                    <a:lnTo>
                      <a:pt x="27" y="26"/>
                    </a:lnTo>
                    <a:lnTo>
                      <a:pt x="20" y="33"/>
                    </a:lnTo>
                    <a:lnTo>
                      <a:pt x="16" y="40"/>
                    </a:lnTo>
                    <a:lnTo>
                      <a:pt x="10" y="47"/>
                    </a:lnTo>
                    <a:lnTo>
                      <a:pt x="7" y="55"/>
                    </a:lnTo>
                    <a:lnTo>
                      <a:pt x="4" y="64"/>
                    </a:lnTo>
                    <a:lnTo>
                      <a:pt x="2" y="72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99"/>
                    </a:lnTo>
                    <a:lnTo>
                      <a:pt x="2" y="109"/>
                    </a:lnTo>
                    <a:lnTo>
                      <a:pt x="4" y="117"/>
                    </a:lnTo>
                    <a:lnTo>
                      <a:pt x="7" y="126"/>
                    </a:lnTo>
                    <a:lnTo>
                      <a:pt x="10" y="134"/>
                    </a:lnTo>
                    <a:lnTo>
                      <a:pt x="16" y="142"/>
                    </a:lnTo>
                    <a:lnTo>
                      <a:pt x="20" y="148"/>
                    </a:lnTo>
                    <a:lnTo>
                      <a:pt x="27" y="155"/>
                    </a:lnTo>
                    <a:lnTo>
                      <a:pt x="34" y="162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6" y="175"/>
                    </a:lnTo>
                    <a:lnTo>
                      <a:pt x="64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68" name="Freeform 27"/>
              <p:cNvSpPr>
                <a:spLocks/>
              </p:cNvSpPr>
              <p:nvPr/>
            </p:nvSpPr>
            <p:spPr bwMode="auto">
              <a:xfrm>
                <a:off x="11073215" y="2212337"/>
                <a:ext cx="203200" cy="34925"/>
              </a:xfrm>
              <a:custGeom>
                <a:avLst/>
                <a:gdLst/>
                <a:ahLst/>
                <a:cxnLst>
                  <a:cxn ang="0">
                    <a:pos x="1169" y="0"/>
                  </a:cxn>
                  <a:cxn ang="0">
                    <a:pos x="1190" y="3"/>
                  </a:cxn>
                  <a:cxn ang="0">
                    <a:pos x="1212" y="9"/>
                  </a:cxn>
                  <a:cxn ang="0">
                    <a:pos x="1229" y="19"/>
                  </a:cxn>
                  <a:cxn ang="0">
                    <a:pos x="1246" y="33"/>
                  </a:cxn>
                  <a:cxn ang="0">
                    <a:pos x="1259" y="49"/>
                  </a:cxn>
                  <a:cxn ang="0">
                    <a:pos x="1269" y="67"/>
                  </a:cxn>
                  <a:cxn ang="0">
                    <a:pos x="1276" y="88"/>
                  </a:cxn>
                  <a:cxn ang="0">
                    <a:pos x="1278" y="109"/>
                  </a:cxn>
                  <a:cxn ang="0">
                    <a:pos x="1276" y="131"/>
                  </a:cxn>
                  <a:cxn ang="0">
                    <a:pos x="1269" y="152"/>
                  </a:cxn>
                  <a:cxn ang="0">
                    <a:pos x="1259" y="170"/>
                  </a:cxn>
                  <a:cxn ang="0">
                    <a:pos x="1246" y="187"/>
                  </a:cxn>
                  <a:cxn ang="0">
                    <a:pos x="1229" y="200"/>
                  </a:cxn>
                  <a:cxn ang="0">
                    <a:pos x="1212" y="210"/>
                  </a:cxn>
                  <a:cxn ang="0">
                    <a:pos x="1190" y="217"/>
                  </a:cxn>
                  <a:cxn ang="0">
                    <a:pos x="1169" y="219"/>
                  </a:cxn>
                  <a:cxn ang="0">
                    <a:pos x="97" y="218"/>
                  </a:cxn>
                  <a:cxn ang="0">
                    <a:pos x="76" y="213"/>
                  </a:cxn>
                  <a:cxn ang="0">
                    <a:pos x="56" y="206"/>
                  </a:cxn>
                  <a:cxn ang="0">
                    <a:pos x="38" y="193"/>
                  </a:cxn>
                  <a:cxn ang="0">
                    <a:pos x="24" y="179"/>
                  </a:cxn>
                  <a:cxn ang="0">
                    <a:pos x="12" y="161"/>
                  </a:cxn>
                  <a:cxn ang="0">
                    <a:pos x="4" y="142"/>
                  </a:cxn>
                  <a:cxn ang="0">
                    <a:pos x="0" y="120"/>
                  </a:cxn>
                  <a:cxn ang="0">
                    <a:pos x="0" y="98"/>
                  </a:cxn>
                  <a:cxn ang="0">
                    <a:pos x="4" y="77"/>
                  </a:cxn>
                  <a:cxn ang="0">
                    <a:pos x="12" y="58"/>
                  </a:cxn>
                  <a:cxn ang="0">
                    <a:pos x="24" y="40"/>
                  </a:cxn>
                  <a:cxn ang="0">
                    <a:pos x="38" y="26"/>
                  </a:cxn>
                  <a:cxn ang="0">
                    <a:pos x="56" y="14"/>
                  </a:cxn>
                  <a:cxn ang="0">
                    <a:pos x="76" y="6"/>
                  </a:cxn>
                  <a:cxn ang="0">
                    <a:pos x="97" y="2"/>
                  </a:cxn>
                </a:cxnLst>
                <a:rect l="0" t="0" r="r" b="b"/>
                <a:pathLst>
                  <a:path w="1278" h="219">
                    <a:moveTo>
                      <a:pt x="108" y="0"/>
                    </a:moveTo>
                    <a:lnTo>
                      <a:pt x="1169" y="0"/>
                    </a:lnTo>
                    <a:lnTo>
                      <a:pt x="1180" y="2"/>
                    </a:lnTo>
                    <a:lnTo>
                      <a:pt x="1190" y="3"/>
                    </a:lnTo>
                    <a:lnTo>
                      <a:pt x="1202" y="6"/>
                    </a:lnTo>
                    <a:lnTo>
                      <a:pt x="1212" y="9"/>
                    </a:lnTo>
                    <a:lnTo>
                      <a:pt x="1220" y="14"/>
                    </a:lnTo>
                    <a:lnTo>
                      <a:pt x="1229" y="19"/>
                    </a:lnTo>
                    <a:lnTo>
                      <a:pt x="1238" y="26"/>
                    </a:lnTo>
                    <a:lnTo>
                      <a:pt x="1246" y="33"/>
                    </a:lnTo>
                    <a:lnTo>
                      <a:pt x="1253" y="40"/>
                    </a:lnTo>
                    <a:lnTo>
                      <a:pt x="1259" y="49"/>
                    </a:lnTo>
                    <a:lnTo>
                      <a:pt x="1265" y="58"/>
                    </a:lnTo>
                    <a:lnTo>
                      <a:pt x="1269" y="67"/>
                    </a:lnTo>
                    <a:lnTo>
                      <a:pt x="1272" y="77"/>
                    </a:lnTo>
                    <a:lnTo>
                      <a:pt x="1276" y="88"/>
                    </a:lnTo>
                    <a:lnTo>
                      <a:pt x="1277" y="98"/>
                    </a:lnTo>
                    <a:lnTo>
                      <a:pt x="1278" y="109"/>
                    </a:lnTo>
                    <a:lnTo>
                      <a:pt x="1277" y="120"/>
                    </a:lnTo>
                    <a:lnTo>
                      <a:pt x="1276" y="131"/>
                    </a:lnTo>
                    <a:lnTo>
                      <a:pt x="1272" y="142"/>
                    </a:lnTo>
                    <a:lnTo>
                      <a:pt x="1269" y="152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3" y="179"/>
                    </a:lnTo>
                    <a:lnTo>
                      <a:pt x="1246" y="187"/>
                    </a:lnTo>
                    <a:lnTo>
                      <a:pt x="1238" y="193"/>
                    </a:lnTo>
                    <a:lnTo>
                      <a:pt x="1229" y="200"/>
                    </a:lnTo>
                    <a:lnTo>
                      <a:pt x="1220" y="206"/>
                    </a:lnTo>
                    <a:lnTo>
                      <a:pt x="1212" y="210"/>
                    </a:lnTo>
                    <a:lnTo>
                      <a:pt x="1202" y="213"/>
                    </a:lnTo>
                    <a:lnTo>
                      <a:pt x="1190" y="217"/>
                    </a:lnTo>
                    <a:lnTo>
                      <a:pt x="1180" y="218"/>
                    </a:lnTo>
                    <a:lnTo>
                      <a:pt x="1169" y="219"/>
                    </a:lnTo>
                    <a:lnTo>
                      <a:pt x="108" y="219"/>
                    </a:lnTo>
                    <a:lnTo>
                      <a:pt x="97" y="218"/>
                    </a:lnTo>
                    <a:lnTo>
                      <a:pt x="86" y="217"/>
                    </a:lnTo>
                    <a:lnTo>
                      <a:pt x="76" y="213"/>
                    </a:lnTo>
                    <a:lnTo>
                      <a:pt x="66" y="210"/>
                    </a:lnTo>
                    <a:lnTo>
                      <a:pt x="56" y="206"/>
                    </a:lnTo>
                    <a:lnTo>
                      <a:pt x="47" y="200"/>
                    </a:lnTo>
                    <a:lnTo>
                      <a:pt x="38" y="193"/>
                    </a:lnTo>
                    <a:lnTo>
                      <a:pt x="31" y="187"/>
                    </a:lnTo>
                    <a:lnTo>
                      <a:pt x="24" y="179"/>
                    </a:lnTo>
                    <a:lnTo>
                      <a:pt x="17" y="170"/>
                    </a:lnTo>
                    <a:lnTo>
                      <a:pt x="12" y="161"/>
                    </a:lnTo>
                    <a:lnTo>
                      <a:pt x="7" y="152"/>
                    </a:lnTo>
                    <a:lnTo>
                      <a:pt x="4" y="142"/>
                    </a:lnTo>
                    <a:lnTo>
                      <a:pt x="2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2" y="88"/>
                    </a:lnTo>
                    <a:lnTo>
                      <a:pt x="4" y="77"/>
                    </a:lnTo>
                    <a:lnTo>
                      <a:pt x="7" y="67"/>
                    </a:lnTo>
                    <a:lnTo>
                      <a:pt x="12" y="58"/>
                    </a:lnTo>
                    <a:lnTo>
                      <a:pt x="17" y="49"/>
                    </a:lnTo>
                    <a:lnTo>
                      <a:pt x="24" y="40"/>
                    </a:lnTo>
                    <a:lnTo>
                      <a:pt x="31" y="33"/>
                    </a:lnTo>
                    <a:lnTo>
                      <a:pt x="38" y="26"/>
                    </a:lnTo>
                    <a:lnTo>
                      <a:pt x="47" y="19"/>
                    </a:lnTo>
                    <a:lnTo>
                      <a:pt x="56" y="14"/>
                    </a:lnTo>
                    <a:lnTo>
                      <a:pt x="66" y="9"/>
                    </a:lnTo>
                    <a:lnTo>
                      <a:pt x="76" y="6"/>
                    </a:lnTo>
                    <a:lnTo>
                      <a:pt x="86" y="3"/>
                    </a:lnTo>
                    <a:lnTo>
                      <a:pt x="97" y="2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69" name="Freeform 28"/>
              <p:cNvSpPr>
                <a:spLocks/>
              </p:cNvSpPr>
              <p:nvPr/>
            </p:nvSpPr>
            <p:spPr bwMode="auto">
              <a:xfrm>
                <a:off x="10455678" y="2213924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9"/>
                  </a:cxn>
                  <a:cxn ang="0">
                    <a:pos x="135" y="171"/>
                  </a:cxn>
                  <a:cxn ang="0">
                    <a:pos x="150" y="161"/>
                  </a:cxn>
                  <a:cxn ang="0">
                    <a:pos x="162" y="149"/>
                  </a:cxn>
                  <a:cxn ang="0">
                    <a:pos x="172" y="134"/>
                  </a:cxn>
                  <a:cxn ang="0">
                    <a:pos x="179" y="118"/>
                  </a:cxn>
                  <a:cxn ang="0">
                    <a:pos x="182" y="100"/>
                  </a:cxn>
                  <a:cxn ang="0">
                    <a:pos x="182" y="82"/>
                  </a:cxn>
                  <a:cxn ang="0">
                    <a:pos x="179" y="63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50" y="20"/>
                  </a:cxn>
                  <a:cxn ang="0">
                    <a:pos x="135" y="11"/>
                  </a:cxn>
                  <a:cxn ang="0">
                    <a:pos x="119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0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3"/>
                  </a:cxn>
                  <a:cxn ang="0">
                    <a:pos x="0" y="82"/>
                  </a:cxn>
                  <a:cxn ang="0">
                    <a:pos x="0" y="100"/>
                  </a:cxn>
                  <a:cxn ang="0">
                    <a:pos x="4" y="118"/>
                  </a:cxn>
                  <a:cxn ang="0">
                    <a:pos x="11" y="134"/>
                  </a:cxn>
                  <a:cxn ang="0">
                    <a:pos x="21" y="149"/>
                  </a:cxn>
                  <a:cxn ang="0">
                    <a:pos x="33" y="161"/>
                  </a:cxn>
                  <a:cxn ang="0">
                    <a:pos x="48" y="171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1" y="182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9" y="179"/>
                    </a:lnTo>
                    <a:lnTo>
                      <a:pt x="126" y="175"/>
                    </a:lnTo>
                    <a:lnTo>
                      <a:pt x="135" y="171"/>
                    </a:lnTo>
                    <a:lnTo>
                      <a:pt x="142" y="167"/>
                    </a:lnTo>
                    <a:lnTo>
                      <a:pt x="150" y="161"/>
                    </a:lnTo>
                    <a:lnTo>
                      <a:pt x="156" y="156"/>
                    </a:lnTo>
                    <a:lnTo>
                      <a:pt x="162" y="149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5" y="127"/>
                    </a:lnTo>
                    <a:lnTo>
                      <a:pt x="179" y="118"/>
                    </a:lnTo>
                    <a:lnTo>
                      <a:pt x="181" y="109"/>
                    </a:lnTo>
                    <a:lnTo>
                      <a:pt x="182" y="100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2"/>
                    </a:lnTo>
                    <a:lnTo>
                      <a:pt x="179" y="63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7"/>
                    </a:lnTo>
                    <a:lnTo>
                      <a:pt x="150" y="20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6" y="7"/>
                    </a:lnTo>
                    <a:lnTo>
                      <a:pt x="119" y="4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0"/>
                    </a:lnTo>
                    <a:lnTo>
                      <a:pt x="27" y="27"/>
                    </a:lnTo>
                    <a:lnTo>
                      <a:pt x="21" y="33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4" y="63"/>
                    </a:lnTo>
                    <a:lnTo>
                      <a:pt x="2" y="72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2" y="109"/>
                    </a:lnTo>
                    <a:lnTo>
                      <a:pt x="4" y="118"/>
                    </a:lnTo>
                    <a:lnTo>
                      <a:pt x="7" y="127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1" y="149"/>
                    </a:lnTo>
                    <a:lnTo>
                      <a:pt x="27" y="156"/>
                    </a:lnTo>
                    <a:lnTo>
                      <a:pt x="33" y="161"/>
                    </a:lnTo>
                    <a:lnTo>
                      <a:pt x="40" y="167"/>
                    </a:lnTo>
                    <a:lnTo>
                      <a:pt x="48" y="171"/>
                    </a:lnTo>
                    <a:lnTo>
                      <a:pt x="55" y="175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70" name="Freeform 29"/>
              <p:cNvSpPr>
                <a:spLocks/>
              </p:cNvSpPr>
              <p:nvPr/>
            </p:nvSpPr>
            <p:spPr bwMode="auto">
              <a:xfrm>
                <a:off x="10495365" y="2213924"/>
                <a:ext cx="30163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9"/>
                  </a:cxn>
                  <a:cxn ang="0">
                    <a:pos x="135" y="171"/>
                  </a:cxn>
                  <a:cxn ang="0">
                    <a:pos x="150" y="161"/>
                  </a:cxn>
                  <a:cxn ang="0">
                    <a:pos x="162" y="149"/>
                  </a:cxn>
                  <a:cxn ang="0">
                    <a:pos x="172" y="134"/>
                  </a:cxn>
                  <a:cxn ang="0">
                    <a:pos x="178" y="118"/>
                  </a:cxn>
                  <a:cxn ang="0">
                    <a:pos x="182" y="100"/>
                  </a:cxn>
                  <a:cxn ang="0">
                    <a:pos x="182" y="82"/>
                  </a:cxn>
                  <a:cxn ang="0">
                    <a:pos x="178" y="63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50" y="20"/>
                  </a:cxn>
                  <a:cxn ang="0">
                    <a:pos x="135" y="11"/>
                  </a:cxn>
                  <a:cxn ang="0">
                    <a:pos x="119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0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3"/>
                  </a:cxn>
                  <a:cxn ang="0">
                    <a:pos x="1" y="82"/>
                  </a:cxn>
                  <a:cxn ang="0">
                    <a:pos x="1" y="100"/>
                  </a:cxn>
                  <a:cxn ang="0">
                    <a:pos x="4" y="118"/>
                  </a:cxn>
                  <a:cxn ang="0">
                    <a:pos x="11" y="134"/>
                  </a:cxn>
                  <a:cxn ang="0">
                    <a:pos x="21" y="149"/>
                  </a:cxn>
                  <a:cxn ang="0">
                    <a:pos x="33" y="161"/>
                  </a:cxn>
                  <a:cxn ang="0">
                    <a:pos x="48" y="171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2" y="182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9" y="179"/>
                    </a:lnTo>
                    <a:lnTo>
                      <a:pt x="127" y="175"/>
                    </a:lnTo>
                    <a:lnTo>
                      <a:pt x="135" y="171"/>
                    </a:lnTo>
                    <a:lnTo>
                      <a:pt x="142" y="167"/>
                    </a:lnTo>
                    <a:lnTo>
                      <a:pt x="150" y="161"/>
                    </a:lnTo>
                    <a:lnTo>
                      <a:pt x="156" y="156"/>
                    </a:lnTo>
                    <a:lnTo>
                      <a:pt x="162" y="149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5" y="127"/>
                    </a:lnTo>
                    <a:lnTo>
                      <a:pt x="178" y="118"/>
                    </a:lnTo>
                    <a:lnTo>
                      <a:pt x="181" y="109"/>
                    </a:lnTo>
                    <a:lnTo>
                      <a:pt x="182" y="100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2"/>
                    </a:lnTo>
                    <a:lnTo>
                      <a:pt x="178" y="63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7"/>
                    </a:lnTo>
                    <a:lnTo>
                      <a:pt x="150" y="20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7" y="7"/>
                    </a:lnTo>
                    <a:lnTo>
                      <a:pt x="119" y="4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0"/>
                    </a:lnTo>
                    <a:lnTo>
                      <a:pt x="26" y="27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8" y="56"/>
                    </a:lnTo>
                    <a:lnTo>
                      <a:pt x="4" y="63"/>
                    </a:lnTo>
                    <a:lnTo>
                      <a:pt x="2" y="72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0"/>
                    </a:lnTo>
                    <a:lnTo>
                      <a:pt x="2" y="109"/>
                    </a:lnTo>
                    <a:lnTo>
                      <a:pt x="4" y="118"/>
                    </a:lnTo>
                    <a:lnTo>
                      <a:pt x="8" y="127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49"/>
                    </a:lnTo>
                    <a:lnTo>
                      <a:pt x="26" y="156"/>
                    </a:lnTo>
                    <a:lnTo>
                      <a:pt x="33" y="161"/>
                    </a:lnTo>
                    <a:lnTo>
                      <a:pt x="40" y="167"/>
                    </a:lnTo>
                    <a:lnTo>
                      <a:pt x="48" y="171"/>
                    </a:lnTo>
                    <a:lnTo>
                      <a:pt x="55" y="175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71" name="Freeform 30"/>
              <p:cNvSpPr>
                <a:spLocks/>
              </p:cNvSpPr>
              <p:nvPr/>
            </p:nvSpPr>
            <p:spPr bwMode="auto">
              <a:xfrm>
                <a:off x="10536640" y="2213924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9"/>
                  </a:cxn>
                  <a:cxn ang="0">
                    <a:pos x="135" y="171"/>
                  </a:cxn>
                  <a:cxn ang="0">
                    <a:pos x="149" y="161"/>
                  </a:cxn>
                  <a:cxn ang="0">
                    <a:pos x="162" y="149"/>
                  </a:cxn>
                  <a:cxn ang="0">
                    <a:pos x="172" y="134"/>
                  </a:cxn>
                  <a:cxn ang="0">
                    <a:pos x="178" y="118"/>
                  </a:cxn>
                  <a:cxn ang="0">
                    <a:pos x="183" y="100"/>
                  </a:cxn>
                  <a:cxn ang="0">
                    <a:pos x="183" y="82"/>
                  </a:cxn>
                  <a:cxn ang="0">
                    <a:pos x="178" y="63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49" y="20"/>
                  </a:cxn>
                  <a:cxn ang="0">
                    <a:pos x="135" y="11"/>
                  </a:cxn>
                  <a:cxn ang="0">
                    <a:pos x="118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7" y="11"/>
                  </a:cxn>
                  <a:cxn ang="0">
                    <a:pos x="33" y="20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3"/>
                  </a:cxn>
                  <a:cxn ang="0">
                    <a:pos x="1" y="82"/>
                  </a:cxn>
                  <a:cxn ang="0">
                    <a:pos x="1" y="100"/>
                  </a:cxn>
                  <a:cxn ang="0">
                    <a:pos x="4" y="118"/>
                  </a:cxn>
                  <a:cxn ang="0">
                    <a:pos x="11" y="134"/>
                  </a:cxn>
                  <a:cxn ang="0">
                    <a:pos x="21" y="149"/>
                  </a:cxn>
                  <a:cxn ang="0">
                    <a:pos x="33" y="161"/>
                  </a:cxn>
                  <a:cxn ang="0">
                    <a:pos x="47" y="171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2" y="182"/>
                    </a:moveTo>
                    <a:lnTo>
                      <a:pt x="101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5"/>
                    </a:lnTo>
                    <a:lnTo>
                      <a:pt x="135" y="171"/>
                    </a:lnTo>
                    <a:lnTo>
                      <a:pt x="143" y="167"/>
                    </a:lnTo>
                    <a:lnTo>
                      <a:pt x="149" y="161"/>
                    </a:lnTo>
                    <a:lnTo>
                      <a:pt x="156" y="156"/>
                    </a:lnTo>
                    <a:lnTo>
                      <a:pt x="162" y="149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6" y="127"/>
                    </a:lnTo>
                    <a:lnTo>
                      <a:pt x="178" y="118"/>
                    </a:lnTo>
                    <a:lnTo>
                      <a:pt x="180" y="109"/>
                    </a:lnTo>
                    <a:lnTo>
                      <a:pt x="183" y="100"/>
                    </a:lnTo>
                    <a:lnTo>
                      <a:pt x="183" y="91"/>
                    </a:lnTo>
                    <a:lnTo>
                      <a:pt x="183" y="82"/>
                    </a:lnTo>
                    <a:lnTo>
                      <a:pt x="180" y="72"/>
                    </a:lnTo>
                    <a:lnTo>
                      <a:pt x="178" y="63"/>
                    </a:lnTo>
                    <a:lnTo>
                      <a:pt x="176" y="56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7"/>
                    </a:lnTo>
                    <a:lnTo>
                      <a:pt x="149" y="20"/>
                    </a:lnTo>
                    <a:lnTo>
                      <a:pt x="143" y="16"/>
                    </a:lnTo>
                    <a:lnTo>
                      <a:pt x="135" y="11"/>
                    </a:lnTo>
                    <a:lnTo>
                      <a:pt x="127" y="7"/>
                    </a:lnTo>
                    <a:lnTo>
                      <a:pt x="118" y="4"/>
                    </a:lnTo>
                    <a:lnTo>
                      <a:pt x="109" y="1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4"/>
                    </a:lnTo>
                    <a:lnTo>
                      <a:pt x="56" y="7"/>
                    </a:lnTo>
                    <a:lnTo>
                      <a:pt x="47" y="11"/>
                    </a:lnTo>
                    <a:lnTo>
                      <a:pt x="41" y="16"/>
                    </a:lnTo>
                    <a:lnTo>
                      <a:pt x="33" y="20"/>
                    </a:lnTo>
                    <a:lnTo>
                      <a:pt x="26" y="27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4" y="63"/>
                    </a:lnTo>
                    <a:lnTo>
                      <a:pt x="2" y="72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0"/>
                    </a:lnTo>
                    <a:lnTo>
                      <a:pt x="2" y="109"/>
                    </a:lnTo>
                    <a:lnTo>
                      <a:pt x="4" y="118"/>
                    </a:lnTo>
                    <a:lnTo>
                      <a:pt x="7" y="127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49"/>
                    </a:lnTo>
                    <a:lnTo>
                      <a:pt x="26" y="156"/>
                    </a:lnTo>
                    <a:lnTo>
                      <a:pt x="33" y="161"/>
                    </a:lnTo>
                    <a:lnTo>
                      <a:pt x="41" y="167"/>
                    </a:lnTo>
                    <a:lnTo>
                      <a:pt x="47" y="171"/>
                    </a:lnTo>
                    <a:lnTo>
                      <a:pt x="56" y="175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72" name="Freeform 31"/>
              <p:cNvSpPr>
                <a:spLocks/>
              </p:cNvSpPr>
              <p:nvPr/>
            </p:nvSpPr>
            <p:spPr bwMode="auto">
              <a:xfrm>
                <a:off x="10576328" y="2213924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5" y="171"/>
                  </a:cxn>
                  <a:cxn ang="0">
                    <a:pos x="149" y="161"/>
                  </a:cxn>
                  <a:cxn ang="0">
                    <a:pos x="161" y="149"/>
                  </a:cxn>
                  <a:cxn ang="0">
                    <a:pos x="171" y="134"/>
                  </a:cxn>
                  <a:cxn ang="0">
                    <a:pos x="178" y="118"/>
                  </a:cxn>
                  <a:cxn ang="0">
                    <a:pos x="182" y="100"/>
                  </a:cxn>
                  <a:cxn ang="0">
                    <a:pos x="182" y="82"/>
                  </a:cxn>
                  <a:cxn ang="0">
                    <a:pos x="178" y="63"/>
                  </a:cxn>
                  <a:cxn ang="0">
                    <a:pos x="171" y="48"/>
                  </a:cxn>
                  <a:cxn ang="0">
                    <a:pos x="161" y="33"/>
                  </a:cxn>
                  <a:cxn ang="0">
                    <a:pos x="149" y="20"/>
                  </a:cxn>
                  <a:cxn ang="0">
                    <a:pos x="135" y="11"/>
                  </a:cxn>
                  <a:cxn ang="0">
                    <a:pos x="118" y="4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0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3"/>
                  </a:cxn>
                  <a:cxn ang="0">
                    <a:pos x="1" y="82"/>
                  </a:cxn>
                  <a:cxn ang="0">
                    <a:pos x="1" y="100"/>
                  </a:cxn>
                  <a:cxn ang="0">
                    <a:pos x="4" y="118"/>
                  </a:cxn>
                  <a:cxn ang="0">
                    <a:pos x="11" y="134"/>
                  </a:cxn>
                  <a:cxn ang="0">
                    <a:pos x="21" y="149"/>
                  </a:cxn>
                  <a:cxn ang="0">
                    <a:pos x="33" y="161"/>
                  </a:cxn>
                  <a:cxn ang="0">
                    <a:pos x="48" y="171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2">
                    <a:moveTo>
                      <a:pt x="92" y="182"/>
                    </a:moveTo>
                    <a:lnTo>
                      <a:pt x="100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5"/>
                    </a:lnTo>
                    <a:lnTo>
                      <a:pt x="135" y="171"/>
                    </a:lnTo>
                    <a:lnTo>
                      <a:pt x="143" y="167"/>
                    </a:lnTo>
                    <a:lnTo>
                      <a:pt x="149" y="161"/>
                    </a:lnTo>
                    <a:lnTo>
                      <a:pt x="156" y="156"/>
                    </a:lnTo>
                    <a:lnTo>
                      <a:pt x="161" y="149"/>
                    </a:lnTo>
                    <a:lnTo>
                      <a:pt x="167" y="142"/>
                    </a:lnTo>
                    <a:lnTo>
                      <a:pt x="171" y="134"/>
                    </a:lnTo>
                    <a:lnTo>
                      <a:pt x="176" y="127"/>
                    </a:lnTo>
                    <a:lnTo>
                      <a:pt x="178" y="118"/>
                    </a:lnTo>
                    <a:lnTo>
                      <a:pt x="180" y="109"/>
                    </a:lnTo>
                    <a:lnTo>
                      <a:pt x="182" y="100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0" y="72"/>
                    </a:lnTo>
                    <a:lnTo>
                      <a:pt x="178" y="63"/>
                    </a:lnTo>
                    <a:lnTo>
                      <a:pt x="176" y="56"/>
                    </a:lnTo>
                    <a:lnTo>
                      <a:pt x="171" y="48"/>
                    </a:lnTo>
                    <a:lnTo>
                      <a:pt x="167" y="40"/>
                    </a:lnTo>
                    <a:lnTo>
                      <a:pt x="161" y="33"/>
                    </a:lnTo>
                    <a:lnTo>
                      <a:pt x="156" y="27"/>
                    </a:lnTo>
                    <a:lnTo>
                      <a:pt x="149" y="20"/>
                    </a:lnTo>
                    <a:lnTo>
                      <a:pt x="143" y="16"/>
                    </a:lnTo>
                    <a:lnTo>
                      <a:pt x="135" y="11"/>
                    </a:lnTo>
                    <a:lnTo>
                      <a:pt x="127" y="7"/>
                    </a:lnTo>
                    <a:lnTo>
                      <a:pt x="118" y="4"/>
                    </a:lnTo>
                    <a:lnTo>
                      <a:pt x="109" y="1"/>
                    </a:lnTo>
                    <a:lnTo>
                      <a:pt x="100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4"/>
                    </a:lnTo>
                    <a:lnTo>
                      <a:pt x="56" y="7"/>
                    </a:lnTo>
                    <a:lnTo>
                      <a:pt x="48" y="11"/>
                    </a:lnTo>
                    <a:lnTo>
                      <a:pt x="41" y="16"/>
                    </a:lnTo>
                    <a:lnTo>
                      <a:pt x="33" y="20"/>
                    </a:lnTo>
                    <a:lnTo>
                      <a:pt x="27" y="27"/>
                    </a:lnTo>
                    <a:lnTo>
                      <a:pt x="21" y="33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4" y="63"/>
                    </a:lnTo>
                    <a:lnTo>
                      <a:pt x="2" y="72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0"/>
                    </a:lnTo>
                    <a:lnTo>
                      <a:pt x="2" y="109"/>
                    </a:lnTo>
                    <a:lnTo>
                      <a:pt x="4" y="118"/>
                    </a:lnTo>
                    <a:lnTo>
                      <a:pt x="7" y="127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1" y="149"/>
                    </a:lnTo>
                    <a:lnTo>
                      <a:pt x="27" y="156"/>
                    </a:lnTo>
                    <a:lnTo>
                      <a:pt x="33" y="161"/>
                    </a:lnTo>
                    <a:lnTo>
                      <a:pt x="41" y="167"/>
                    </a:lnTo>
                    <a:lnTo>
                      <a:pt x="48" y="171"/>
                    </a:lnTo>
                    <a:lnTo>
                      <a:pt x="56" y="175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73" name="Freeform 32"/>
              <p:cNvSpPr>
                <a:spLocks/>
              </p:cNvSpPr>
              <p:nvPr/>
            </p:nvSpPr>
            <p:spPr bwMode="auto">
              <a:xfrm>
                <a:off x="10616015" y="2213924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5" y="171"/>
                  </a:cxn>
                  <a:cxn ang="0">
                    <a:pos x="149" y="161"/>
                  </a:cxn>
                  <a:cxn ang="0">
                    <a:pos x="161" y="149"/>
                  </a:cxn>
                  <a:cxn ang="0">
                    <a:pos x="171" y="134"/>
                  </a:cxn>
                  <a:cxn ang="0">
                    <a:pos x="179" y="118"/>
                  </a:cxn>
                  <a:cxn ang="0">
                    <a:pos x="182" y="100"/>
                  </a:cxn>
                  <a:cxn ang="0">
                    <a:pos x="182" y="82"/>
                  </a:cxn>
                  <a:cxn ang="0">
                    <a:pos x="179" y="63"/>
                  </a:cxn>
                  <a:cxn ang="0">
                    <a:pos x="171" y="48"/>
                  </a:cxn>
                  <a:cxn ang="0">
                    <a:pos x="161" y="33"/>
                  </a:cxn>
                  <a:cxn ang="0">
                    <a:pos x="149" y="20"/>
                  </a:cxn>
                  <a:cxn ang="0">
                    <a:pos x="135" y="11"/>
                  </a:cxn>
                  <a:cxn ang="0">
                    <a:pos x="118" y="4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4" y="20"/>
                  </a:cxn>
                  <a:cxn ang="0">
                    <a:pos x="20" y="33"/>
                  </a:cxn>
                  <a:cxn ang="0">
                    <a:pos x="10" y="48"/>
                  </a:cxn>
                  <a:cxn ang="0">
                    <a:pos x="4" y="63"/>
                  </a:cxn>
                  <a:cxn ang="0">
                    <a:pos x="0" y="82"/>
                  </a:cxn>
                  <a:cxn ang="0">
                    <a:pos x="0" y="100"/>
                  </a:cxn>
                  <a:cxn ang="0">
                    <a:pos x="4" y="118"/>
                  </a:cxn>
                  <a:cxn ang="0">
                    <a:pos x="10" y="134"/>
                  </a:cxn>
                  <a:cxn ang="0">
                    <a:pos x="20" y="149"/>
                  </a:cxn>
                  <a:cxn ang="0">
                    <a:pos x="34" y="161"/>
                  </a:cxn>
                  <a:cxn ang="0">
                    <a:pos x="48" y="171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2">
                    <a:moveTo>
                      <a:pt x="91" y="182"/>
                    </a:moveTo>
                    <a:lnTo>
                      <a:pt x="100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5"/>
                    </a:lnTo>
                    <a:lnTo>
                      <a:pt x="135" y="171"/>
                    </a:lnTo>
                    <a:lnTo>
                      <a:pt x="142" y="167"/>
                    </a:lnTo>
                    <a:lnTo>
                      <a:pt x="149" y="161"/>
                    </a:lnTo>
                    <a:lnTo>
                      <a:pt x="156" y="156"/>
                    </a:lnTo>
                    <a:lnTo>
                      <a:pt x="161" y="149"/>
                    </a:lnTo>
                    <a:lnTo>
                      <a:pt x="167" y="142"/>
                    </a:lnTo>
                    <a:lnTo>
                      <a:pt x="171" y="134"/>
                    </a:lnTo>
                    <a:lnTo>
                      <a:pt x="176" y="127"/>
                    </a:lnTo>
                    <a:lnTo>
                      <a:pt x="179" y="118"/>
                    </a:lnTo>
                    <a:lnTo>
                      <a:pt x="181" y="109"/>
                    </a:lnTo>
                    <a:lnTo>
                      <a:pt x="182" y="100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2"/>
                    </a:lnTo>
                    <a:lnTo>
                      <a:pt x="179" y="63"/>
                    </a:lnTo>
                    <a:lnTo>
                      <a:pt x="176" y="56"/>
                    </a:lnTo>
                    <a:lnTo>
                      <a:pt x="171" y="48"/>
                    </a:lnTo>
                    <a:lnTo>
                      <a:pt x="167" y="40"/>
                    </a:lnTo>
                    <a:lnTo>
                      <a:pt x="161" y="33"/>
                    </a:lnTo>
                    <a:lnTo>
                      <a:pt x="156" y="27"/>
                    </a:lnTo>
                    <a:lnTo>
                      <a:pt x="149" y="20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7" y="7"/>
                    </a:lnTo>
                    <a:lnTo>
                      <a:pt x="118" y="4"/>
                    </a:lnTo>
                    <a:lnTo>
                      <a:pt x="109" y="1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4"/>
                    </a:lnTo>
                    <a:lnTo>
                      <a:pt x="56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4" y="20"/>
                    </a:lnTo>
                    <a:lnTo>
                      <a:pt x="27" y="27"/>
                    </a:lnTo>
                    <a:lnTo>
                      <a:pt x="20" y="33"/>
                    </a:lnTo>
                    <a:lnTo>
                      <a:pt x="16" y="40"/>
                    </a:lnTo>
                    <a:lnTo>
                      <a:pt x="10" y="48"/>
                    </a:lnTo>
                    <a:lnTo>
                      <a:pt x="7" y="56"/>
                    </a:lnTo>
                    <a:lnTo>
                      <a:pt x="4" y="63"/>
                    </a:lnTo>
                    <a:lnTo>
                      <a:pt x="2" y="72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2" y="109"/>
                    </a:lnTo>
                    <a:lnTo>
                      <a:pt x="4" y="118"/>
                    </a:lnTo>
                    <a:lnTo>
                      <a:pt x="7" y="127"/>
                    </a:lnTo>
                    <a:lnTo>
                      <a:pt x="10" y="134"/>
                    </a:lnTo>
                    <a:lnTo>
                      <a:pt x="16" y="142"/>
                    </a:lnTo>
                    <a:lnTo>
                      <a:pt x="20" y="149"/>
                    </a:lnTo>
                    <a:lnTo>
                      <a:pt x="27" y="156"/>
                    </a:lnTo>
                    <a:lnTo>
                      <a:pt x="34" y="161"/>
                    </a:lnTo>
                    <a:lnTo>
                      <a:pt x="40" y="167"/>
                    </a:lnTo>
                    <a:lnTo>
                      <a:pt x="48" y="171"/>
                    </a:lnTo>
                    <a:lnTo>
                      <a:pt x="56" y="175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74" name="Freeform 33"/>
              <p:cNvSpPr>
                <a:spLocks/>
              </p:cNvSpPr>
              <p:nvPr/>
            </p:nvSpPr>
            <p:spPr bwMode="auto">
              <a:xfrm>
                <a:off x="11073215" y="2399662"/>
                <a:ext cx="203200" cy="34925"/>
              </a:xfrm>
              <a:custGeom>
                <a:avLst/>
                <a:gdLst/>
                <a:ahLst/>
                <a:cxnLst>
                  <a:cxn ang="0">
                    <a:pos x="1169" y="0"/>
                  </a:cxn>
                  <a:cxn ang="0">
                    <a:pos x="1190" y="2"/>
                  </a:cxn>
                  <a:cxn ang="0">
                    <a:pos x="1212" y="9"/>
                  </a:cxn>
                  <a:cxn ang="0">
                    <a:pos x="1229" y="19"/>
                  </a:cxn>
                  <a:cxn ang="0">
                    <a:pos x="1246" y="32"/>
                  </a:cxn>
                  <a:cxn ang="0">
                    <a:pos x="1259" y="49"/>
                  </a:cxn>
                  <a:cxn ang="0">
                    <a:pos x="1269" y="67"/>
                  </a:cxn>
                  <a:cxn ang="0">
                    <a:pos x="1276" y="88"/>
                  </a:cxn>
                  <a:cxn ang="0">
                    <a:pos x="1278" y="109"/>
                  </a:cxn>
                  <a:cxn ang="0">
                    <a:pos x="1276" y="131"/>
                  </a:cxn>
                  <a:cxn ang="0">
                    <a:pos x="1269" y="151"/>
                  </a:cxn>
                  <a:cxn ang="0">
                    <a:pos x="1259" y="170"/>
                  </a:cxn>
                  <a:cxn ang="0">
                    <a:pos x="1246" y="186"/>
                  </a:cxn>
                  <a:cxn ang="0">
                    <a:pos x="1229" y="200"/>
                  </a:cxn>
                  <a:cxn ang="0">
                    <a:pos x="1212" y="210"/>
                  </a:cxn>
                  <a:cxn ang="0">
                    <a:pos x="1190" y="216"/>
                  </a:cxn>
                  <a:cxn ang="0">
                    <a:pos x="1169" y="219"/>
                  </a:cxn>
                  <a:cxn ang="0">
                    <a:pos x="97" y="217"/>
                  </a:cxn>
                  <a:cxn ang="0">
                    <a:pos x="76" y="213"/>
                  </a:cxn>
                  <a:cxn ang="0">
                    <a:pos x="56" y="205"/>
                  </a:cxn>
                  <a:cxn ang="0">
                    <a:pos x="38" y="193"/>
                  </a:cxn>
                  <a:cxn ang="0">
                    <a:pos x="24" y="179"/>
                  </a:cxn>
                  <a:cxn ang="0">
                    <a:pos x="12" y="161"/>
                  </a:cxn>
                  <a:cxn ang="0">
                    <a:pos x="4" y="142"/>
                  </a:cxn>
                  <a:cxn ang="0">
                    <a:pos x="0" y="120"/>
                  </a:cxn>
                  <a:cxn ang="0">
                    <a:pos x="0" y="98"/>
                  </a:cxn>
                  <a:cxn ang="0">
                    <a:pos x="4" y="77"/>
                  </a:cxn>
                  <a:cxn ang="0">
                    <a:pos x="12" y="58"/>
                  </a:cxn>
                  <a:cxn ang="0">
                    <a:pos x="24" y="40"/>
                  </a:cxn>
                  <a:cxn ang="0">
                    <a:pos x="38" y="26"/>
                  </a:cxn>
                  <a:cxn ang="0">
                    <a:pos x="56" y="13"/>
                  </a:cxn>
                  <a:cxn ang="0">
                    <a:pos x="76" y="6"/>
                  </a:cxn>
                  <a:cxn ang="0">
                    <a:pos x="97" y="1"/>
                  </a:cxn>
                </a:cxnLst>
                <a:rect l="0" t="0" r="r" b="b"/>
                <a:pathLst>
                  <a:path w="1278" h="219">
                    <a:moveTo>
                      <a:pt x="108" y="0"/>
                    </a:moveTo>
                    <a:lnTo>
                      <a:pt x="1169" y="0"/>
                    </a:lnTo>
                    <a:lnTo>
                      <a:pt x="1180" y="1"/>
                    </a:lnTo>
                    <a:lnTo>
                      <a:pt x="1190" y="2"/>
                    </a:lnTo>
                    <a:lnTo>
                      <a:pt x="1202" y="6"/>
                    </a:lnTo>
                    <a:lnTo>
                      <a:pt x="1212" y="9"/>
                    </a:lnTo>
                    <a:lnTo>
                      <a:pt x="1220" y="13"/>
                    </a:lnTo>
                    <a:lnTo>
                      <a:pt x="1229" y="19"/>
                    </a:lnTo>
                    <a:lnTo>
                      <a:pt x="1238" y="26"/>
                    </a:lnTo>
                    <a:lnTo>
                      <a:pt x="1246" y="32"/>
                    </a:lnTo>
                    <a:lnTo>
                      <a:pt x="1253" y="40"/>
                    </a:lnTo>
                    <a:lnTo>
                      <a:pt x="1259" y="49"/>
                    </a:lnTo>
                    <a:lnTo>
                      <a:pt x="1265" y="58"/>
                    </a:lnTo>
                    <a:lnTo>
                      <a:pt x="1269" y="67"/>
                    </a:lnTo>
                    <a:lnTo>
                      <a:pt x="1272" y="77"/>
                    </a:lnTo>
                    <a:lnTo>
                      <a:pt x="1276" y="88"/>
                    </a:lnTo>
                    <a:lnTo>
                      <a:pt x="1277" y="98"/>
                    </a:lnTo>
                    <a:lnTo>
                      <a:pt x="1278" y="109"/>
                    </a:lnTo>
                    <a:lnTo>
                      <a:pt x="1277" y="120"/>
                    </a:lnTo>
                    <a:lnTo>
                      <a:pt x="1276" y="131"/>
                    </a:lnTo>
                    <a:lnTo>
                      <a:pt x="1272" y="142"/>
                    </a:lnTo>
                    <a:lnTo>
                      <a:pt x="1269" y="151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3" y="179"/>
                    </a:lnTo>
                    <a:lnTo>
                      <a:pt x="1246" y="186"/>
                    </a:lnTo>
                    <a:lnTo>
                      <a:pt x="1238" y="193"/>
                    </a:lnTo>
                    <a:lnTo>
                      <a:pt x="1229" y="200"/>
                    </a:lnTo>
                    <a:lnTo>
                      <a:pt x="1220" y="205"/>
                    </a:lnTo>
                    <a:lnTo>
                      <a:pt x="1212" y="210"/>
                    </a:lnTo>
                    <a:lnTo>
                      <a:pt x="1202" y="213"/>
                    </a:lnTo>
                    <a:lnTo>
                      <a:pt x="1190" y="216"/>
                    </a:lnTo>
                    <a:lnTo>
                      <a:pt x="1180" y="217"/>
                    </a:lnTo>
                    <a:lnTo>
                      <a:pt x="1169" y="219"/>
                    </a:lnTo>
                    <a:lnTo>
                      <a:pt x="108" y="219"/>
                    </a:lnTo>
                    <a:lnTo>
                      <a:pt x="97" y="217"/>
                    </a:lnTo>
                    <a:lnTo>
                      <a:pt x="86" y="216"/>
                    </a:lnTo>
                    <a:lnTo>
                      <a:pt x="76" y="213"/>
                    </a:lnTo>
                    <a:lnTo>
                      <a:pt x="66" y="210"/>
                    </a:lnTo>
                    <a:lnTo>
                      <a:pt x="56" y="205"/>
                    </a:lnTo>
                    <a:lnTo>
                      <a:pt x="47" y="200"/>
                    </a:lnTo>
                    <a:lnTo>
                      <a:pt x="38" y="193"/>
                    </a:lnTo>
                    <a:lnTo>
                      <a:pt x="31" y="186"/>
                    </a:lnTo>
                    <a:lnTo>
                      <a:pt x="24" y="179"/>
                    </a:lnTo>
                    <a:lnTo>
                      <a:pt x="17" y="170"/>
                    </a:lnTo>
                    <a:lnTo>
                      <a:pt x="12" y="161"/>
                    </a:lnTo>
                    <a:lnTo>
                      <a:pt x="7" y="151"/>
                    </a:lnTo>
                    <a:lnTo>
                      <a:pt x="4" y="142"/>
                    </a:lnTo>
                    <a:lnTo>
                      <a:pt x="2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2" y="88"/>
                    </a:lnTo>
                    <a:lnTo>
                      <a:pt x="4" y="77"/>
                    </a:lnTo>
                    <a:lnTo>
                      <a:pt x="7" y="67"/>
                    </a:lnTo>
                    <a:lnTo>
                      <a:pt x="12" y="58"/>
                    </a:lnTo>
                    <a:lnTo>
                      <a:pt x="17" y="49"/>
                    </a:lnTo>
                    <a:lnTo>
                      <a:pt x="24" y="40"/>
                    </a:lnTo>
                    <a:lnTo>
                      <a:pt x="31" y="32"/>
                    </a:lnTo>
                    <a:lnTo>
                      <a:pt x="38" y="26"/>
                    </a:lnTo>
                    <a:lnTo>
                      <a:pt x="47" y="19"/>
                    </a:lnTo>
                    <a:lnTo>
                      <a:pt x="56" y="13"/>
                    </a:lnTo>
                    <a:lnTo>
                      <a:pt x="66" y="9"/>
                    </a:lnTo>
                    <a:lnTo>
                      <a:pt x="76" y="6"/>
                    </a:lnTo>
                    <a:lnTo>
                      <a:pt x="86" y="2"/>
                    </a:lnTo>
                    <a:lnTo>
                      <a:pt x="97" y="1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75" name="Freeform 34"/>
              <p:cNvSpPr>
                <a:spLocks/>
              </p:cNvSpPr>
              <p:nvPr/>
            </p:nvSpPr>
            <p:spPr bwMode="auto">
              <a:xfrm>
                <a:off x="10455678" y="2401249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9" y="179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49"/>
                  </a:cxn>
                  <a:cxn ang="0">
                    <a:pos x="172" y="135"/>
                  </a:cxn>
                  <a:cxn ang="0">
                    <a:pos x="179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4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8"/>
                  </a:cxn>
                  <a:cxn ang="0">
                    <a:pos x="11" y="135"/>
                  </a:cxn>
                  <a:cxn ang="0">
                    <a:pos x="21" y="149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3"/>
                    </a:lnTo>
                    <a:lnTo>
                      <a:pt x="110" y="182"/>
                    </a:lnTo>
                    <a:lnTo>
                      <a:pt x="119" y="179"/>
                    </a:lnTo>
                    <a:lnTo>
                      <a:pt x="126" y="176"/>
                    </a:lnTo>
                    <a:lnTo>
                      <a:pt x="135" y="172"/>
                    </a:lnTo>
                    <a:lnTo>
                      <a:pt x="142" y="167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62" y="149"/>
                    </a:lnTo>
                    <a:lnTo>
                      <a:pt x="167" y="143"/>
                    </a:lnTo>
                    <a:lnTo>
                      <a:pt x="172" y="135"/>
                    </a:lnTo>
                    <a:lnTo>
                      <a:pt x="175" y="127"/>
                    </a:lnTo>
                    <a:lnTo>
                      <a:pt x="179" y="118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7" y="41"/>
                    </a:lnTo>
                    <a:lnTo>
                      <a:pt x="162" y="33"/>
                    </a:lnTo>
                    <a:lnTo>
                      <a:pt x="156" y="27"/>
                    </a:lnTo>
                    <a:lnTo>
                      <a:pt x="150" y="21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6" y="7"/>
                    </a:lnTo>
                    <a:lnTo>
                      <a:pt x="119" y="4"/>
                    </a:lnTo>
                    <a:lnTo>
                      <a:pt x="110" y="2"/>
                    </a:lnTo>
                    <a:lnTo>
                      <a:pt x="101" y="1"/>
                    </a:lnTo>
                    <a:lnTo>
                      <a:pt x="91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7" y="27"/>
                    </a:lnTo>
                    <a:lnTo>
                      <a:pt x="21" y="33"/>
                    </a:lnTo>
                    <a:lnTo>
                      <a:pt x="16" y="41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8"/>
                    </a:lnTo>
                    <a:lnTo>
                      <a:pt x="7" y="127"/>
                    </a:lnTo>
                    <a:lnTo>
                      <a:pt x="11" y="135"/>
                    </a:lnTo>
                    <a:lnTo>
                      <a:pt x="16" y="143"/>
                    </a:lnTo>
                    <a:lnTo>
                      <a:pt x="21" y="149"/>
                    </a:lnTo>
                    <a:lnTo>
                      <a:pt x="27" y="156"/>
                    </a:lnTo>
                    <a:lnTo>
                      <a:pt x="33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9"/>
                    </a:lnTo>
                    <a:lnTo>
                      <a:pt x="73" y="182"/>
                    </a:lnTo>
                    <a:lnTo>
                      <a:pt x="82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76" name="Freeform 35"/>
              <p:cNvSpPr>
                <a:spLocks/>
              </p:cNvSpPr>
              <p:nvPr/>
            </p:nvSpPr>
            <p:spPr bwMode="auto">
              <a:xfrm>
                <a:off x="10495365" y="2401249"/>
                <a:ext cx="30163" cy="28575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9" y="179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49"/>
                  </a:cxn>
                  <a:cxn ang="0">
                    <a:pos x="172" y="135"/>
                  </a:cxn>
                  <a:cxn ang="0">
                    <a:pos x="178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4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8"/>
                  </a:cxn>
                  <a:cxn ang="0">
                    <a:pos x="11" y="135"/>
                  </a:cxn>
                  <a:cxn ang="0">
                    <a:pos x="21" y="149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3"/>
                    </a:lnTo>
                    <a:lnTo>
                      <a:pt x="110" y="182"/>
                    </a:lnTo>
                    <a:lnTo>
                      <a:pt x="119" y="179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2" y="167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62" y="149"/>
                    </a:lnTo>
                    <a:lnTo>
                      <a:pt x="167" y="143"/>
                    </a:lnTo>
                    <a:lnTo>
                      <a:pt x="172" y="135"/>
                    </a:lnTo>
                    <a:lnTo>
                      <a:pt x="175" y="127"/>
                    </a:lnTo>
                    <a:lnTo>
                      <a:pt x="178" y="118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8" y="64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7" y="41"/>
                    </a:lnTo>
                    <a:lnTo>
                      <a:pt x="162" y="33"/>
                    </a:lnTo>
                    <a:lnTo>
                      <a:pt x="156" y="27"/>
                    </a:lnTo>
                    <a:lnTo>
                      <a:pt x="150" y="21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7" y="7"/>
                    </a:lnTo>
                    <a:lnTo>
                      <a:pt x="119" y="4"/>
                    </a:lnTo>
                    <a:lnTo>
                      <a:pt x="110" y="2"/>
                    </a:lnTo>
                    <a:lnTo>
                      <a:pt x="101" y="1"/>
                    </a:lnTo>
                    <a:lnTo>
                      <a:pt x="92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6" y="27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8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2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8"/>
                    </a:lnTo>
                    <a:lnTo>
                      <a:pt x="8" y="127"/>
                    </a:lnTo>
                    <a:lnTo>
                      <a:pt x="11" y="135"/>
                    </a:lnTo>
                    <a:lnTo>
                      <a:pt x="15" y="143"/>
                    </a:lnTo>
                    <a:lnTo>
                      <a:pt x="21" y="149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9"/>
                    </a:lnTo>
                    <a:lnTo>
                      <a:pt x="73" y="182"/>
                    </a:lnTo>
                    <a:lnTo>
                      <a:pt x="82" y="183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77" name="Freeform 36"/>
              <p:cNvSpPr>
                <a:spLocks/>
              </p:cNvSpPr>
              <p:nvPr/>
            </p:nvSpPr>
            <p:spPr bwMode="auto">
              <a:xfrm>
                <a:off x="10536640" y="2401249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8" y="179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2" y="149"/>
                  </a:cxn>
                  <a:cxn ang="0">
                    <a:pos x="172" y="135"/>
                  </a:cxn>
                  <a:cxn ang="0">
                    <a:pos x="178" y="118"/>
                  </a:cxn>
                  <a:cxn ang="0">
                    <a:pos x="183" y="101"/>
                  </a:cxn>
                  <a:cxn ang="0">
                    <a:pos x="183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4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8"/>
                  </a:cxn>
                  <a:cxn ang="0">
                    <a:pos x="11" y="135"/>
                  </a:cxn>
                  <a:cxn ang="0">
                    <a:pos x="21" y="149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3"/>
                    </a:lnTo>
                    <a:lnTo>
                      <a:pt x="109" y="182"/>
                    </a:lnTo>
                    <a:lnTo>
                      <a:pt x="118" y="179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3" y="167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2" y="149"/>
                    </a:lnTo>
                    <a:lnTo>
                      <a:pt x="167" y="143"/>
                    </a:lnTo>
                    <a:lnTo>
                      <a:pt x="172" y="135"/>
                    </a:lnTo>
                    <a:lnTo>
                      <a:pt x="176" y="127"/>
                    </a:lnTo>
                    <a:lnTo>
                      <a:pt x="178" y="118"/>
                    </a:lnTo>
                    <a:lnTo>
                      <a:pt x="180" y="110"/>
                    </a:lnTo>
                    <a:lnTo>
                      <a:pt x="183" y="101"/>
                    </a:lnTo>
                    <a:lnTo>
                      <a:pt x="183" y="92"/>
                    </a:lnTo>
                    <a:lnTo>
                      <a:pt x="183" y="82"/>
                    </a:lnTo>
                    <a:lnTo>
                      <a:pt x="180" y="73"/>
                    </a:lnTo>
                    <a:lnTo>
                      <a:pt x="178" y="64"/>
                    </a:lnTo>
                    <a:lnTo>
                      <a:pt x="176" y="56"/>
                    </a:lnTo>
                    <a:lnTo>
                      <a:pt x="172" y="48"/>
                    </a:lnTo>
                    <a:lnTo>
                      <a:pt x="167" y="41"/>
                    </a:lnTo>
                    <a:lnTo>
                      <a:pt x="162" y="33"/>
                    </a:lnTo>
                    <a:lnTo>
                      <a:pt x="156" y="27"/>
                    </a:lnTo>
                    <a:lnTo>
                      <a:pt x="149" y="21"/>
                    </a:lnTo>
                    <a:lnTo>
                      <a:pt x="143" y="16"/>
                    </a:lnTo>
                    <a:lnTo>
                      <a:pt x="135" y="11"/>
                    </a:lnTo>
                    <a:lnTo>
                      <a:pt x="127" y="7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1" y="1"/>
                    </a:lnTo>
                    <a:lnTo>
                      <a:pt x="92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6" y="7"/>
                    </a:lnTo>
                    <a:lnTo>
                      <a:pt x="47" y="11"/>
                    </a:lnTo>
                    <a:lnTo>
                      <a:pt x="41" y="16"/>
                    </a:lnTo>
                    <a:lnTo>
                      <a:pt x="33" y="21"/>
                    </a:lnTo>
                    <a:lnTo>
                      <a:pt x="26" y="27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2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8"/>
                    </a:lnTo>
                    <a:lnTo>
                      <a:pt x="7" y="127"/>
                    </a:lnTo>
                    <a:lnTo>
                      <a:pt x="11" y="135"/>
                    </a:lnTo>
                    <a:lnTo>
                      <a:pt x="15" y="143"/>
                    </a:lnTo>
                    <a:lnTo>
                      <a:pt x="21" y="149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1" y="167"/>
                    </a:lnTo>
                    <a:lnTo>
                      <a:pt x="47" y="172"/>
                    </a:lnTo>
                    <a:lnTo>
                      <a:pt x="56" y="176"/>
                    </a:lnTo>
                    <a:lnTo>
                      <a:pt x="64" y="179"/>
                    </a:lnTo>
                    <a:lnTo>
                      <a:pt x="73" y="182"/>
                    </a:lnTo>
                    <a:lnTo>
                      <a:pt x="82" y="183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78" name="Freeform 37"/>
              <p:cNvSpPr>
                <a:spLocks/>
              </p:cNvSpPr>
              <p:nvPr/>
            </p:nvSpPr>
            <p:spPr bwMode="auto">
              <a:xfrm>
                <a:off x="10576328" y="2401249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3"/>
                  </a:cxn>
                  <a:cxn ang="0">
                    <a:pos x="118" y="179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49"/>
                  </a:cxn>
                  <a:cxn ang="0">
                    <a:pos x="171" y="135"/>
                  </a:cxn>
                  <a:cxn ang="0">
                    <a:pos x="178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1" y="48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4"/>
                  </a:cxn>
                  <a:cxn ang="0">
                    <a:pos x="100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8"/>
                  </a:cxn>
                  <a:cxn ang="0">
                    <a:pos x="11" y="135"/>
                  </a:cxn>
                  <a:cxn ang="0">
                    <a:pos x="21" y="149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2" h="183">
                    <a:moveTo>
                      <a:pt x="92" y="183"/>
                    </a:moveTo>
                    <a:lnTo>
                      <a:pt x="100" y="183"/>
                    </a:lnTo>
                    <a:lnTo>
                      <a:pt x="109" y="182"/>
                    </a:lnTo>
                    <a:lnTo>
                      <a:pt x="118" y="179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3" y="167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1" y="149"/>
                    </a:lnTo>
                    <a:lnTo>
                      <a:pt x="167" y="143"/>
                    </a:lnTo>
                    <a:lnTo>
                      <a:pt x="171" y="135"/>
                    </a:lnTo>
                    <a:lnTo>
                      <a:pt x="176" y="127"/>
                    </a:lnTo>
                    <a:lnTo>
                      <a:pt x="178" y="118"/>
                    </a:lnTo>
                    <a:lnTo>
                      <a:pt x="180" y="110"/>
                    </a:lnTo>
                    <a:lnTo>
                      <a:pt x="182" y="101"/>
                    </a:lnTo>
                    <a:lnTo>
                      <a:pt x="182" y="92"/>
                    </a:lnTo>
                    <a:lnTo>
                      <a:pt x="182" y="82"/>
                    </a:lnTo>
                    <a:lnTo>
                      <a:pt x="180" y="73"/>
                    </a:lnTo>
                    <a:lnTo>
                      <a:pt x="178" y="64"/>
                    </a:lnTo>
                    <a:lnTo>
                      <a:pt x="176" y="56"/>
                    </a:lnTo>
                    <a:lnTo>
                      <a:pt x="171" y="48"/>
                    </a:lnTo>
                    <a:lnTo>
                      <a:pt x="167" y="41"/>
                    </a:lnTo>
                    <a:lnTo>
                      <a:pt x="161" y="33"/>
                    </a:lnTo>
                    <a:lnTo>
                      <a:pt x="156" y="27"/>
                    </a:lnTo>
                    <a:lnTo>
                      <a:pt x="149" y="21"/>
                    </a:lnTo>
                    <a:lnTo>
                      <a:pt x="143" y="16"/>
                    </a:lnTo>
                    <a:lnTo>
                      <a:pt x="135" y="11"/>
                    </a:lnTo>
                    <a:lnTo>
                      <a:pt x="127" y="7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0" y="1"/>
                    </a:lnTo>
                    <a:lnTo>
                      <a:pt x="92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6" y="7"/>
                    </a:lnTo>
                    <a:lnTo>
                      <a:pt x="48" y="11"/>
                    </a:lnTo>
                    <a:lnTo>
                      <a:pt x="41" y="16"/>
                    </a:lnTo>
                    <a:lnTo>
                      <a:pt x="33" y="21"/>
                    </a:lnTo>
                    <a:lnTo>
                      <a:pt x="27" y="27"/>
                    </a:lnTo>
                    <a:lnTo>
                      <a:pt x="21" y="33"/>
                    </a:lnTo>
                    <a:lnTo>
                      <a:pt x="16" y="41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2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8"/>
                    </a:lnTo>
                    <a:lnTo>
                      <a:pt x="7" y="127"/>
                    </a:lnTo>
                    <a:lnTo>
                      <a:pt x="11" y="135"/>
                    </a:lnTo>
                    <a:lnTo>
                      <a:pt x="16" y="143"/>
                    </a:lnTo>
                    <a:lnTo>
                      <a:pt x="21" y="149"/>
                    </a:lnTo>
                    <a:lnTo>
                      <a:pt x="27" y="156"/>
                    </a:lnTo>
                    <a:lnTo>
                      <a:pt x="33" y="162"/>
                    </a:lnTo>
                    <a:lnTo>
                      <a:pt x="41" y="167"/>
                    </a:lnTo>
                    <a:lnTo>
                      <a:pt x="48" y="172"/>
                    </a:lnTo>
                    <a:lnTo>
                      <a:pt x="56" y="176"/>
                    </a:lnTo>
                    <a:lnTo>
                      <a:pt x="64" y="179"/>
                    </a:lnTo>
                    <a:lnTo>
                      <a:pt x="73" y="182"/>
                    </a:lnTo>
                    <a:lnTo>
                      <a:pt x="82" y="183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79" name="Freeform 38"/>
              <p:cNvSpPr>
                <a:spLocks/>
              </p:cNvSpPr>
              <p:nvPr/>
            </p:nvSpPr>
            <p:spPr bwMode="auto">
              <a:xfrm>
                <a:off x="10616015" y="2401249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3"/>
                  </a:cxn>
                  <a:cxn ang="0">
                    <a:pos x="118" y="179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49"/>
                  </a:cxn>
                  <a:cxn ang="0">
                    <a:pos x="171" y="135"/>
                  </a:cxn>
                  <a:cxn ang="0">
                    <a:pos x="179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8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4"/>
                  </a:cxn>
                  <a:cxn ang="0">
                    <a:pos x="100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4" y="21"/>
                  </a:cxn>
                  <a:cxn ang="0">
                    <a:pos x="20" y="33"/>
                  </a:cxn>
                  <a:cxn ang="0">
                    <a:pos x="10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8"/>
                  </a:cxn>
                  <a:cxn ang="0">
                    <a:pos x="10" y="135"/>
                  </a:cxn>
                  <a:cxn ang="0">
                    <a:pos x="20" y="149"/>
                  </a:cxn>
                  <a:cxn ang="0">
                    <a:pos x="34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3"/>
                    </a:lnTo>
                    <a:lnTo>
                      <a:pt x="109" y="182"/>
                    </a:lnTo>
                    <a:lnTo>
                      <a:pt x="118" y="179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2" y="167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1" y="149"/>
                    </a:lnTo>
                    <a:lnTo>
                      <a:pt x="167" y="143"/>
                    </a:lnTo>
                    <a:lnTo>
                      <a:pt x="171" y="135"/>
                    </a:lnTo>
                    <a:lnTo>
                      <a:pt x="176" y="127"/>
                    </a:lnTo>
                    <a:lnTo>
                      <a:pt x="179" y="118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6" y="56"/>
                    </a:lnTo>
                    <a:lnTo>
                      <a:pt x="171" y="48"/>
                    </a:lnTo>
                    <a:lnTo>
                      <a:pt x="167" y="41"/>
                    </a:lnTo>
                    <a:lnTo>
                      <a:pt x="161" y="33"/>
                    </a:lnTo>
                    <a:lnTo>
                      <a:pt x="156" y="27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7" y="7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0" y="1"/>
                    </a:lnTo>
                    <a:lnTo>
                      <a:pt x="91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6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4" y="21"/>
                    </a:lnTo>
                    <a:lnTo>
                      <a:pt x="27" y="27"/>
                    </a:lnTo>
                    <a:lnTo>
                      <a:pt x="20" y="33"/>
                    </a:lnTo>
                    <a:lnTo>
                      <a:pt x="16" y="41"/>
                    </a:lnTo>
                    <a:lnTo>
                      <a:pt x="10" y="48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8"/>
                    </a:lnTo>
                    <a:lnTo>
                      <a:pt x="7" y="127"/>
                    </a:lnTo>
                    <a:lnTo>
                      <a:pt x="10" y="135"/>
                    </a:lnTo>
                    <a:lnTo>
                      <a:pt x="16" y="143"/>
                    </a:lnTo>
                    <a:lnTo>
                      <a:pt x="20" y="149"/>
                    </a:lnTo>
                    <a:lnTo>
                      <a:pt x="27" y="156"/>
                    </a:lnTo>
                    <a:lnTo>
                      <a:pt x="34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6" y="176"/>
                    </a:lnTo>
                    <a:lnTo>
                      <a:pt x="64" y="179"/>
                    </a:lnTo>
                    <a:lnTo>
                      <a:pt x="73" y="182"/>
                    </a:lnTo>
                    <a:lnTo>
                      <a:pt x="82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80" name="Freeform 39"/>
              <p:cNvSpPr>
                <a:spLocks/>
              </p:cNvSpPr>
              <p:nvPr/>
            </p:nvSpPr>
            <p:spPr bwMode="auto">
              <a:xfrm>
                <a:off x="11073215" y="3714112"/>
                <a:ext cx="203200" cy="34925"/>
              </a:xfrm>
              <a:custGeom>
                <a:avLst/>
                <a:gdLst/>
                <a:ahLst/>
                <a:cxnLst>
                  <a:cxn ang="0">
                    <a:pos x="1169" y="0"/>
                  </a:cxn>
                  <a:cxn ang="0">
                    <a:pos x="1190" y="2"/>
                  </a:cxn>
                  <a:cxn ang="0">
                    <a:pos x="1212" y="9"/>
                  </a:cxn>
                  <a:cxn ang="0">
                    <a:pos x="1229" y="19"/>
                  </a:cxn>
                  <a:cxn ang="0">
                    <a:pos x="1246" y="32"/>
                  </a:cxn>
                  <a:cxn ang="0">
                    <a:pos x="1259" y="49"/>
                  </a:cxn>
                  <a:cxn ang="0">
                    <a:pos x="1269" y="68"/>
                  </a:cxn>
                  <a:cxn ang="0">
                    <a:pos x="1276" y="88"/>
                  </a:cxn>
                  <a:cxn ang="0">
                    <a:pos x="1278" y="110"/>
                  </a:cxn>
                  <a:cxn ang="0">
                    <a:pos x="1276" y="131"/>
                  </a:cxn>
                  <a:cxn ang="0">
                    <a:pos x="1269" y="152"/>
                  </a:cxn>
                  <a:cxn ang="0">
                    <a:pos x="1259" y="170"/>
                  </a:cxn>
                  <a:cxn ang="0">
                    <a:pos x="1246" y="186"/>
                  </a:cxn>
                  <a:cxn ang="0">
                    <a:pos x="1229" y="200"/>
                  </a:cxn>
                  <a:cxn ang="0">
                    <a:pos x="1212" y="210"/>
                  </a:cxn>
                  <a:cxn ang="0">
                    <a:pos x="1190" y="216"/>
                  </a:cxn>
                  <a:cxn ang="0">
                    <a:pos x="1169" y="219"/>
                  </a:cxn>
                  <a:cxn ang="0">
                    <a:pos x="97" y="218"/>
                  </a:cxn>
                  <a:cxn ang="0">
                    <a:pos x="76" y="213"/>
                  </a:cxn>
                  <a:cxn ang="0">
                    <a:pos x="56" y="205"/>
                  </a:cxn>
                  <a:cxn ang="0">
                    <a:pos x="38" y="193"/>
                  </a:cxn>
                  <a:cxn ang="0">
                    <a:pos x="24" y="179"/>
                  </a:cxn>
                  <a:cxn ang="0">
                    <a:pos x="12" y="161"/>
                  </a:cxn>
                  <a:cxn ang="0">
                    <a:pos x="4" y="142"/>
                  </a:cxn>
                  <a:cxn ang="0">
                    <a:pos x="0" y="121"/>
                  </a:cxn>
                  <a:cxn ang="0">
                    <a:pos x="0" y="99"/>
                  </a:cxn>
                  <a:cxn ang="0">
                    <a:pos x="4" y="78"/>
                  </a:cxn>
                  <a:cxn ang="0">
                    <a:pos x="12" y="58"/>
                  </a:cxn>
                  <a:cxn ang="0">
                    <a:pos x="24" y="40"/>
                  </a:cxn>
                  <a:cxn ang="0">
                    <a:pos x="38" y="26"/>
                  </a:cxn>
                  <a:cxn ang="0">
                    <a:pos x="56" y="13"/>
                  </a:cxn>
                  <a:cxn ang="0">
                    <a:pos x="76" y="6"/>
                  </a:cxn>
                  <a:cxn ang="0">
                    <a:pos x="97" y="1"/>
                  </a:cxn>
                </a:cxnLst>
                <a:rect l="0" t="0" r="r" b="b"/>
                <a:pathLst>
                  <a:path w="1278" h="219">
                    <a:moveTo>
                      <a:pt x="108" y="0"/>
                    </a:moveTo>
                    <a:lnTo>
                      <a:pt x="1169" y="0"/>
                    </a:lnTo>
                    <a:lnTo>
                      <a:pt x="1180" y="1"/>
                    </a:lnTo>
                    <a:lnTo>
                      <a:pt x="1190" y="2"/>
                    </a:lnTo>
                    <a:lnTo>
                      <a:pt x="1202" y="6"/>
                    </a:lnTo>
                    <a:lnTo>
                      <a:pt x="1212" y="9"/>
                    </a:lnTo>
                    <a:lnTo>
                      <a:pt x="1220" y="13"/>
                    </a:lnTo>
                    <a:lnTo>
                      <a:pt x="1229" y="19"/>
                    </a:lnTo>
                    <a:lnTo>
                      <a:pt x="1238" y="26"/>
                    </a:lnTo>
                    <a:lnTo>
                      <a:pt x="1246" y="32"/>
                    </a:lnTo>
                    <a:lnTo>
                      <a:pt x="1253" y="40"/>
                    </a:lnTo>
                    <a:lnTo>
                      <a:pt x="1259" y="49"/>
                    </a:lnTo>
                    <a:lnTo>
                      <a:pt x="1265" y="58"/>
                    </a:lnTo>
                    <a:lnTo>
                      <a:pt x="1269" y="68"/>
                    </a:lnTo>
                    <a:lnTo>
                      <a:pt x="1272" y="78"/>
                    </a:lnTo>
                    <a:lnTo>
                      <a:pt x="1276" y="88"/>
                    </a:lnTo>
                    <a:lnTo>
                      <a:pt x="1277" y="99"/>
                    </a:lnTo>
                    <a:lnTo>
                      <a:pt x="1278" y="110"/>
                    </a:lnTo>
                    <a:lnTo>
                      <a:pt x="1277" y="121"/>
                    </a:lnTo>
                    <a:lnTo>
                      <a:pt x="1276" y="131"/>
                    </a:lnTo>
                    <a:lnTo>
                      <a:pt x="1272" y="142"/>
                    </a:lnTo>
                    <a:lnTo>
                      <a:pt x="1269" y="152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3" y="179"/>
                    </a:lnTo>
                    <a:lnTo>
                      <a:pt x="1246" y="186"/>
                    </a:lnTo>
                    <a:lnTo>
                      <a:pt x="1238" y="193"/>
                    </a:lnTo>
                    <a:lnTo>
                      <a:pt x="1229" y="200"/>
                    </a:lnTo>
                    <a:lnTo>
                      <a:pt x="1220" y="205"/>
                    </a:lnTo>
                    <a:lnTo>
                      <a:pt x="1212" y="210"/>
                    </a:lnTo>
                    <a:lnTo>
                      <a:pt x="1202" y="213"/>
                    </a:lnTo>
                    <a:lnTo>
                      <a:pt x="1190" y="216"/>
                    </a:lnTo>
                    <a:lnTo>
                      <a:pt x="1180" y="218"/>
                    </a:lnTo>
                    <a:lnTo>
                      <a:pt x="1169" y="219"/>
                    </a:lnTo>
                    <a:lnTo>
                      <a:pt x="108" y="219"/>
                    </a:lnTo>
                    <a:lnTo>
                      <a:pt x="97" y="218"/>
                    </a:lnTo>
                    <a:lnTo>
                      <a:pt x="86" y="216"/>
                    </a:lnTo>
                    <a:lnTo>
                      <a:pt x="76" y="213"/>
                    </a:lnTo>
                    <a:lnTo>
                      <a:pt x="66" y="210"/>
                    </a:lnTo>
                    <a:lnTo>
                      <a:pt x="56" y="205"/>
                    </a:lnTo>
                    <a:lnTo>
                      <a:pt x="47" y="200"/>
                    </a:lnTo>
                    <a:lnTo>
                      <a:pt x="38" y="193"/>
                    </a:lnTo>
                    <a:lnTo>
                      <a:pt x="31" y="186"/>
                    </a:lnTo>
                    <a:lnTo>
                      <a:pt x="24" y="179"/>
                    </a:lnTo>
                    <a:lnTo>
                      <a:pt x="17" y="170"/>
                    </a:lnTo>
                    <a:lnTo>
                      <a:pt x="12" y="161"/>
                    </a:lnTo>
                    <a:lnTo>
                      <a:pt x="7" y="152"/>
                    </a:lnTo>
                    <a:lnTo>
                      <a:pt x="4" y="142"/>
                    </a:lnTo>
                    <a:lnTo>
                      <a:pt x="2" y="131"/>
                    </a:lnTo>
                    <a:lnTo>
                      <a:pt x="0" y="121"/>
                    </a:lnTo>
                    <a:lnTo>
                      <a:pt x="0" y="110"/>
                    </a:lnTo>
                    <a:lnTo>
                      <a:pt x="0" y="99"/>
                    </a:lnTo>
                    <a:lnTo>
                      <a:pt x="2" y="88"/>
                    </a:lnTo>
                    <a:lnTo>
                      <a:pt x="4" y="78"/>
                    </a:lnTo>
                    <a:lnTo>
                      <a:pt x="7" y="68"/>
                    </a:lnTo>
                    <a:lnTo>
                      <a:pt x="12" y="58"/>
                    </a:lnTo>
                    <a:lnTo>
                      <a:pt x="17" y="49"/>
                    </a:lnTo>
                    <a:lnTo>
                      <a:pt x="24" y="40"/>
                    </a:lnTo>
                    <a:lnTo>
                      <a:pt x="31" y="32"/>
                    </a:lnTo>
                    <a:lnTo>
                      <a:pt x="38" y="26"/>
                    </a:lnTo>
                    <a:lnTo>
                      <a:pt x="47" y="19"/>
                    </a:lnTo>
                    <a:lnTo>
                      <a:pt x="56" y="13"/>
                    </a:lnTo>
                    <a:lnTo>
                      <a:pt x="66" y="9"/>
                    </a:lnTo>
                    <a:lnTo>
                      <a:pt x="76" y="6"/>
                    </a:lnTo>
                    <a:lnTo>
                      <a:pt x="86" y="2"/>
                    </a:lnTo>
                    <a:lnTo>
                      <a:pt x="97" y="1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81" name="Freeform 40"/>
              <p:cNvSpPr>
                <a:spLocks/>
              </p:cNvSpPr>
              <p:nvPr/>
            </p:nvSpPr>
            <p:spPr bwMode="auto">
              <a:xfrm>
                <a:off x="10455678" y="3715699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8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4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3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1" y="134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1" y="182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9" y="178"/>
                    </a:lnTo>
                    <a:lnTo>
                      <a:pt x="126" y="175"/>
                    </a:lnTo>
                    <a:lnTo>
                      <a:pt x="135" y="172"/>
                    </a:lnTo>
                    <a:lnTo>
                      <a:pt x="142" y="166"/>
                    </a:lnTo>
                    <a:lnTo>
                      <a:pt x="150" y="162"/>
                    </a:lnTo>
                    <a:lnTo>
                      <a:pt x="156" y="155"/>
                    </a:lnTo>
                    <a:lnTo>
                      <a:pt x="162" y="150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5" y="126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5" y="55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50" y="21"/>
                    </a:lnTo>
                    <a:lnTo>
                      <a:pt x="142" y="15"/>
                    </a:lnTo>
                    <a:lnTo>
                      <a:pt x="135" y="11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5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1" y="33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7" y="55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6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1" y="150"/>
                    </a:lnTo>
                    <a:lnTo>
                      <a:pt x="27" y="155"/>
                    </a:lnTo>
                    <a:lnTo>
                      <a:pt x="33" y="162"/>
                    </a:lnTo>
                    <a:lnTo>
                      <a:pt x="40" y="166"/>
                    </a:lnTo>
                    <a:lnTo>
                      <a:pt x="48" y="172"/>
                    </a:lnTo>
                    <a:lnTo>
                      <a:pt x="55" y="175"/>
                    </a:lnTo>
                    <a:lnTo>
                      <a:pt x="64" y="178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82" name="Freeform 41"/>
              <p:cNvSpPr>
                <a:spLocks/>
              </p:cNvSpPr>
              <p:nvPr/>
            </p:nvSpPr>
            <p:spPr bwMode="auto">
              <a:xfrm>
                <a:off x="10495365" y="3715699"/>
                <a:ext cx="30163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8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4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3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4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2" y="182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9" y="178"/>
                    </a:lnTo>
                    <a:lnTo>
                      <a:pt x="127" y="175"/>
                    </a:lnTo>
                    <a:lnTo>
                      <a:pt x="135" y="172"/>
                    </a:lnTo>
                    <a:lnTo>
                      <a:pt x="142" y="166"/>
                    </a:lnTo>
                    <a:lnTo>
                      <a:pt x="150" y="162"/>
                    </a:lnTo>
                    <a:lnTo>
                      <a:pt x="156" y="155"/>
                    </a:lnTo>
                    <a:lnTo>
                      <a:pt x="162" y="150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5" y="126"/>
                    </a:lnTo>
                    <a:lnTo>
                      <a:pt x="178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8" y="64"/>
                    </a:lnTo>
                    <a:lnTo>
                      <a:pt x="175" y="55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50" y="21"/>
                    </a:lnTo>
                    <a:lnTo>
                      <a:pt x="142" y="15"/>
                    </a:lnTo>
                    <a:lnTo>
                      <a:pt x="135" y="11"/>
                    </a:lnTo>
                    <a:lnTo>
                      <a:pt x="127" y="6"/>
                    </a:lnTo>
                    <a:lnTo>
                      <a:pt x="119" y="3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5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8" y="55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8" y="126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50"/>
                    </a:lnTo>
                    <a:lnTo>
                      <a:pt x="26" y="155"/>
                    </a:lnTo>
                    <a:lnTo>
                      <a:pt x="33" y="162"/>
                    </a:lnTo>
                    <a:lnTo>
                      <a:pt x="40" y="166"/>
                    </a:lnTo>
                    <a:lnTo>
                      <a:pt x="48" y="172"/>
                    </a:lnTo>
                    <a:lnTo>
                      <a:pt x="55" y="175"/>
                    </a:lnTo>
                    <a:lnTo>
                      <a:pt x="64" y="178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83" name="Freeform 42"/>
              <p:cNvSpPr>
                <a:spLocks/>
              </p:cNvSpPr>
              <p:nvPr/>
            </p:nvSpPr>
            <p:spPr bwMode="auto">
              <a:xfrm>
                <a:off x="10536640" y="3715699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8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2" y="134"/>
                  </a:cxn>
                  <a:cxn ang="0">
                    <a:pos x="178" y="119"/>
                  </a:cxn>
                  <a:cxn ang="0">
                    <a:pos x="183" y="101"/>
                  </a:cxn>
                  <a:cxn ang="0">
                    <a:pos x="183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3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4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2" y="182"/>
                    </a:moveTo>
                    <a:lnTo>
                      <a:pt x="101" y="182"/>
                    </a:lnTo>
                    <a:lnTo>
                      <a:pt x="109" y="181"/>
                    </a:lnTo>
                    <a:lnTo>
                      <a:pt x="118" y="178"/>
                    </a:lnTo>
                    <a:lnTo>
                      <a:pt x="127" y="175"/>
                    </a:lnTo>
                    <a:lnTo>
                      <a:pt x="135" y="172"/>
                    </a:lnTo>
                    <a:lnTo>
                      <a:pt x="143" y="166"/>
                    </a:lnTo>
                    <a:lnTo>
                      <a:pt x="149" y="162"/>
                    </a:lnTo>
                    <a:lnTo>
                      <a:pt x="156" y="155"/>
                    </a:lnTo>
                    <a:lnTo>
                      <a:pt x="162" y="150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6" y="126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3" y="101"/>
                    </a:lnTo>
                    <a:lnTo>
                      <a:pt x="183" y="91"/>
                    </a:lnTo>
                    <a:lnTo>
                      <a:pt x="183" y="82"/>
                    </a:lnTo>
                    <a:lnTo>
                      <a:pt x="180" y="73"/>
                    </a:lnTo>
                    <a:lnTo>
                      <a:pt x="178" y="64"/>
                    </a:lnTo>
                    <a:lnTo>
                      <a:pt x="176" y="55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3" y="15"/>
                    </a:lnTo>
                    <a:lnTo>
                      <a:pt x="135" y="11"/>
                    </a:lnTo>
                    <a:lnTo>
                      <a:pt x="127" y="6"/>
                    </a:lnTo>
                    <a:lnTo>
                      <a:pt x="118" y="3"/>
                    </a:lnTo>
                    <a:lnTo>
                      <a:pt x="109" y="1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6" y="6"/>
                    </a:lnTo>
                    <a:lnTo>
                      <a:pt x="47" y="11"/>
                    </a:lnTo>
                    <a:lnTo>
                      <a:pt x="41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7" y="55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6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50"/>
                    </a:lnTo>
                    <a:lnTo>
                      <a:pt x="26" y="155"/>
                    </a:lnTo>
                    <a:lnTo>
                      <a:pt x="33" y="162"/>
                    </a:lnTo>
                    <a:lnTo>
                      <a:pt x="41" y="166"/>
                    </a:lnTo>
                    <a:lnTo>
                      <a:pt x="47" y="172"/>
                    </a:lnTo>
                    <a:lnTo>
                      <a:pt x="56" y="175"/>
                    </a:lnTo>
                    <a:lnTo>
                      <a:pt x="64" y="178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84" name="Freeform 43"/>
              <p:cNvSpPr>
                <a:spLocks/>
              </p:cNvSpPr>
              <p:nvPr/>
            </p:nvSpPr>
            <p:spPr bwMode="auto">
              <a:xfrm>
                <a:off x="10576328" y="3715699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8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4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1" y="48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3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4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2">
                    <a:moveTo>
                      <a:pt x="92" y="182"/>
                    </a:moveTo>
                    <a:lnTo>
                      <a:pt x="100" y="182"/>
                    </a:lnTo>
                    <a:lnTo>
                      <a:pt x="109" y="181"/>
                    </a:lnTo>
                    <a:lnTo>
                      <a:pt x="118" y="178"/>
                    </a:lnTo>
                    <a:lnTo>
                      <a:pt x="127" y="175"/>
                    </a:lnTo>
                    <a:lnTo>
                      <a:pt x="135" y="172"/>
                    </a:lnTo>
                    <a:lnTo>
                      <a:pt x="143" y="166"/>
                    </a:lnTo>
                    <a:lnTo>
                      <a:pt x="149" y="162"/>
                    </a:lnTo>
                    <a:lnTo>
                      <a:pt x="156" y="155"/>
                    </a:lnTo>
                    <a:lnTo>
                      <a:pt x="161" y="150"/>
                    </a:lnTo>
                    <a:lnTo>
                      <a:pt x="167" y="142"/>
                    </a:lnTo>
                    <a:lnTo>
                      <a:pt x="171" y="134"/>
                    </a:lnTo>
                    <a:lnTo>
                      <a:pt x="176" y="126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0" y="73"/>
                    </a:lnTo>
                    <a:lnTo>
                      <a:pt x="178" y="64"/>
                    </a:lnTo>
                    <a:lnTo>
                      <a:pt x="176" y="55"/>
                    </a:lnTo>
                    <a:lnTo>
                      <a:pt x="171" y="48"/>
                    </a:lnTo>
                    <a:lnTo>
                      <a:pt x="167" y="40"/>
                    </a:lnTo>
                    <a:lnTo>
                      <a:pt x="161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3" y="15"/>
                    </a:lnTo>
                    <a:lnTo>
                      <a:pt x="135" y="11"/>
                    </a:lnTo>
                    <a:lnTo>
                      <a:pt x="127" y="6"/>
                    </a:lnTo>
                    <a:lnTo>
                      <a:pt x="118" y="3"/>
                    </a:lnTo>
                    <a:lnTo>
                      <a:pt x="109" y="1"/>
                    </a:lnTo>
                    <a:lnTo>
                      <a:pt x="100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6" y="6"/>
                    </a:lnTo>
                    <a:lnTo>
                      <a:pt x="48" y="11"/>
                    </a:lnTo>
                    <a:lnTo>
                      <a:pt x="41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1" y="33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7" y="55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6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1" y="150"/>
                    </a:lnTo>
                    <a:lnTo>
                      <a:pt x="27" y="155"/>
                    </a:lnTo>
                    <a:lnTo>
                      <a:pt x="33" y="162"/>
                    </a:lnTo>
                    <a:lnTo>
                      <a:pt x="41" y="166"/>
                    </a:lnTo>
                    <a:lnTo>
                      <a:pt x="48" y="172"/>
                    </a:lnTo>
                    <a:lnTo>
                      <a:pt x="56" y="175"/>
                    </a:lnTo>
                    <a:lnTo>
                      <a:pt x="64" y="178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85" name="Freeform 44"/>
              <p:cNvSpPr>
                <a:spLocks/>
              </p:cNvSpPr>
              <p:nvPr/>
            </p:nvSpPr>
            <p:spPr bwMode="auto">
              <a:xfrm>
                <a:off x="10616015" y="3715699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8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4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8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3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8" y="11"/>
                  </a:cxn>
                  <a:cxn ang="0">
                    <a:pos x="34" y="21"/>
                  </a:cxn>
                  <a:cxn ang="0">
                    <a:pos x="20" y="33"/>
                  </a:cxn>
                  <a:cxn ang="0">
                    <a:pos x="10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0" y="134"/>
                  </a:cxn>
                  <a:cxn ang="0">
                    <a:pos x="20" y="150"/>
                  </a:cxn>
                  <a:cxn ang="0">
                    <a:pos x="34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2">
                    <a:moveTo>
                      <a:pt x="91" y="182"/>
                    </a:moveTo>
                    <a:lnTo>
                      <a:pt x="100" y="182"/>
                    </a:lnTo>
                    <a:lnTo>
                      <a:pt x="109" y="181"/>
                    </a:lnTo>
                    <a:lnTo>
                      <a:pt x="118" y="178"/>
                    </a:lnTo>
                    <a:lnTo>
                      <a:pt x="127" y="175"/>
                    </a:lnTo>
                    <a:lnTo>
                      <a:pt x="135" y="172"/>
                    </a:lnTo>
                    <a:lnTo>
                      <a:pt x="142" y="166"/>
                    </a:lnTo>
                    <a:lnTo>
                      <a:pt x="149" y="162"/>
                    </a:lnTo>
                    <a:lnTo>
                      <a:pt x="156" y="155"/>
                    </a:lnTo>
                    <a:lnTo>
                      <a:pt x="161" y="150"/>
                    </a:lnTo>
                    <a:lnTo>
                      <a:pt x="167" y="142"/>
                    </a:lnTo>
                    <a:lnTo>
                      <a:pt x="171" y="134"/>
                    </a:lnTo>
                    <a:lnTo>
                      <a:pt x="176" y="126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6" y="55"/>
                    </a:lnTo>
                    <a:lnTo>
                      <a:pt x="171" y="48"/>
                    </a:lnTo>
                    <a:lnTo>
                      <a:pt x="167" y="40"/>
                    </a:lnTo>
                    <a:lnTo>
                      <a:pt x="161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5" y="11"/>
                    </a:lnTo>
                    <a:lnTo>
                      <a:pt x="127" y="6"/>
                    </a:lnTo>
                    <a:lnTo>
                      <a:pt x="118" y="3"/>
                    </a:lnTo>
                    <a:lnTo>
                      <a:pt x="109" y="1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6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4" y="21"/>
                    </a:lnTo>
                    <a:lnTo>
                      <a:pt x="27" y="26"/>
                    </a:lnTo>
                    <a:lnTo>
                      <a:pt x="20" y="33"/>
                    </a:lnTo>
                    <a:lnTo>
                      <a:pt x="16" y="40"/>
                    </a:lnTo>
                    <a:lnTo>
                      <a:pt x="10" y="48"/>
                    </a:lnTo>
                    <a:lnTo>
                      <a:pt x="7" y="55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6"/>
                    </a:lnTo>
                    <a:lnTo>
                      <a:pt x="10" y="134"/>
                    </a:lnTo>
                    <a:lnTo>
                      <a:pt x="16" y="142"/>
                    </a:lnTo>
                    <a:lnTo>
                      <a:pt x="20" y="150"/>
                    </a:lnTo>
                    <a:lnTo>
                      <a:pt x="27" y="155"/>
                    </a:lnTo>
                    <a:lnTo>
                      <a:pt x="34" y="162"/>
                    </a:lnTo>
                    <a:lnTo>
                      <a:pt x="40" y="166"/>
                    </a:lnTo>
                    <a:lnTo>
                      <a:pt x="48" y="172"/>
                    </a:lnTo>
                    <a:lnTo>
                      <a:pt x="56" y="175"/>
                    </a:lnTo>
                    <a:lnTo>
                      <a:pt x="64" y="178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86" name="Freeform 45"/>
              <p:cNvSpPr>
                <a:spLocks/>
              </p:cNvSpPr>
              <p:nvPr/>
            </p:nvSpPr>
            <p:spPr bwMode="auto">
              <a:xfrm>
                <a:off x="11073215" y="2775899"/>
                <a:ext cx="203200" cy="33338"/>
              </a:xfrm>
              <a:custGeom>
                <a:avLst/>
                <a:gdLst/>
                <a:ahLst/>
                <a:cxnLst>
                  <a:cxn ang="0">
                    <a:pos x="1169" y="0"/>
                  </a:cxn>
                  <a:cxn ang="0">
                    <a:pos x="1190" y="2"/>
                  </a:cxn>
                  <a:cxn ang="0">
                    <a:pos x="1212" y="9"/>
                  </a:cxn>
                  <a:cxn ang="0">
                    <a:pos x="1229" y="19"/>
                  </a:cxn>
                  <a:cxn ang="0">
                    <a:pos x="1246" y="32"/>
                  </a:cxn>
                  <a:cxn ang="0">
                    <a:pos x="1259" y="48"/>
                  </a:cxn>
                  <a:cxn ang="0">
                    <a:pos x="1269" y="67"/>
                  </a:cxn>
                  <a:cxn ang="0">
                    <a:pos x="1276" y="87"/>
                  </a:cxn>
                  <a:cxn ang="0">
                    <a:pos x="1278" y="109"/>
                  </a:cxn>
                  <a:cxn ang="0">
                    <a:pos x="1276" y="131"/>
                  </a:cxn>
                  <a:cxn ang="0">
                    <a:pos x="1269" y="151"/>
                  </a:cxn>
                  <a:cxn ang="0">
                    <a:pos x="1259" y="170"/>
                  </a:cxn>
                  <a:cxn ang="0">
                    <a:pos x="1246" y="187"/>
                  </a:cxn>
                  <a:cxn ang="0">
                    <a:pos x="1229" y="200"/>
                  </a:cxn>
                  <a:cxn ang="0">
                    <a:pos x="1212" y="210"/>
                  </a:cxn>
                  <a:cxn ang="0">
                    <a:pos x="1190" y="215"/>
                  </a:cxn>
                  <a:cxn ang="0">
                    <a:pos x="1169" y="218"/>
                  </a:cxn>
                  <a:cxn ang="0">
                    <a:pos x="97" y="218"/>
                  </a:cxn>
                  <a:cxn ang="0">
                    <a:pos x="76" y="213"/>
                  </a:cxn>
                  <a:cxn ang="0">
                    <a:pos x="56" y="204"/>
                  </a:cxn>
                  <a:cxn ang="0">
                    <a:pos x="38" y="193"/>
                  </a:cxn>
                  <a:cxn ang="0">
                    <a:pos x="24" y="179"/>
                  </a:cxn>
                  <a:cxn ang="0">
                    <a:pos x="12" y="161"/>
                  </a:cxn>
                  <a:cxn ang="0">
                    <a:pos x="4" y="141"/>
                  </a:cxn>
                  <a:cxn ang="0">
                    <a:pos x="0" y="120"/>
                  </a:cxn>
                  <a:cxn ang="0">
                    <a:pos x="0" y="98"/>
                  </a:cxn>
                  <a:cxn ang="0">
                    <a:pos x="4" y="77"/>
                  </a:cxn>
                  <a:cxn ang="0">
                    <a:pos x="12" y="57"/>
                  </a:cxn>
                  <a:cxn ang="0">
                    <a:pos x="24" y="40"/>
                  </a:cxn>
                  <a:cxn ang="0">
                    <a:pos x="38" y="25"/>
                  </a:cxn>
                  <a:cxn ang="0">
                    <a:pos x="56" y="14"/>
                  </a:cxn>
                  <a:cxn ang="0">
                    <a:pos x="76" y="5"/>
                  </a:cxn>
                  <a:cxn ang="0">
                    <a:pos x="97" y="0"/>
                  </a:cxn>
                </a:cxnLst>
                <a:rect l="0" t="0" r="r" b="b"/>
                <a:pathLst>
                  <a:path w="1278" h="218">
                    <a:moveTo>
                      <a:pt x="108" y="0"/>
                    </a:moveTo>
                    <a:lnTo>
                      <a:pt x="1169" y="0"/>
                    </a:lnTo>
                    <a:lnTo>
                      <a:pt x="1180" y="0"/>
                    </a:lnTo>
                    <a:lnTo>
                      <a:pt x="1190" y="2"/>
                    </a:lnTo>
                    <a:lnTo>
                      <a:pt x="1202" y="5"/>
                    </a:lnTo>
                    <a:lnTo>
                      <a:pt x="1212" y="9"/>
                    </a:lnTo>
                    <a:lnTo>
                      <a:pt x="1220" y="14"/>
                    </a:lnTo>
                    <a:lnTo>
                      <a:pt x="1229" y="19"/>
                    </a:lnTo>
                    <a:lnTo>
                      <a:pt x="1238" y="25"/>
                    </a:lnTo>
                    <a:lnTo>
                      <a:pt x="1246" y="32"/>
                    </a:lnTo>
                    <a:lnTo>
                      <a:pt x="1253" y="40"/>
                    </a:lnTo>
                    <a:lnTo>
                      <a:pt x="1259" y="48"/>
                    </a:lnTo>
                    <a:lnTo>
                      <a:pt x="1265" y="57"/>
                    </a:lnTo>
                    <a:lnTo>
                      <a:pt x="1269" y="67"/>
                    </a:lnTo>
                    <a:lnTo>
                      <a:pt x="1272" y="77"/>
                    </a:lnTo>
                    <a:lnTo>
                      <a:pt x="1276" y="87"/>
                    </a:lnTo>
                    <a:lnTo>
                      <a:pt x="1277" y="98"/>
                    </a:lnTo>
                    <a:lnTo>
                      <a:pt x="1278" y="109"/>
                    </a:lnTo>
                    <a:lnTo>
                      <a:pt x="1277" y="120"/>
                    </a:lnTo>
                    <a:lnTo>
                      <a:pt x="1276" y="131"/>
                    </a:lnTo>
                    <a:lnTo>
                      <a:pt x="1272" y="141"/>
                    </a:lnTo>
                    <a:lnTo>
                      <a:pt x="1269" y="151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3" y="179"/>
                    </a:lnTo>
                    <a:lnTo>
                      <a:pt x="1246" y="187"/>
                    </a:lnTo>
                    <a:lnTo>
                      <a:pt x="1238" y="193"/>
                    </a:lnTo>
                    <a:lnTo>
                      <a:pt x="1229" y="200"/>
                    </a:lnTo>
                    <a:lnTo>
                      <a:pt x="1220" y="204"/>
                    </a:lnTo>
                    <a:lnTo>
                      <a:pt x="1212" y="210"/>
                    </a:lnTo>
                    <a:lnTo>
                      <a:pt x="1202" y="213"/>
                    </a:lnTo>
                    <a:lnTo>
                      <a:pt x="1190" y="215"/>
                    </a:lnTo>
                    <a:lnTo>
                      <a:pt x="1180" y="218"/>
                    </a:lnTo>
                    <a:lnTo>
                      <a:pt x="1169" y="218"/>
                    </a:lnTo>
                    <a:lnTo>
                      <a:pt x="108" y="218"/>
                    </a:lnTo>
                    <a:lnTo>
                      <a:pt x="97" y="218"/>
                    </a:lnTo>
                    <a:lnTo>
                      <a:pt x="86" y="215"/>
                    </a:lnTo>
                    <a:lnTo>
                      <a:pt x="76" y="213"/>
                    </a:lnTo>
                    <a:lnTo>
                      <a:pt x="66" y="210"/>
                    </a:lnTo>
                    <a:lnTo>
                      <a:pt x="56" y="204"/>
                    </a:lnTo>
                    <a:lnTo>
                      <a:pt x="47" y="200"/>
                    </a:lnTo>
                    <a:lnTo>
                      <a:pt x="38" y="193"/>
                    </a:lnTo>
                    <a:lnTo>
                      <a:pt x="31" y="187"/>
                    </a:lnTo>
                    <a:lnTo>
                      <a:pt x="24" y="179"/>
                    </a:lnTo>
                    <a:lnTo>
                      <a:pt x="17" y="170"/>
                    </a:lnTo>
                    <a:lnTo>
                      <a:pt x="12" y="161"/>
                    </a:lnTo>
                    <a:lnTo>
                      <a:pt x="7" y="151"/>
                    </a:lnTo>
                    <a:lnTo>
                      <a:pt x="4" y="141"/>
                    </a:lnTo>
                    <a:lnTo>
                      <a:pt x="2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2" y="87"/>
                    </a:lnTo>
                    <a:lnTo>
                      <a:pt x="4" y="77"/>
                    </a:lnTo>
                    <a:lnTo>
                      <a:pt x="7" y="67"/>
                    </a:lnTo>
                    <a:lnTo>
                      <a:pt x="12" y="57"/>
                    </a:lnTo>
                    <a:lnTo>
                      <a:pt x="17" y="48"/>
                    </a:lnTo>
                    <a:lnTo>
                      <a:pt x="24" y="40"/>
                    </a:lnTo>
                    <a:lnTo>
                      <a:pt x="31" y="32"/>
                    </a:lnTo>
                    <a:lnTo>
                      <a:pt x="38" y="25"/>
                    </a:lnTo>
                    <a:lnTo>
                      <a:pt x="47" y="19"/>
                    </a:lnTo>
                    <a:lnTo>
                      <a:pt x="56" y="14"/>
                    </a:lnTo>
                    <a:lnTo>
                      <a:pt x="66" y="9"/>
                    </a:lnTo>
                    <a:lnTo>
                      <a:pt x="76" y="5"/>
                    </a:lnTo>
                    <a:lnTo>
                      <a:pt x="86" y="2"/>
                    </a:lnTo>
                    <a:lnTo>
                      <a:pt x="97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87" name="Freeform 46"/>
              <p:cNvSpPr>
                <a:spLocks/>
              </p:cNvSpPr>
              <p:nvPr/>
            </p:nvSpPr>
            <p:spPr bwMode="auto">
              <a:xfrm>
                <a:off x="10455678" y="2775899"/>
                <a:ext cx="28575" cy="30163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9" y="178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5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4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1" y="135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3"/>
                    </a:lnTo>
                    <a:lnTo>
                      <a:pt x="110" y="181"/>
                    </a:lnTo>
                    <a:lnTo>
                      <a:pt x="119" y="178"/>
                    </a:lnTo>
                    <a:lnTo>
                      <a:pt x="126" y="176"/>
                    </a:lnTo>
                    <a:lnTo>
                      <a:pt x="135" y="172"/>
                    </a:lnTo>
                    <a:lnTo>
                      <a:pt x="142" y="167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62" y="150"/>
                    </a:lnTo>
                    <a:lnTo>
                      <a:pt x="167" y="143"/>
                    </a:lnTo>
                    <a:lnTo>
                      <a:pt x="172" y="135"/>
                    </a:lnTo>
                    <a:lnTo>
                      <a:pt x="175" y="127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7" y="41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50" y="21"/>
                    </a:lnTo>
                    <a:lnTo>
                      <a:pt x="142" y="15"/>
                    </a:lnTo>
                    <a:lnTo>
                      <a:pt x="135" y="11"/>
                    </a:lnTo>
                    <a:lnTo>
                      <a:pt x="126" y="8"/>
                    </a:lnTo>
                    <a:lnTo>
                      <a:pt x="119" y="4"/>
                    </a:lnTo>
                    <a:lnTo>
                      <a:pt x="110" y="2"/>
                    </a:lnTo>
                    <a:lnTo>
                      <a:pt x="101" y="1"/>
                    </a:lnTo>
                    <a:lnTo>
                      <a:pt x="91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8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1" y="33"/>
                    </a:lnTo>
                    <a:lnTo>
                      <a:pt x="16" y="41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7"/>
                    </a:lnTo>
                    <a:lnTo>
                      <a:pt x="11" y="135"/>
                    </a:lnTo>
                    <a:lnTo>
                      <a:pt x="16" y="143"/>
                    </a:lnTo>
                    <a:lnTo>
                      <a:pt x="21" y="150"/>
                    </a:lnTo>
                    <a:lnTo>
                      <a:pt x="27" y="156"/>
                    </a:lnTo>
                    <a:lnTo>
                      <a:pt x="33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8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88" name="Freeform 47"/>
              <p:cNvSpPr>
                <a:spLocks/>
              </p:cNvSpPr>
              <p:nvPr/>
            </p:nvSpPr>
            <p:spPr bwMode="auto">
              <a:xfrm>
                <a:off x="10495365" y="2775899"/>
                <a:ext cx="30163" cy="30163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9" y="178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5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4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5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3"/>
                    </a:lnTo>
                    <a:lnTo>
                      <a:pt x="110" y="181"/>
                    </a:lnTo>
                    <a:lnTo>
                      <a:pt x="119" y="178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2" y="167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62" y="150"/>
                    </a:lnTo>
                    <a:lnTo>
                      <a:pt x="167" y="143"/>
                    </a:lnTo>
                    <a:lnTo>
                      <a:pt x="172" y="135"/>
                    </a:lnTo>
                    <a:lnTo>
                      <a:pt x="175" y="127"/>
                    </a:lnTo>
                    <a:lnTo>
                      <a:pt x="178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8" y="64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7" y="41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50" y="21"/>
                    </a:lnTo>
                    <a:lnTo>
                      <a:pt x="142" y="15"/>
                    </a:lnTo>
                    <a:lnTo>
                      <a:pt x="135" y="11"/>
                    </a:lnTo>
                    <a:lnTo>
                      <a:pt x="127" y="8"/>
                    </a:lnTo>
                    <a:lnTo>
                      <a:pt x="119" y="4"/>
                    </a:lnTo>
                    <a:lnTo>
                      <a:pt x="110" y="2"/>
                    </a:lnTo>
                    <a:lnTo>
                      <a:pt x="101" y="1"/>
                    </a:lnTo>
                    <a:lnTo>
                      <a:pt x="92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8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8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2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8" y="127"/>
                    </a:lnTo>
                    <a:lnTo>
                      <a:pt x="11" y="135"/>
                    </a:lnTo>
                    <a:lnTo>
                      <a:pt x="15" y="143"/>
                    </a:lnTo>
                    <a:lnTo>
                      <a:pt x="21" y="150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8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89" name="Freeform 48"/>
              <p:cNvSpPr>
                <a:spLocks/>
              </p:cNvSpPr>
              <p:nvPr/>
            </p:nvSpPr>
            <p:spPr bwMode="auto">
              <a:xfrm>
                <a:off x="10536640" y="2775899"/>
                <a:ext cx="28575" cy="30163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8" y="178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2" y="135"/>
                  </a:cxn>
                  <a:cxn ang="0">
                    <a:pos x="178" y="119"/>
                  </a:cxn>
                  <a:cxn ang="0">
                    <a:pos x="183" y="101"/>
                  </a:cxn>
                  <a:cxn ang="0">
                    <a:pos x="183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4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5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8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3"/>
                    </a:lnTo>
                    <a:lnTo>
                      <a:pt x="109" y="181"/>
                    </a:lnTo>
                    <a:lnTo>
                      <a:pt x="118" y="178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3" y="167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2" y="150"/>
                    </a:lnTo>
                    <a:lnTo>
                      <a:pt x="167" y="143"/>
                    </a:lnTo>
                    <a:lnTo>
                      <a:pt x="172" y="135"/>
                    </a:lnTo>
                    <a:lnTo>
                      <a:pt x="176" y="127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3" y="101"/>
                    </a:lnTo>
                    <a:lnTo>
                      <a:pt x="183" y="92"/>
                    </a:lnTo>
                    <a:lnTo>
                      <a:pt x="183" y="82"/>
                    </a:lnTo>
                    <a:lnTo>
                      <a:pt x="180" y="73"/>
                    </a:lnTo>
                    <a:lnTo>
                      <a:pt x="178" y="64"/>
                    </a:lnTo>
                    <a:lnTo>
                      <a:pt x="176" y="56"/>
                    </a:lnTo>
                    <a:lnTo>
                      <a:pt x="172" y="48"/>
                    </a:lnTo>
                    <a:lnTo>
                      <a:pt x="167" y="41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3" y="15"/>
                    </a:lnTo>
                    <a:lnTo>
                      <a:pt x="135" y="11"/>
                    </a:lnTo>
                    <a:lnTo>
                      <a:pt x="127" y="8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1" y="1"/>
                    </a:lnTo>
                    <a:lnTo>
                      <a:pt x="92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6" y="8"/>
                    </a:lnTo>
                    <a:lnTo>
                      <a:pt x="47" y="11"/>
                    </a:lnTo>
                    <a:lnTo>
                      <a:pt x="41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2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7"/>
                    </a:lnTo>
                    <a:lnTo>
                      <a:pt x="11" y="135"/>
                    </a:lnTo>
                    <a:lnTo>
                      <a:pt x="15" y="143"/>
                    </a:lnTo>
                    <a:lnTo>
                      <a:pt x="21" y="150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1" y="167"/>
                    </a:lnTo>
                    <a:lnTo>
                      <a:pt x="47" y="172"/>
                    </a:lnTo>
                    <a:lnTo>
                      <a:pt x="56" y="176"/>
                    </a:lnTo>
                    <a:lnTo>
                      <a:pt x="64" y="178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90" name="Freeform 49"/>
              <p:cNvSpPr>
                <a:spLocks/>
              </p:cNvSpPr>
              <p:nvPr/>
            </p:nvSpPr>
            <p:spPr bwMode="auto">
              <a:xfrm>
                <a:off x="10576328" y="2775899"/>
                <a:ext cx="28575" cy="30163"/>
              </a:xfrm>
              <a:custGeom>
                <a:avLst/>
                <a:gdLst/>
                <a:ahLst/>
                <a:cxnLst>
                  <a:cxn ang="0">
                    <a:pos x="100" y="183"/>
                  </a:cxn>
                  <a:cxn ang="0">
                    <a:pos x="118" y="178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5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1" y="48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4"/>
                  </a:cxn>
                  <a:cxn ang="0">
                    <a:pos x="100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5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3"/>
                  </a:cxn>
                </a:cxnLst>
                <a:rect l="0" t="0" r="r" b="b"/>
                <a:pathLst>
                  <a:path w="182" h="183">
                    <a:moveTo>
                      <a:pt x="92" y="183"/>
                    </a:moveTo>
                    <a:lnTo>
                      <a:pt x="100" y="183"/>
                    </a:lnTo>
                    <a:lnTo>
                      <a:pt x="109" y="181"/>
                    </a:lnTo>
                    <a:lnTo>
                      <a:pt x="118" y="178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3" y="167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1" y="150"/>
                    </a:lnTo>
                    <a:lnTo>
                      <a:pt x="167" y="143"/>
                    </a:lnTo>
                    <a:lnTo>
                      <a:pt x="171" y="135"/>
                    </a:lnTo>
                    <a:lnTo>
                      <a:pt x="176" y="127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2" y="101"/>
                    </a:lnTo>
                    <a:lnTo>
                      <a:pt x="182" y="92"/>
                    </a:lnTo>
                    <a:lnTo>
                      <a:pt x="182" y="82"/>
                    </a:lnTo>
                    <a:lnTo>
                      <a:pt x="180" y="73"/>
                    </a:lnTo>
                    <a:lnTo>
                      <a:pt x="178" y="64"/>
                    </a:lnTo>
                    <a:lnTo>
                      <a:pt x="176" y="56"/>
                    </a:lnTo>
                    <a:lnTo>
                      <a:pt x="171" y="48"/>
                    </a:lnTo>
                    <a:lnTo>
                      <a:pt x="167" y="41"/>
                    </a:lnTo>
                    <a:lnTo>
                      <a:pt x="161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3" y="15"/>
                    </a:lnTo>
                    <a:lnTo>
                      <a:pt x="135" y="11"/>
                    </a:lnTo>
                    <a:lnTo>
                      <a:pt x="127" y="8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0" y="1"/>
                    </a:lnTo>
                    <a:lnTo>
                      <a:pt x="92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6" y="8"/>
                    </a:lnTo>
                    <a:lnTo>
                      <a:pt x="48" y="11"/>
                    </a:lnTo>
                    <a:lnTo>
                      <a:pt x="41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1" y="33"/>
                    </a:lnTo>
                    <a:lnTo>
                      <a:pt x="16" y="41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2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7"/>
                    </a:lnTo>
                    <a:lnTo>
                      <a:pt x="11" y="135"/>
                    </a:lnTo>
                    <a:lnTo>
                      <a:pt x="16" y="143"/>
                    </a:lnTo>
                    <a:lnTo>
                      <a:pt x="21" y="150"/>
                    </a:lnTo>
                    <a:lnTo>
                      <a:pt x="27" y="156"/>
                    </a:lnTo>
                    <a:lnTo>
                      <a:pt x="33" y="162"/>
                    </a:lnTo>
                    <a:lnTo>
                      <a:pt x="41" y="167"/>
                    </a:lnTo>
                    <a:lnTo>
                      <a:pt x="48" y="172"/>
                    </a:lnTo>
                    <a:lnTo>
                      <a:pt x="56" y="176"/>
                    </a:lnTo>
                    <a:lnTo>
                      <a:pt x="64" y="178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91" name="Freeform 50"/>
              <p:cNvSpPr>
                <a:spLocks/>
              </p:cNvSpPr>
              <p:nvPr/>
            </p:nvSpPr>
            <p:spPr bwMode="auto">
              <a:xfrm>
                <a:off x="10616015" y="2775899"/>
                <a:ext cx="28575" cy="30163"/>
              </a:xfrm>
              <a:custGeom>
                <a:avLst/>
                <a:gdLst/>
                <a:ahLst/>
                <a:cxnLst>
                  <a:cxn ang="0">
                    <a:pos x="100" y="183"/>
                  </a:cxn>
                  <a:cxn ang="0">
                    <a:pos x="118" y="178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5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8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4"/>
                  </a:cxn>
                  <a:cxn ang="0">
                    <a:pos x="100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4" y="21"/>
                  </a:cxn>
                  <a:cxn ang="0">
                    <a:pos x="20" y="33"/>
                  </a:cxn>
                  <a:cxn ang="0">
                    <a:pos x="10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0" y="135"/>
                  </a:cxn>
                  <a:cxn ang="0">
                    <a:pos x="20" y="150"/>
                  </a:cxn>
                  <a:cxn ang="0">
                    <a:pos x="34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3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3"/>
                    </a:lnTo>
                    <a:lnTo>
                      <a:pt x="109" y="181"/>
                    </a:lnTo>
                    <a:lnTo>
                      <a:pt x="118" y="178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2" y="167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1" y="150"/>
                    </a:lnTo>
                    <a:lnTo>
                      <a:pt x="167" y="143"/>
                    </a:lnTo>
                    <a:lnTo>
                      <a:pt x="171" y="135"/>
                    </a:lnTo>
                    <a:lnTo>
                      <a:pt x="176" y="127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6" y="56"/>
                    </a:lnTo>
                    <a:lnTo>
                      <a:pt x="171" y="48"/>
                    </a:lnTo>
                    <a:lnTo>
                      <a:pt x="167" y="41"/>
                    </a:lnTo>
                    <a:lnTo>
                      <a:pt x="161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5" y="11"/>
                    </a:lnTo>
                    <a:lnTo>
                      <a:pt x="127" y="8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0" y="1"/>
                    </a:lnTo>
                    <a:lnTo>
                      <a:pt x="91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6" y="8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4" y="21"/>
                    </a:lnTo>
                    <a:lnTo>
                      <a:pt x="27" y="26"/>
                    </a:lnTo>
                    <a:lnTo>
                      <a:pt x="20" y="33"/>
                    </a:lnTo>
                    <a:lnTo>
                      <a:pt x="16" y="41"/>
                    </a:lnTo>
                    <a:lnTo>
                      <a:pt x="10" y="48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7"/>
                    </a:lnTo>
                    <a:lnTo>
                      <a:pt x="10" y="135"/>
                    </a:lnTo>
                    <a:lnTo>
                      <a:pt x="16" y="143"/>
                    </a:lnTo>
                    <a:lnTo>
                      <a:pt x="20" y="150"/>
                    </a:lnTo>
                    <a:lnTo>
                      <a:pt x="27" y="156"/>
                    </a:lnTo>
                    <a:lnTo>
                      <a:pt x="34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6" y="176"/>
                    </a:lnTo>
                    <a:lnTo>
                      <a:pt x="64" y="178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92" name="Freeform 51"/>
              <p:cNvSpPr>
                <a:spLocks/>
              </p:cNvSpPr>
              <p:nvPr/>
            </p:nvSpPr>
            <p:spPr bwMode="auto">
              <a:xfrm>
                <a:off x="11073215" y="2963224"/>
                <a:ext cx="203200" cy="34925"/>
              </a:xfrm>
              <a:custGeom>
                <a:avLst/>
                <a:gdLst/>
                <a:ahLst/>
                <a:cxnLst>
                  <a:cxn ang="0">
                    <a:pos x="1169" y="0"/>
                  </a:cxn>
                  <a:cxn ang="0">
                    <a:pos x="1190" y="2"/>
                  </a:cxn>
                  <a:cxn ang="0">
                    <a:pos x="1212" y="9"/>
                  </a:cxn>
                  <a:cxn ang="0">
                    <a:pos x="1229" y="19"/>
                  </a:cxn>
                  <a:cxn ang="0">
                    <a:pos x="1246" y="32"/>
                  </a:cxn>
                  <a:cxn ang="0">
                    <a:pos x="1259" y="48"/>
                  </a:cxn>
                  <a:cxn ang="0">
                    <a:pos x="1269" y="66"/>
                  </a:cxn>
                  <a:cxn ang="0">
                    <a:pos x="1276" y="86"/>
                  </a:cxn>
                  <a:cxn ang="0">
                    <a:pos x="1278" y="109"/>
                  </a:cxn>
                  <a:cxn ang="0">
                    <a:pos x="1276" y="131"/>
                  </a:cxn>
                  <a:cxn ang="0">
                    <a:pos x="1269" y="151"/>
                  </a:cxn>
                  <a:cxn ang="0">
                    <a:pos x="1259" y="170"/>
                  </a:cxn>
                  <a:cxn ang="0">
                    <a:pos x="1246" y="185"/>
                  </a:cxn>
                  <a:cxn ang="0">
                    <a:pos x="1229" y="198"/>
                  </a:cxn>
                  <a:cxn ang="0">
                    <a:pos x="1212" y="209"/>
                  </a:cxn>
                  <a:cxn ang="0">
                    <a:pos x="1190" y="215"/>
                  </a:cxn>
                  <a:cxn ang="0">
                    <a:pos x="1169" y="217"/>
                  </a:cxn>
                  <a:cxn ang="0">
                    <a:pos x="97" y="217"/>
                  </a:cxn>
                  <a:cxn ang="0">
                    <a:pos x="76" y="213"/>
                  </a:cxn>
                  <a:cxn ang="0">
                    <a:pos x="56" y="204"/>
                  </a:cxn>
                  <a:cxn ang="0">
                    <a:pos x="38" y="193"/>
                  </a:cxn>
                  <a:cxn ang="0">
                    <a:pos x="24" y="177"/>
                  </a:cxn>
                  <a:cxn ang="0">
                    <a:pos x="12" y="161"/>
                  </a:cxn>
                  <a:cxn ang="0">
                    <a:pos x="4" y="141"/>
                  </a:cxn>
                  <a:cxn ang="0">
                    <a:pos x="0" y="120"/>
                  </a:cxn>
                  <a:cxn ang="0">
                    <a:pos x="0" y="97"/>
                  </a:cxn>
                  <a:cxn ang="0">
                    <a:pos x="4" y="76"/>
                  </a:cxn>
                  <a:cxn ang="0">
                    <a:pos x="12" y="56"/>
                  </a:cxn>
                  <a:cxn ang="0">
                    <a:pos x="24" y="40"/>
                  </a:cxn>
                  <a:cxn ang="0">
                    <a:pos x="38" y="24"/>
                  </a:cxn>
                  <a:cxn ang="0">
                    <a:pos x="56" y="13"/>
                  </a:cxn>
                  <a:cxn ang="0">
                    <a:pos x="76" y="4"/>
                  </a:cxn>
                  <a:cxn ang="0">
                    <a:pos x="97" y="0"/>
                  </a:cxn>
                </a:cxnLst>
                <a:rect l="0" t="0" r="r" b="b"/>
                <a:pathLst>
                  <a:path w="1278" h="217">
                    <a:moveTo>
                      <a:pt x="108" y="0"/>
                    </a:moveTo>
                    <a:lnTo>
                      <a:pt x="1169" y="0"/>
                    </a:lnTo>
                    <a:lnTo>
                      <a:pt x="1180" y="0"/>
                    </a:lnTo>
                    <a:lnTo>
                      <a:pt x="1190" y="2"/>
                    </a:lnTo>
                    <a:lnTo>
                      <a:pt x="1202" y="4"/>
                    </a:lnTo>
                    <a:lnTo>
                      <a:pt x="1212" y="9"/>
                    </a:lnTo>
                    <a:lnTo>
                      <a:pt x="1220" y="13"/>
                    </a:lnTo>
                    <a:lnTo>
                      <a:pt x="1229" y="19"/>
                    </a:lnTo>
                    <a:lnTo>
                      <a:pt x="1238" y="24"/>
                    </a:lnTo>
                    <a:lnTo>
                      <a:pt x="1246" y="32"/>
                    </a:lnTo>
                    <a:lnTo>
                      <a:pt x="1253" y="40"/>
                    </a:lnTo>
                    <a:lnTo>
                      <a:pt x="1259" y="48"/>
                    </a:lnTo>
                    <a:lnTo>
                      <a:pt x="1265" y="56"/>
                    </a:lnTo>
                    <a:lnTo>
                      <a:pt x="1269" y="66"/>
                    </a:lnTo>
                    <a:lnTo>
                      <a:pt x="1272" y="76"/>
                    </a:lnTo>
                    <a:lnTo>
                      <a:pt x="1276" y="86"/>
                    </a:lnTo>
                    <a:lnTo>
                      <a:pt x="1277" y="97"/>
                    </a:lnTo>
                    <a:lnTo>
                      <a:pt x="1278" y="109"/>
                    </a:lnTo>
                    <a:lnTo>
                      <a:pt x="1277" y="120"/>
                    </a:lnTo>
                    <a:lnTo>
                      <a:pt x="1276" y="131"/>
                    </a:lnTo>
                    <a:lnTo>
                      <a:pt x="1272" y="141"/>
                    </a:lnTo>
                    <a:lnTo>
                      <a:pt x="1269" y="151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3" y="177"/>
                    </a:lnTo>
                    <a:lnTo>
                      <a:pt x="1246" y="185"/>
                    </a:lnTo>
                    <a:lnTo>
                      <a:pt x="1238" y="193"/>
                    </a:lnTo>
                    <a:lnTo>
                      <a:pt x="1229" y="198"/>
                    </a:lnTo>
                    <a:lnTo>
                      <a:pt x="1220" y="204"/>
                    </a:lnTo>
                    <a:lnTo>
                      <a:pt x="1212" y="209"/>
                    </a:lnTo>
                    <a:lnTo>
                      <a:pt x="1202" y="213"/>
                    </a:lnTo>
                    <a:lnTo>
                      <a:pt x="1190" y="215"/>
                    </a:lnTo>
                    <a:lnTo>
                      <a:pt x="1180" y="217"/>
                    </a:lnTo>
                    <a:lnTo>
                      <a:pt x="1169" y="217"/>
                    </a:lnTo>
                    <a:lnTo>
                      <a:pt x="108" y="217"/>
                    </a:lnTo>
                    <a:lnTo>
                      <a:pt x="97" y="217"/>
                    </a:lnTo>
                    <a:lnTo>
                      <a:pt x="86" y="215"/>
                    </a:lnTo>
                    <a:lnTo>
                      <a:pt x="76" y="213"/>
                    </a:lnTo>
                    <a:lnTo>
                      <a:pt x="66" y="209"/>
                    </a:lnTo>
                    <a:lnTo>
                      <a:pt x="56" y="204"/>
                    </a:lnTo>
                    <a:lnTo>
                      <a:pt x="47" y="198"/>
                    </a:lnTo>
                    <a:lnTo>
                      <a:pt x="38" y="193"/>
                    </a:lnTo>
                    <a:lnTo>
                      <a:pt x="31" y="185"/>
                    </a:lnTo>
                    <a:lnTo>
                      <a:pt x="24" y="177"/>
                    </a:lnTo>
                    <a:lnTo>
                      <a:pt x="17" y="170"/>
                    </a:lnTo>
                    <a:lnTo>
                      <a:pt x="12" y="161"/>
                    </a:lnTo>
                    <a:lnTo>
                      <a:pt x="7" y="151"/>
                    </a:lnTo>
                    <a:lnTo>
                      <a:pt x="4" y="141"/>
                    </a:lnTo>
                    <a:lnTo>
                      <a:pt x="2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7"/>
                    </a:lnTo>
                    <a:lnTo>
                      <a:pt x="2" y="86"/>
                    </a:lnTo>
                    <a:lnTo>
                      <a:pt x="4" y="76"/>
                    </a:lnTo>
                    <a:lnTo>
                      <a:pt x="7" y="66"/>
                    </a:lnTo>
                    <a:lnTo>
                      <a:pt x="12" y="56"/>
                    </a:lnTo>
                    <a:lnTo>
                      <a:pt x="17" y="48"/>
                    </a:lnTo>
                    <a:lnTo>
                      <a:pt x="24" y="40"/>
                    </a:lnTo>
                    <a:lnTo>
                      <a:pt x="31" y="32"/>
                    </a:lnTo>
                    <a:lnTo>
                      <a:pt x="38" y="24"/>
                    </a:lnTo>
                    <a:lnTo>
                      <a:pt x="47" y="19"/>
                    </a:lnTo>
                    <a:lnTo>
                      <a:pt x="56" y="13"/>
                    </a:lnTo>
                    <a:lnTo>
                      <a:pt x="66" y="9"/>
                    </a:lnTo>
                    <a:lnTo>
                      <a:pt x="76" y="4"/>
                    </a:lnTo>
                    <a:lnTo>
                      <a:pt x="86" y="2"/>
                    </a:lnTo>
                    <a:lnTo>
                      <a:pt x="97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93" name="Freeform 52"/>
              <p:cNvSpPr>
                <a:spLocks/>
              </p:cNvSpPr>
              <p:nvPr/>
            </p:nvSpPr>
            <p:spPr bwMode="auto">
              <a:xfrm>
                <a:off x="10455678" y="2964812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9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6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3"/>
                  </a:cxn>
                  <a:cxn ang="0">
                    <a:pos x="179" y="65"/>
                  </a:cxn>
                  <a:cxn ang="0">
                    <a:pos x="172" y="48"/>
                  </a:cxn>
                  <a:cxn ang="0">
                    <a:pos x="162" y="34"/>
                  </a:cxn>
                  <a:cxn ang="0">
                    <a:pos x="150" y="22"/>
                  </a:cxn>
                  <a:cxn ang="0">
                    <a:pos x="135" y="12"/>
                  </a:cxn>
                  <a:cxn ang="0">
                    <a:pos x="119" y="5"/>
                  </a:cxn>
                  <a:cxn ang="0">
                    <a:pos x="101" y="2"/>
                  </a:cxn>
                  <a:cxn ang="0">
                    <a:pos x="82" y="2"/>
                  </a:cxn>
                  <a:cxn ang="0">
                    <a:pos x="64" y="5"/>
                  </a:cxn>
                  <a:cxn ang="0">
                    <a:pos x="48" y="12"/>
                  </a:cxn>
                  <a:cxn ang="0">
                    <a:pos x="33" y="22"/>
                  </a:cxn>
                  <a:cxn ang="0">
                    <a:pos x="21" y="34"/>
                  </a:cxn>
                  <a:cxn ang="0">
                    <a:pos x="11" y="48"/>
                  </a:cxn>
                  <a:cxn ang="0">
                    <a:pos x="4" y="65"/>
                  </a:cxn>
                  <a:cxn ang="0">
                    <a:pos x="0" y="83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1" y="136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4">
                    <a:moveTo>
                      <a:pt x="91" y="184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9" y="179"/>
                    </a:lnTo>
                    <a:lnTo>
                      <a:pt x="126" y="176"/>
                    </a:lnTo>
                    <a:lnTo>
                      <a:pt x="135" y="172"/>
                    </a:lnTo>
                    <a:lnTo>
                      <a:pt x="142" y="168"/>
                    </a:lnTo>
                    <a:lnTo>
                      <a:pt x="150" y="162"/>
                    </a:lnTo>
                    <a:lnTo>
                      <a:pt x="156" y="157"/>
                    </a:lnTo>
                    <a:lnTo>
                      <a:pt x="162" y="150"/>
                    </a:lnTo>
                    <a:lnTo>
                      <a:pt x="167" y="144"/>
                    </a:lnTo>
                    <a:lnTo>
                      <a:pt x="172" y="136"/>
                    </a:lnTo>
                    <a:lnTo>
                      <a:pt x="175" y="128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3"/>
                    </a:lnTo>
                    <a:lnTo>
                      <a:pt x="182" y="83"/>
                    </a:lnTo>
                    <a:lnTo>
                      <a:pt x="181" y="74"/>
                    </a:lnTo>
                    <a:lnTo>
                      <a:pt x="179" y="65"/>
                    </a:lnTo>
                    <a:lnTo>
                      <a:pt x="175" y="57"/>
                    </a:lnTo>
                    <a:lnTo>
                      <a:pt x="172" y="48"/>
                    </a:lnTo>
                    <a:lnTo>
                      <a:pt x="167" y="42"/>
                    </a:lnTo>
                    <a:lnTo>
                      <a:pt x="162" y="34"/>
                    </a:lnTo>
                    <a:lnTo>
                      <a:pt x="156" y="27"/>
                    </a:lnTo>
                    <a:lnTo>
                      <a:pt x="150" y="22"/>
                    </a:lnTo>
                    <a:lnTo>
                      <a:pt x="142" y="16"/>
                    </a:lnTo>
                    <a:lnTo>
                      <a:pt x="135" y="12"/>
                    </a:lnTo>
                    <a:lnTo>
                      <a:pt x="126" y="8"/>
                    </a:lnTo>
                    <a:lnTo>
                      <a:pt x="119" y="5"/>
                    </a:lnTo>
                    <a:lnTo>
                      <a:pt x="110" y="3"/>
                    </a:lnTo>
                    <a:lnTo>
                      <a:pt x="101" y="2"/>
                    </a:lnTo>
                    <a:lnTo>
                      <a:pt x="91" y="0"/>
                    </a:lnTo>
                    <a:lnTo>
                      <a:pt x="82" y="2"/>
                    </a:lnTo>
                    <a:lnTo>
                      <a:pt x="73" y="3"/>
                    </a:lnTo>
                    <a:lnTo>
                      <a:pt x="64" y="5"/>
                    </a:lnTo>
                    <a:lnTo>
                      <a:pt x="55" y="8"/>
                    </a:lnTo>
                    <a:lnTo>
                      <a:pt x="48" y="12"/>
                    </a:lnTo>
                    <a:lnTo>
                      <a:pt x="40" y="16"/>
                    </a:lnTo>
                    <a:lnTo>
                      <a:pt x="33" y="22"/>
                    </a:lnTo>
                    <a:lnTo>
                      <a:pt x="27" y="27"/>
                    </a:lnTo>
                    <a:lnTo>
                      <a:pt x="21" y="34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7" y="57"/>
                    </a:lnTo>
                    <a:lnTo>
                      <a:pt x="4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8"/>
                    </a:lnTo>
                    <a:lnTo>
                      <a:pt x="11" y="136"/>
                    </a:lnTo>
                    <a:lnTo>
                      <a:pt x="16" y="144"/>
                    </a:lnTo>
                    <a:lnTo>
                      <a:pt x="21" y="150"/>
                    </a:lnTo>
                    <a:lnTo>
                      <a:pt x="27" y="157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94" name="Freeform 53"/>
              <p:cNvSpPr>
                <a:spLocks/>
              </p:cNvSpPr>
              <p:nvPr/>
            </p:nvSpPr>
            <p:spPr bwMode="auto">
              <a:xfrm>
                <a:off x="10495365" y="2964812"/>
                <a:ext cx="30163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9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6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3"/>
                  </a:cxn>
                  <a:cxn ang="0">
                    <a:pos x="178" y="65"/>
                  </a:cxn>
                  <a:cxn ang="0">
                    <a:pos x="172" y="48"/>
                  </a:cxn>
                  <a:cxn ang="0">
                    <a:pos x="162" y="34"/>
                  </a:cxn>
                  <a:cxn ang="0">
                    <a:pos x="150" y="22"/>
                  </a:cxn>
                  <a:cxn ang="0">
                    <a:pos x="135" y="12"/>
                  </a:cxn>
                  <a:cxn ang="0">
                    <a:pos x="119" y="5"/>
                  </a:cxn>
                  <a:cxn ang="0">
                    <a:pos x="101" y="2"/>
                  </a:cxn>
                  <a:cxn ang="0">
                    <a:pos x="82" y="2"/>
                  </a:cxn>
                  <a:cxn ang="0">
                    <a:pos x="64" y="5"/>
                  </a:cxn>
                  <a:cxn ang="0">
                    <a:pos x="48" y="12"/>
                  </a:cxn>
                  <a:cxn ang="0">
                    <a:pos x="33" y="22"/>
                  </a:cxn>
                  <a:cxn ang="0">
                    <a:pos x="21" y="34"/>
                  </a:cxn>
                  <a:cxn ang="0">
                    <a:pos x="11" y="48"/>
                  </a:cxn>
                  <a:cxn ang="0">
                    <a:pos x="4" y="65"/>
                  </a:cxn>
                  <a:cxn ang="0">
                    <a:pos x="1" y="83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6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4">
                    <a:moveTo>
                      <a:pt x="92" y="184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9" y="179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2" y="168"/>
                    </a:lnTo>
                    <a:lnTo>
                      <a:pt x="150" y="162"/>
                    </a:lnTo>
                    <a:lnTo>
                      <a:pt x="156" y="157"/>
                    </a:lnTo>
                    <a:lnTo>
                      <a:pt x="162" y="150"/>
                    </a:lnTo>
                    <a:lnTo>
                      <a:pt x="167" y="144"/>
                    </a:lnTo>
                    <a:lnTo>
                      <a:pt x="172" y="136"/>
                    </a:lnTo>
                    <a:lnTo>
                      <a:pt x="175" y="128"/>
                    </a:lnTo>
                    <a:lnTo>
                      <a:pt x="178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3"/>
                    </a:lnTo>
                    <a:lnTo>
                      <a:pt x="182" y="83"/>
                    </a:lnTo>
                    <a:lnTo>
                      <a:pt x="181" y="74"/>
                    </a:lnTo>
                    <a:lnTo>
                      <a:pt x="178" y="65"/>
                    </a:lnTo>
                    <a:lnTo>
                      <a:pt x="175" y="57"/>
                    </a:lnTo>
                    <a:lnTo>
                      <a:pt x="172" y="48"/>
                    </a:lnTo>
                    <a:lnTo>
                      <a:pt x="167" y="42"/>
                    </a:lnTo>
                    <a:lnTo>
                      <a:pt x="162" y="34"/>
                    </a:lnTo>
                    <a:lnTo>
                      <a:pt x="156" y="27"/>
                    </a:lnTo>
                    <a:lnTo>
                      <a:pt x="150" y="22"/>
                    </a:lnTo>
                    <a:lnTo>
                      <a:pt x="142" y="16"/>
                    </a:lnTo>
                    <a:lnTo>
                      <a:pt x="135" y="12"/>
                    </a:lnTo>
                    <a:lnTo>
                      <a:pt x="127" y="8"/>
                    </a:lnTo>
                    <a:lnTo>
                      <a:pt x="119" y="5"/>
                    </a:lnTo>
                    <a:lnTo>
                      <a:pt x="110" y="3"/>
                    </a:lnTo>
                    <a:lnTo>
                      <a:pt x="101" y="2"/>
                    </a:lnTo>
                    <a:lnTo>
                      <a:pt x="92" y="0"/>
                    </a:lnTo>
                    <a:lnTo>
                      <a:pt x="82" y="2"/>
                    </a:lnTo>
                    <a:lnTo>
                      <a:pt x="73" y="3"/>
                    </a:lnTo>
                    <a:lnTo>
                      <a:pt x="64" y="5"/>
                    </a:lnTo>
                    <a:lnTo>
                      <a:pt x="55" y="8"/>
                    </a:lnTo>
                    <a:lnTo>
                      <a:pt x="48" y="12"/>
                    </a:lnTo>
                    <a:lnTo>
                      <a:pt x="40" y="16"/>
                    </a:lnTo>
                    <a:lnTo>
                      <a:pt x="33" y="22"/>
                    </a:lnTo>
                    <a:lnTo>
                      <a:pt x="26" y="27"/>
                    </a:lnTo>
                    <a:lnTo>
                      <a:pt x="21" y="34"/>
                    </a:lnTo>
                    <a:lnTo>
                      <a:pt x="15" y="42"/>
                    </a:lnTo>
                    <a:lnTo>
                      <a:pt x="11" y="48"/>
                    </a:lnTo>
                    <a:lnTo>
                      <a:pt x="8" y="57"/>
                    </a:lnTo>
                    <a:lnTo>
                      <a:pt x="4" y="65"/>
                    </a:lnTo>
                    <a:lnTo>
                      <a:pt x="2" y="74"/>
                    </a:lnTo>
                    <a:lnTo>
                      <a:pt x="1" y="83"/>
                    </a:lnTo>
                    <a:lnTo>
                      <a:pt x="0" y="93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8" y="128"/>
                    </a:lnTo>
                    <a:lnTo>
                      <a:pt x="11" y="136"/>
                    </a:lnTo>
                    <a:lnTo>
                      <a:pt x="15" y="144"/>
                    </a:lnTo>
                    <a:lnTo>
                      <a:pt x="21" y="150"/>
                    </a:lnTo>
                    <a:lnTo>
                      <a:pt x="26" y="157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95" name="Freeform 54"/>
              <p:cNvSpPr>
                <a:spLocks/>
              </p:cNvSpPr>
              <p:nvPr/>
            </p:nvSpPr>
            <p:spPr bwMode="auto">
              <a:xfrm>
                <a:off x="10536640" y="2964812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9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2" y="136"/>
                  </a:cxn>
                  <a:cxn ang="0">
                    <a:pos x="178" y="119"/>
                  </a:cxn>
                  <a:cxn ang="0">
                    <a:pos x="183" y="101"/>
                  </a:cxn>
                  <a:cxn ang="0">
                    <a:pos x="183" y="83"/>
                  </a:cxn>
                  <a:cxn ang="0">
                    <a:pos x="178" y="65"/>
                  </a:cxn>
                  <a:cxn ang="0">
                    <a:pos x="172" y="48"/>
                  </a:cxn>
                  <a:cxn ang="0">
                    <a:pos x="162" y="34"/>
                  </a:cxn>
                  <a:cxn ang="0">
                    <a:pos x="149" y="22"/>
                  </a:cxn>
                  <a:cxn ang="0">
                    <a:pos x="135" y="12"/>
                  </a:cxn>
                  <a:cxn ang="0">
                    <a:pos x="118" y="5"/>
                  </a:cxn>
                  <a:cxn ang="0">
                    <a:pos x="101" y="2"/>
                  </a:cxn>
                  <a:cxn ang="0">
                    <a:pos x="82" y="2"/>
                  </a:cxn>
                  <a:cxn ang="0">
                    <a:pos x="64" y="5"/>
                  </a:cxn>
                  <a:cxn ang="0">
                    <a:pos x="47" y="12"/>
                  </a:cxn>
                  <a:cxn ang="0">
                    <a:pos x="33" y="22"/>
                  </a:cxn>
                  <a:cxn ang="0">
                    <a:pos x="21" y="34"/>
                  </a:cxn>
                  <a:cxn ang="0">
                    <a:pos x="11" y="48"/>
                  </a:cxn>
                  <a:cxn ang="0">
                    <a:pos x="4" y="65"/>
                  </a:cxn>
                  <a:cxn ang="0">
                    <a:pos x="1" y="83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6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4">
                    <a:moveTo>
                      <a:pt x="92" y="184"/>
                    </a:moveTo>
                    <a:lnTo>
                      <a:pt x="101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3" y="168"/>
                    </a:lnTo>
                    <a:lnTo>
                      <a:pt x="149" y="162"/>
                    </a:lnTo>
                    <a:lnTo>
                      <a:pt x="156" y="157"/>
                    </a:lnTo>
                    <a:lnTo>
                      <a:pt x="162" y="150"/>
                    </a:lnTo>
                    <a:lnTo>
                      <a:pt x="167" y="144"/>
                    </a:lnTo>
                    <a:lnTo>
                      <a:pt x="172" y="136"/>
                    </a:lnTo>
                    <a:lnTo>
                      <a:pt x="176" y="128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3" y="101"/>
                    </a:lnTo>
                    <a:lnTo>
                      <a:pt x="183" y="93"/>
                    </a:lnTo>
                    <a:lnTo>
                      <a:pt x="183" y="83"/>
                    </a:lnTo>
                    <a:lnTo>
                      <a:pt x="180" y="74"/>
                    </a:lnTo>
                    <a:lnTo>
                      <a:pt x="178" y="65"/>
                    </a:lnTo>
                    <a:lnTo>
                      <a:pt x="176" y="57"/>
                    </a:lnTo>
                    <a:lnTo>
                      <a:pt x="172" y="48"/>
                    </a:lnTo>
                    <a:lnTo>
                      <a:pt x="167" y="42"/>
                    </a:lnTo>
                    <a:lnTo>
                      <a:pt x="162" y="34"/>
                    </a:lnTo>
                    <a:lnTo>
                      <a:pt x="156" y="27"/>
                    </a:lnTo>
                    <a:lnTo>
                      <a:pt x="149" y="22"/>
                    </a:lnTo>
                    <a:lnTo>
                      <a:pt x="143" y="16"/>
                    </a:lnTo>
                    <a:lnTo>
                      <a:pt x="135" y="12"/>
                    </a:lnTo>
                    <a:lnTo>
                      <a:pt x="127" y="8"/>
                    </a:lnTo>
                    <a:lnTo>
                      <a:pt x="118" y="5"/>
                    </a:lnTo>
                    <a:lnTo>
                      <a:pt x="109" y="3"/>
                    </a:lnTo>
                    <a:lnTo>
                      <a:pt x="101" y="2"/>
                    </a:lnTo>
                    <a:lnTo>
                      <a:pt x="92" y="0"/>
                    </a:lnTo>
                    <a:lnTo>
                      <a:pt x="82" y="2"/>
                    </a:lnTo>
                    <a:lnTo>
                      <a:pt x="73" y="3"/>
                    </a:lnTo>
                    <a:lnTo>
                      <a:pt x="64" y="5"/>
                    </a:lnTo>
                    <a:lnTo>
                      <a:pt x="56" y="8"/>
                    </a:lnTo>
                    <a:lnTo>
                      <a:pt x="47" y="12"/>
                    </a:lnTo>
                    <a:lnTo>
                      <a:pt x="41" y="16"/>
                    </a:lnTo>
                    <a:lnTo>
                      <a:pt x="33" y="22"/>
                    </a:lnTo>
                    <a:lnTo>
                      <a:pt x="26" y="27"/>
                    </a:lnTo>
                    <a:lnTo>
                      <a:pt x="21" y="34"/>
                    </a:lnTo>
                    <a:lnTo>
                      <a:pt x="15" y="42"/>
                    </a:lnTo>
                    <a:lnTo>
                      <a:pt x="11" y="48"/>
                    </a:lnTo>
                    <a:lnTo>
                      <a:pt x="7" y="57"/>
                    </a:lnTo>
                    <a:lnTo>
                      <a:pt x="4" y="65"/>
                    </a:lnTo>
                    <a:lnTo>
                      <a:pt x="2" y="74"/>
                    </a:lnTo>
                    <a:lnTo>
                      <a:pt x="1" y="83"/>
                    </a:lnTo>
                    <a:lnTo>
                      <a:pt x="0" y="93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8"/>
                    </a:lnTo>
                    <a:lnTo>
                      <a:pt x="11" y="136"/>
                    </a:lnTo>
                    <a:lnTo>
                      <a:pt x="15" y="144"/>
                    </a:lnTo>
                    <a:lnTo>
                      <a:pt x="21" y="150"/>
                    </a:lnTo>
                    <a:lnTo>
                      <a:pt x="26" y="157"/>
                    </a:lnTo>
                    <a:lnTo>
                      <a:pt x="33" y="162"/>
                    </a:lnTo>
                    <a:lnTo>
                      <a:pt x="41" y="168"/>
                    </a:lnTo>
                    <a:lnTo>
                      <a:pt x="47" y="172"/>
                    </a:lnTo>
                    <a:lnTo>
                      <a:pt x="56" y="176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96" name="Freeform 55"/>
              <p:cNvSpPr>
                <a:spLocks/>
              </p:cNvSpPr>
              <p:nvPr/>
            </p:nvSpPr>
            <p:spPr bwMode="auto">
              <a:xfrm>
                <a:off x="10576328" y="2964812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6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3"/>
                  </a:cxn>
                  <a:cxn ang="0">
                    <a:pos x="178" y="65"/>
                  </a:cxn>
                  <a:cxn ang="0">
                    <a:pos x="171" y="48"/>
                  </a:cxn>
                  <a:cxn ang="0">
                    <a:pos x="161" y="34"/>
                  </a:cxn>
                  <a:cxn ang="0">
                    <a:pos x="149" y="22"/>
                  </a:cxn>
                  <a:cxn ang="0">
                    <a:pos x="135" y="12"/>
                  </a:cxn>
                  <a:cxn ang="0">
                    <a:pos x="118" y="5"/>
                  </a:cxn>
                  <a:cxn ang="0">
                    <a:pos x="100" y="2"/>
                  </a:cxn>
                  <a:cxn ang="0">
                    <a:pos x="82" y="2"/>
                  </a:cxn>
                  <a:cxn ang="0">
                    <a:pos x="64" y="5"/>
                  </a:cxn>
                  <a:cxn ang="0">
                    <a:pos x="48" y="12"/>
                  </a:cxn>
                  <a:cxn ang="0">
                    <a:pos x="33" y="22"/>
                  </a:cxn>
                  <a:cxn ang="0">
                    <a:pos x="21" y="34"/>
                  </a:cxn>
                  <a:cxn ang="0">
                    <a:pos x="11" y="48"/>
                  </a:cxn>
                  <a:cxn ang="0">
                    <a:pos x="4" y="65"/>
                  </a:cxn>
                  <a:cxn ang="0">
                    <a:pos x="1" y="83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6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4">
                    <a:moveTo>
                      <a:pt x="92" y="184"/>
                    </a:moveTo>
                    <a:lnTo>
                      <a:pt x="100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3" y="168"/>
                    </a:lnTo>
                    <a:lnTo>
                      <a:pt x="149" y="162"/>
                    </a:lnTo>
                    <a:lnTo>
                      <a:pt x="156" y="157"/>
                    </a:lnTo>
                    <a:lnTo>
                      <a:pt x="161" y="150"/>
                    </a:lnTo>
                    <a:lnTo>
                      <a:pt x="167" y="144"/>
                    </a:lnTo>
                    <a:lnTo>
                      <a:pt x="171" y="136"/>
                    </a:lnTo>
                    <a:lnTo>
                      <a:pt x="176" y="128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2" y="101"/>
                    </a:lnTo>
                    <a:lnTo>
                      <a:pt x="182" y="93"/>
                    </a:lnTo>
                    <a:lnTo>
                      <a:pt x="182" y="83"/>
                    </a:lnTo>
                    <a:lnTo>
                      <a:pt x="180" y="74"/>
                    </a:lnTo>
                    <a:lnTo>
                      <a:pt x="178" y="65"/>
                    </a:lnTo>
                    <a:lnTo>
                      <a:pt x="176" y="57"/>
                    </a:lnTo>
                    <a:lnTo>
                      <a:pt x="171" y="48"/>
                    </a:lnTo>
                    <a:lnTo>
                      <a:pt x="167" y="42"/>
                    </a:lnTo>
                    <a:lnTo>
                      <a:pt x="161" y="34"/>
                    </a:lnTo>
                    <a:lnTo>
                      <a:pt x="156" y="27"/>
                    </a:lnTo>
                    <a:lnTo>
                      <a:pt x="149" y="22"/>
                    </a:lnTo>
                    <a:lnTo>
                      <a:pt x="143" y="16"/>
                    </a:lnTo>
                    <a:lnTo>
                      <a:pt x="135" y="12"/>
                    </a:lnTo>
                    <a:lnTo>
                      <a:pt x="127" y="8"/>
                    </a:lnTo>
                    <a:lnTo>
                      <a:pt x="118" y="5"/>
                    </a:lnTo>
                    <a:lnTo>
                      <a:pt x="109" y="3"/>
                    </a:lnTo>
                    <a:lnTo>
                      <a:pt x="100" y="2"/>
                    </a:lnTo>
                    <a:lnTo>
                      <a:pt x="92" y="0"/>
                    </a:lnTo>
                    <a:lnTo>
                      <a:pt x="82" y="2"/>
                    </a:lnTo>
                    <a:lnTo>
                      <a:pt x="73" y="3"/>
                    </a:lnTo>
                    <a:lnTo>
                      <a:pt x="64" y="5"/>
                    </a:lnTo>
                    <a:lnTo>
                      <a:pt x="56" y="8"/>
                    </a:lnTo>
                    <a:lnTo>
                      <a:pt x="48" y="12"/>
                    </a:lnTo>
                    <a:lnTo>
                      <a:pt x="41" y="16"/>
                    </a:lnTo>
                    <a:lnTo>
                      <a:pt x="33" y="22"/>
                    </a:lnTo>
                    <a:lnTo>
                      <a:pt x="27" y="27"/>
                    </a:lnTo>
                    <a:lnTo>
                      <a:pt x="21" y="34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7" y="57"/>
                    </a:lnTo>
                    <a:lnTo>
                      <a:pt x="4" y="65"/>
                    </a:lnTo>
                    <a:lnTo>
                      <a:pt x="2" y="74"/>
                    </a:lnTo>
                    <a:lnTo>
                      <a:pt x="1" y="83"/>
                    </a:lnTo>
                    <a:lnTo>
                      <a:pt x="0" y="93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8"/>
                    </a:lnTo>
                    <a:lnTo>
                      <a:pt x="11" y="136"/>
                    </a:lnTo>
                    <a:lnTo>
                      <a:pt x="16" y="144"/>
                    </a:lnTo>
                    <a:lnTo>
                      <a:pt x="21" y="150"/>
                    </a:lnTo>
                    <a:lnTo>
                      <a:pt x="27" y="157"/>
                    </a:lnTo>
                    <a:lnTo>
                      <a:pt x="33" y="162"/>
                    </a:lnTo>
                    <a:lnTo>
                      <a:pt x="41" y="168"/>
                    </a:lnTo>
                    <a:lnTo>
                      <a:pt x="48" y="172"/>
                    </a:lnTo>
                    <a:lnTo>
                      <a:pt x="56" y="176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97" name="Freeform 56"/>
              <p:cNvSpPr>
                <a:spLocks/>
              </p:cNvSpPr>
              <p:nvPr/>
            </p:nvSpPr>
            <p:spPr bwMode="auto">
              <a:xfrm>
                <a:off x="10616015" y="2964812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6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3"/>
                  </a:cxn>
                  <a:cxn ang="0">
                    <a:pos x="179" y="65"/>
                  </a:cxn>
                  <a:cxn ang="0">
                    <a:pos x="171" y="48"/>
                  </a:cxn>
                  <a:cxn ang="0">
                    <a:pos x="161" y="34"/>
                  </a:cxn>
                  <a:cxn ang="0">
                    <a:pos x="149" y="22"/>
                  </a:cxn>
                  <a:cxn ang="0">
                    <a:pos x="135" y="12"/>
                  </a:cxn>
                  <a:cxn ang="0">
                    <a:pos x="118" y="5"/>
                  </a:cxn>
                  <a:cxn ang="0">
                    <a:pos x="100" y="2"/>
                  </a:cxn>
                  <a:cxn ang="0">
                    <a:pos x="82" y="2"/>
                  </a:cxn>
                  <a:cxn ang="0">
                    <a:pos x="64" y="5"/>
                  </a:cxn>
                  <a:cxn ang="0">
                    <a:pos x="48" y="12"/>
                  </a:cxn>
                  <a:cxn ang="0">
                    <a:pos x="34" y="22"/>
                  </a:cxn>
                  <a:cxn ang="0">
                    <a:pos x="20" y="34"/>
                  </a:cxn>
                  <a:cxn ang="0">
                    <a:pos x="10" y="48"/>
                  </a:cxn>
                  <a:cxn ang="0">
                    <a:pos x="4" y="65"/>
                  </a:cxn>
                  <a:cxn ang="0">
                    <a:pos x="0" y="83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0" y="136"/>
                  </a:cxn>
                  <a:cxn ang="0">
                    <a:pos x="20" y="150"/>
                  </a:cxn>
                  <a:cxn ang="0">
                    <a:pos x="34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4">
                    <a:moveTo>
                      <a:pt x="91" y="184"/>
                    </a:moveTo>
                    <a:lnTo>
                      <a:pt x="100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6" y="157"/>
                    </a:lnTo>
                    <a:lnTo>
                      <a:pt x="161" y="150"/>
                    </a:lnTo>
                    <a:lnTo>
                      <a:pt x="167" y="144"/>
                    </a:lnTo>
                    <a:lnTo>
                      <a:pt x="171" y="136"/>
                    </a:lnTo>
                    <a:lnTo>
                      <a:pt x="176" y="128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3"/>
                    </a:lnTo>
                    <a:lnTo>
                      <a:pt x="182" y="83"/>
                    </a:lnTo>
                    <a:lnTo>
                      <a:pt x="181" y="74"/>
                    </a:lnTo>
                    <a:lnTo>
                      <a:pt x="179" y="65"/>
                    </a:lnTo>
                    <a:lnTo>
                      <a:pt x="176" y="57"/>
                    </a:lnTo>
                    <a:lnTo>
                      <a:pt x="171" y="48"/>
                    </a:lnTo>
                    <a:lnTo>
                      <a:pt x="167" y="42"/>
                    </a:lnTo>
                    <a:lnTo>
                      <a:pt x="161" y="34"/>
                    </a:lnTo>
                    <a:lnTo>
                      <a:pt x="156" y="27"/>
                    </a:lnTo>
                    <a:lnTo>
                      <a:pt x="149" y="22"/>
                    </a:lnTo>
                    <a:lnTo>
                      <a:pt x="142" y="16"/>
                    </a:lnTo>
                    <a:lnTo>
                      <a:pt x="135" y="12"/>
                    </a:lnTo>
                    <a:lnTo>
                      <a:pt x="127" y="8"/>
                    </a:lnTo>
                    <a:lnTo>
                      <a:pt x="118" y="5"/>
                    </a:lnTo>
                    <a:lnTo>
                      <a:pt x="109" y="3"/>
                    </a:lnTo>
                    <a:lnTo>
                      <a:pt x="100" y="2"/>
                    </a:lnTo>
                    <a:lnTo>
                      <a:pt x="91" y="0"/>
                    </a:lnTo>
                    <a:lnTo>
                      <a:pt x="82" y="2"/>
                    </a:lnTo>
                    <a:lnTo>
                      <a:pt x="73" y="3"/>
                    </a:lnTo>
                    <a:lnTo>
                      <a:pt x="64" y="5"/>
                    </a:lnTo>
                    <a:lnTo>
                      <a:pt x="56" y="8"/>
                    </a:lnTo>
                    <a:lnTo>
                      <a:pt x="48" y="12"/>
                    </a:lnTo>
                    <a:lnTo>
                      <a:pt x="40" y="16"/>
                    </a:lnTo>
                    <a:lnTo>
                      <a:pt x="34" y="22"/>
                    </a:lnTo>
                    <a:lnTo>
                      <a:pt x="27" y="27"/>
                    </a:lnTo>
                    <a:lnTo>
                      <a:pt x="20" y="34"/>
                    </a:lnTo>
                    <a:lnTo>
                      <a:pt x="16" y="42"/>
                    </a:lnTo>
                    <a:lnTo>
                      <a:pt x="10" y="48"/>
                    </a:lnTo>
                    <a:lnTo>
                      <a:pt x="7" y="57"/>
                    </a:lnTo>
                    <a:lnTo>
                      <a:pt x="4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8"/>
                    </a:lnTo>
                    <a:lnTo>
                      <a:pt x="10" y="136"/>
                    </a:lnTo>
                    <a:lnTo>
                      <a:pt x="16" y="144"/>
                    </a:lnTo>
                    <a:lnTo>
                      <a:pt x="20" y="150"/>
                    </a:lnTo>
                    <a:lnTo>
                      <a:pt x="27" y="157"/>
                    </a:lnTo>
                    <a:lnTo>
                      <a:pt x="34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6" y="176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98" name="Freeform 57"/>
              <p:cNvSpPr>
                <a:spLocks/>
              </p:cNvSpPr>
              <p:nvPr/>
            </p:nvSpPr>
            <p:spPr bwMode="auto">
              <a:xfrm>
                <a:off x="11073215" y="3150549"/>
                <a:ext cx="203200" cy="34925"/>
              </a:xfrm>
              <a:custGeom>
                <a:avLst/>
                <a:gdLst/>
                <a:ahLst/>
                <a:cxnLst>
                  <a:cxn ang="0">
                    <a:pos x="1169" y="0"/>
                  </a:cxn>
                  <a:cxn ang="0">
                    <a:pos x="1190" y="3"/>
                  </a:cxn>
                  <a:cxn ang="0">
                    <a:pos x="1212" y="8"/>
                  </a:cxn>
                  <a:cxn ang="0">
                    <a:pos x="1229" y="19"/>
                  </a:cxn>
                  <a:cxn ang="0">
                    <a:pos x="1246" y="33"/>
                  </a:cxn>
                  <a:cxn ang="0">
                    <a:pos x="1259" y="48"/>
                  </a:cxn>
                  <a:cxn ang="0">
                    <a:pos x="1269" y="67"/>
                  </a:cxn>
                  <a:cxn ang="0">
                    <a:pos x="1276" y="87"/>
                  </a:cxn>
                  <a:cxn ang="0">
                    <a:pos x="1278" y="109"/>
                  </a:cxn>
                  <a:cxn ang="0">
                    <a:pos x="1276" y="131"/>
                  </a:cxn>
                  <a:cxn ang="0">
                    <a:pos x="1269" y="151"/>
                  </a:cxn>
                  <a:cxn ang="0">
                    <a:pos x="1259" y="170"/>
                  </a:cxn>
                  <a:cxn ang="0">
                    <a:pos x="1246" y="186"/>
                  </a:cxn>
                  <a:cxn ang="0">
                    <a:pos x="1229" y="199"/>
                  </a:cxn>
                  <a:cxn ang="0">
                    <a:pos x="1212" y="209"/>
                  </a:cxn>
                  <a:cxn ang="0">
                    <a:pos x="1190" y="216"/>
                  </a:cxn>
                  <a:cxn ang="0">
                    <a:pos x="1169" y="218"/>
                  </a:cxn>
                  <a:cxn ang="0">
                    <a:pos x="97" y="218"/>
                  </a:cxn>
                  <a:cxn ang="0">
                    <a:pos x="76" y="213"/>
                  </a:cxn>
                  <a:cxn ang="0">
                    <a:pos x="56" y="205"/>
                  </a:cxn>
                  <a:cxn ang="0">
                    <a:pos x="38" y="193"/>
                  </a:cxn>
                  <a:cxn ang="0">
                    <a:pos x="24" y="178"/>
                  </a:cxn>
                  <a:cxn ang="0">
                    <a:pos x="12" y="161"/>
                  </a:cxn>
                  <a:cxn ang="0">
                    <a:pos x="4" y="141"/>
                  </a:cxn>
                  <a:cxn ang="0">
                    <a:pos x="0" y="120"/>
                  </a:cxn>
                  <a:cxn ang="0">
                    <a:pos x="0" y="98"/>
                  </a:cxn>
                  <a:cxn ang="0">
                    <a:pos x="4" y="77"/>
                  </a:cxn>
                  <a:cxn ang="0">
                    <a:pos x="12" y="57"/>
                  </a:cxn>
                  <a:cxn ang="0">
                    <a:pos x="24" y="40"/>
                  </a:cxn>
                  <a:cxn ang="0">
                    <a:pos x="38" y="25"/>
                  </a:cxn>
                  <a:cxn ang="0">
                    <a:pos x="56" y="14"/>
                  </a:cxn>
                  <a:cxn ang="0">
                    <a:pos x="76" y="5"/>
                  </a:cxn>
                  <a:cxn ang="0">
                    <a:pos x="97" y="0"/>
                  </a:cxn>
                </a:cxnLst>
                <a:rect l="0" t="0" r="r" b="b"/>
                <a:pathLst>
                  <a:path w="1278" h="218">
                    <a:moveTo>
                      <a:pt x="108" y="0"/>
                    </a:moveTo>
                    <a:lnTo>
                      <a:pt x="1169" y="0"/>
                    </a:lnTo>
                    <a:lnTo>
                      <a:pt x="1180" y="0"/>
                    </a:lnTo>
                    <a:lnTo>
                      <a:pt x="1190" y="3"/>
                    </a:lnTo>
                    <a:lnTo>
                      <a:pt x="1202" y="5"/>
                    </a:lnTo>
                    <a:lnTo>
                      <a:pt x="1212" y="8"/>
                    </a:lnTo>
                    <a:lnTo>
                      <a:pt x="1220" y="14"/>
                    </a:lnTo>
                    <a:lnTo>
                      <a:pt x="1229" y="19"/>
                    </a:lnTo>
                    <a:lnTo>
                      <a:pt x="1238" y="25"/>
                    </a:lnTo>
                    <a:lnTo>
                      <a:pt x="1246" y="33"/>
                    </a:lnTo>
                    <a:lnTo>
                      <a:pt x="1253" y="40"/>
                    </a:lnTo>
                    <a:lnTo>
                      <a:pt x="1259" y="48"/>
                    </a:lnTo>
                    <a:lnTo>
                      <a:pt x="1265" y="57"/>
                    </a:lnTo>
                    <a:lnTo>
                      <a:pt x="1269" y="67"/>
                    </a:lnTo>
                    <a:lnTo>
                      <a:pt x="1272" y="77"/>
                    </a:lnTo>
                    <a:lnTo>
                      <a:pt x="1276" y="87"/>
                    </a:lnTo>
                    <a:lnTo>
                      <a:pt x="1277" y="98"/>
                    </a:lnTo>
                    <a:lnTo>
                      <a:pt x="1278" y="109"/>
                    </a:lnTo>
                    <a:lnTo>
                      <a:pt x="1277" y="120"/>
                    </a:lnTo>
                    <a:lnTo>
                      <a:pt x="1276" y="131"/>
                    </a:lnTo>
                    <a:lnTo>
                      <a:pt x="1272" y="141"/>
                    </a:lnTo>
                    <a:lnTo>
                      <a:pt x="1269" y="151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3" y="178"/>
                    </a:lnTo>
                    <a:lnTo>
                      <a:pt x="1246" y="186"/>
                    </a:lnTo>
                    <a:lnTo>
                      <a:pt x="1238" y="193"/>
                    </a:lnTo>
                    <a:lnTo>
                      <a:pt x="1229" y="199"/>
                    </a:lnTo>
                    <a:lnTo>
                      <a:pt x="1220" y="205"/>
                    </a:lnTo>
                    <a:lnTo>
                      <a:pt x="1212" y="209"/>
                    </a:lnTo>
                    <a:lnTo>
                      <a:pt x="1202" y="213"/>
                    </a:lnTo>
                    <a:lnTo>
                      <a:pt x="1190" y="216"/>
                    </a:lnTo>
                    <a:lnTo>
                      <a:pt x="1180" y="218"/>
                    </a:lnTo>
                    <a:lnTo>
                      <a:pt x="1169" y="218"/>
                    </a:lnTo>
                    <a:lnTo>
                      <a:pt x="108" y="218"/>
                    </a:lnTo>
                    <a:lnTo>
                      <a:pt x="97" y="218"/>
                    </a:lnTo>
                    <a:lnTo>
                      <a:pt x="86" y="216"/>
                    </a:lnTo>
                    <a:lnTo>
                      <a:pt x="76" y="213"/>
                    </a:lnTo>
                    <a:lnTo>
                      <a:pt x="66" y="209"/>
                    </a:lnTo>
                    <a:lnTo>
                      <a:pt x="56" y="205"/>
                    </a:lnTo>
                    <a:lnTo>
                      <a:pt x="47" y="199"/>
                    </a:lnTo>
                    <a:lnTo>
                      <a:pt x="38" y="193"/>
                    </a:lnTo>
                    <a:lnTo>
                      <a:pt x="31" y="186"/>
                    </a:lnTo>
                    <a:lnTo>
                      <a:pt x="24" y="178"/>
                    </a:lnTo>
                    <a:lnTo>
                      <a:pt x="17" y="170"/>
                    </a:lnTo>
                    <a:lnTo>
                      <a:pt x="12" y="161"/>
                    </a:lnTo>
                    <a:lnTo>
                      <a:pt x="7" y="151"/>
                    </a:lnTo>
                    <a:lnTo>
                      <a:pt x="4" y="141"/>
                    </a:lnTo>
                    <a:lnTo>
                      <a:pt x="2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2" y="87"/>
                    </a:lnTo>
                    <a:lnTo>
                      <a:pt x="4" y="77"/>
                    </a:lnTo>
                    <a:lnTo>
                      <a:pt x="7" y="67"/>
                    </a:lnTo>
                    <a:lnTo>
                      <a:pt x="12" y="57"/>
                    </a:lnTo>
                    <a:lnTo>
                      <a:pt x="17" y="48"/>
                    </a:lnTo>
                    <a:lnTo>
                      <a:pt x="24" y="40"/>
                    </a:lnTo>
                    <a:lnTo>
                      <a:pt x="31" y="33"/>
                    </a:lnTo>
                    <a:lnTo>
                      <a:pt x="38" y="25"/>
                    </a:lnTo>
                    <a:lnTo>
                      <a:pt x="47" y="19"/>
                    </a:lnTo>
                    <a:lnTo>
                      <a:pt x="56" y="14"/>
                    </a:lnTo>
                    <a:lnTo>
                      <a:pt x="66" y="8"/>
                    </a:lnTo>
                    <a:lnTo>
                      <a:pt x="76" y="5"/>
                    </a:lnTo>
                    <a:lnTo>
                      <a:pt x="86" y="3"/>
                    </a:lnTo>
                    <a:lnTo>
                      <a:pt x="97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199" name="Freeform 58"/>
              <p:cNvSpPr>
                <a:spLocks/>
              </p:cNvSpPr>
              <p:nvPr/>
            </p:nvSpPr>
            <p:spPr bwMode="auto">
              <a:xfrm>
                <a:off x="10455678" y="3152137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9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5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1" y="135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9" y="179"/>
                    </a:lnTo>
                    <a:lnTo>
                      <a:pt x="126" y="175"/>
                    </a:lnTo>
                    <a:lnTo>
                      <a:pt x="135" y="172"/>
                    </a:lnTo>
                    <a:lnTo>
                      <a:pt x="142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62" y="150"/>
                    </a:lnTo>
                    <a:lnTo>
                      <a:pt x="167" y="142"/>
                    </a:lnTo>
                    <a:lnTo>
                      <a:pt x="172" y="135"/>
                    </a:lnTo>
                    <a:lnTo>
                      <a:pt x="175" y="127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7"/>
                    </a:lnTo>
                    <a:lnTo>
                      <a:pt x="150" y="21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6" y="8"/>
                    </a:lnTo>
                    <a:lnTo>
                      <a:pt x="119" y="4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8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7" y="27"/>
                    </a:lnTo>
                    <a:lnTo>
                      <a:pt x="21" y="33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7"/>
                    </a:lnTo>
                    <a:lnTo>
                      <a:pt x="11" y="135"/>
                    </a:lnTo>
                    <a:lnTo>
                      <a:pt x="16" y="142"/>
                    </a:lnTo>
                    <a:lnTo>
                      <a:pt x="21" y="150"/>
                    </a:lnTo>
                    <a:lnTo>
                      <a:pt x="27" y="156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5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00" name="Freeform 59"/>
              <p:cNvSpPr>
                <a:spLocks/>
              </p:cNvSpPr>
              <p:nvPr/>
            </p:nvSpPr>
            <p:spPr bwMode="auto">
              <a:xfrm>
                <a:off x="10495365" y="3152137"/>
                <a:ext cx="30163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9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5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5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9" y="179"/>
                    </a:lnTo>
                    <a:lnTo>
                      <a:pt x="127" y="175"/>
                    </a:lnTo>
                    <a:lnTo>
                      <a:pt x="135" y="172"/>
                    </a:lnTo>
                    <a:lnTo>
                      <a:pt x="142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62" y="150"/>
                    </a:lnTo>
                    <a:lnTo>
                      <a:pt x="167" y="142"/>
                    </a:lnTo>
                    <a:lnTo>
                      <a:pt x="172" y="135"/>
                    </a:lnTo>
                    <a:lnTo>
                      <a:pt x="175" y="127"/>
                    </a:lnTo>
                    <a:lnTo>
                      <a:pt x="178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8" y="64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7"/>
                    </a:lnTo>
                    <a:lnTo>
                      <a:pt x="150" y="21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7" y="8"/>
                    </a:lnTo>
                    <a:lnTo>
                      <a:pt x="119" y="4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8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6" y="27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8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8" y="127"/>
                    </a:lnTo>
                    <a:lnTo>
                      <a:pt x="11" y="135"/>
                    </a:lnTo>
                    <a:lnTo>
                      <a:pt x="15" y="142"/>
                    </a:lnTo>
                    <a:lnTo>
                      <a:pt x="21" y="150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5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01" name="Freeform 60"/>
              <p:cNvSpPr>
                <a:spLocks/>
              </p:cNvSpPr>
              <p:nvPr/>
            </p:nvSpPr>
            <p:spPr bwMode="auto">
              <a:xfrm>
                <a:off x="10536640" y="3152137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9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2" y="135"/>
                  </a:cxn>
                  <a:cxn ang="0">
                    <a:pos x="178" y="119"/>
                  </a:cxn>
                  <a:cxn ang="0">
                    <a:pos x="183" y="101"/>
                  </a:cxn>
                  <a:cxn ang="0">
                    <a:pos x="183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5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5"/>
                    </a:lnTo>
                    <a:lnTo>
                      <a:pt x="135" y="172"/>
                    </a:lnTo>
                    <a:lnTo>
                      <a:pt x="143" y="168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2" y="150"/>
                    </a:lnTo>
                    <a:lnTo>
                      <a:pt x="167" y="142"/>
                    </a:lnTo>
                    <a:lnTo>
                      <a:pt x="172" y="135"/>
                    </a:lnTo>
                    <a:lnTo>
                      <a:pt x="176" y="127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3" y="101"/>
                    </a:lnTo>
                    <a:lnTo>
                      <a:pt x="183" y="91"/>
                    </a:lnTo>
                    <a:lnTo>
                      <a:pt x="183" y="82"/>
                    </a:lnTo>
                    <a:lnTo>
                      <a:pt x="180" y="73"/>
                    </a:lnTo>
                    <a:lnTo>
                      <a:pt x="178" y="64"/>
                    </a:lnTo>
                    <a:lnTo>
                      <a:pt x="176" y="56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7"/>
                    </a:lnTo>
                    <a:lnTo>
                      <a:pt x="149" y="21"/>
                    </a:lnTo>
                    <a:lnTo>
                      <a:pt x="143" y="16"/>
                    </a:lnTo>
                    <a:lnTo>
                      <a:pt x="135" y="11"/>
                    </a:lnTo>
                    <a:lnTo>
                      <a:pt x="127" y="8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6" y="8"/>
                    </a:lnTo>
                    <a:lnTo>
                      <a:pt x="47" y="11"/>
                    </a:lnTo>
                    <a:lnTo>
                      <a:pt x="41" y="16"/>
                    </a:lnTo>
                    <a:lnTo>
                      <a:pt x="33" y="21"/>
                    </a:lnTo>
                    <a:lnTo>
                      <a:pt x="26" y="27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7"/>
                    </a:lnTo>
                    <a:lnTo>
                      <a:pt x="11" y="135"/>
                    </a:lnTo>
                    <a:lnTo>
                      <a:pt x="15" y="142"/>
                    </a:lnTo>
                    <a:lnTo>
                      <a:pt x="21" y="150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1" y="168"/>
                    </a:lnTo>
                    <a:lnTo>
                      <a:pt x="47" y="172"/>
                    </a:lnTo>
                    <a:lnTo>
                      <a:pt x="56" y="175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02" name="Freeform 61"/>
              <p:cNvSpPr>
                <a:spLocks/>
              </p:cNvSpPr>
              <p:nvPr/>
            </p:nvSpPr>
            <p:spPr bwMode="auto">
              <a:xfrm>
                <a:off x="10576328" y="3152137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5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1" y="48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4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5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3">
                    <a:moveTo>
                      <a:pt x="92" y="183"/>
                    </a:moveTo>
                    <a:lnTo>
                      <a:pt x="100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5"/>
                    </a:lnTo>
                    <a:lnTo>
                      <a:pt x="135" y="172"/>
                    </a:lnTo>
                    <a:lnTo>
                      <a:pt x="143" y="168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1" y="150"/>
                    </a:lnTo>
                    <a:lnTo>
                      <a:pt x="167" y="142"/>
                    </a:lnTo>
                    <a:lnTo>
                      <a:pt x="171" y="135"/>
                    </a:lnTo>
                    <a:lnTo>
                      <a:pt x="176" y="127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0" y="73"/>
                    </a:lnTo>
                    <a:lnTo>
                      <a:pt x="178" y="64"/>
                    </a:lnTo>
                    <a:lnTo>
                      <a:pt x="176" y="56"/>
                    </a:lnTo>
                    <a:lnTo>
                      <a:pt x="171" y="48"/>
                    </a:lnTo>
                    <a:lnTo>
                      <a:pt x="167" y="40"/>
                    </a:lnTo>
                    <a:lnTo>
                      <a:pt x="161" y="33"/>
                    </a:lnTo>
                    <a:lnTo>
                      <a:pt x="156" y="27"/>
                    </a:lnTo>
                    <a:lnTo>
                      <a:pt x="149" y="21"/>
                    </a:lnTo>
                    <a:lnTo>
                      <a:pt x="143" y="16"/>
                    </a:lnTo>
                    <a:lnTo>
                      <a:pt x="135" y="11"/>
                    </a:lnTo>
                    <a:lnTo>
                      <a:pt x="127" y="8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0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6" y="8"/>
                    </a:lnTo>
                    <a:lnTo>
                      <a:pt x="48" y="11"/>
                    </a:lnTo>
                    <a:lnTo>
                      <a:pt x="41" y="16"/>
                    </a:lnTo>
                    <a:lnTo>
                      <a:pt x="33" y="21"/>
                    </a:lnTo>
                    <a:lnTo>
                      <a:pt x="27" y="27"/>
                    </a:lnTo>
                    <a:lnTo>
                      <a:pt x="21" y="33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7"/>
                    </a:lnTo>
                    <a:lnTo>
                      <a:pt x="11" y="135"/>
                    </a:lnTo>
                    <a:lnTo>
                      <a:pt x="16" y="142"/>
                    </a:lnTo>
                    <a:lnTo>
                      <a:pt x="21" y="150"/>
                    </a:lnTo>
                    <a:lnTo>
                      <a:pt x="27" y="156"/>
                    </a:lnTo>
                    <a:lnTo>
                      <a:pt x="33" y="162"/>
                    </a:lnTo>
                    <a:lnTo>
                      <a:pt x="41" y="168"/>
                    </a:lnTo>
                    <a:lnTo>
                      <a:pt x="48" y="172"/>
                    </a:lnTo>
                    <a:lnTo>
                      <a:pt x="56" y="175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03" name="Freeform 62"/>
              <p:cNvSpPr>
                <a:spLocks/>
              </p:cNvSpPr>
              <p:nvPr/>
            </p:nvSpPr>
            <p:spPr bwMode="auto">
              <a:xfrm>
                <a:off x="10616015" y="3152137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5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8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4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4" y="21"/>
                  </a:cxn>
                  <a:cxn ang="0">
                    <a:pos x="20" y="33"/>
                  </a:cxn>
                  <a:cxn ang="0">
                    <a:pos x="10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0" y="135"/>
                  </a:cxn>
                  <a:cxn ang="0">
                    <a:pos x="20" y="150"/>
                  </a:cxn>
                  <a:cxn ang="0">
                    <a:pos x="34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5"/>
                    </a:lnTo>
                    <a:lnTo>
                      <a:pt x="135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1" y="150"/>
                    </a:lnTo>
                    <a:lnTo>
                      <a:pt x="167" y="142"/>
                    </a:lnTo>
                    <a:lnTo>
                      <a:pt x="171" y="135"/>
                    </a:lnTo>
                    <a:lnTo>
                      <a:pt x="176" y="127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6" y="56"/>
                    </a:lnTo>
                    <a:lnTo>
                      <a:pt x="171" y="48"/>
                    </a:lnTo>
                    <a:lnTo>
                      <a:pt x="167" y="40"/>
                    </a:lnTo>
                    <a:lnTo>
                      <a:pt x="161" y="33"/>
                    </a:lnTo>
                    <a:lnTo>
                      <a:pt x="156" y="27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7" y="8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6" y="8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4" y="21"/>
                    </a:lnTo>
                    <a:lnTo>
                      <a:pt x="27" y="27"/>
                    </a:lnTo>
                    <a:lnTo>
                      <a:pt x="20" y="33"/>
                    </a:lnTo>
                    <a:lnTo>
                      <a:pt x="16" y="40"/>
                    </a:lnTo>
                    <a:lnTo>
                      <a:pt x="10" y="48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7"/>
                    </a:lnTo>
                    <a:lnTo>
                      <a:pt x="10" y="135"/>
                    </a:lnTo>
                    <a:lnTo>
                      <a:pt x="16" y="142"/>
                    </a:lnTo>
                    <a:lnTo>
                      <a:pt x="20" y="150"/>
                    </a:lnTo>
                    <a:lnTo>
                      <a:pt x="27" y="156"/>
                    </a:lnTo>
                    <a:lnTo>
                      <a:pt x="34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6" y="175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04" name="Freeform 63"/>
              <p:cNvSpPr>
                <a:spLocks/>
              </p:cNvSpPr>
              <p:nvPr/>
            </p:nvSpPr>
            <p:spPr bwMode="auto">
              <a:xfrm>
                <a:off x="11073215" y="3337874"/>
                <a:ext cx="203200" cy="34925"/>
              </a:xfrm>
              <a:custGeom>
                <a:avLst/>
                <a:gdLst/>
                <a:ahLst/>
                <a:cxnLst>
                  <a:cxn ang="0">
                    <a:pos x="1169" y="0"/>
                  </a:cxn>
                  <a:cxn ang="0">
                    <a:pos x="1190" y="2"/>
                  </a:cxn>
                  <a:cxn ang="0">
                    <a:pos x="1212" y="8"/>
                  </a:cxn>
                  <a:cxn ang="0">
                    <a:pos x="1229" y="18"/>
                  </a:cxn>
                  <a:cxn ang="0">
                    <a:pos x="1246" y="31"/>
                  </a:cxn>
                  <a:cxn ang="0">
                    <a:pos x="1259" y="48"/>
                  </a:cxn>
                  <a:cxn ang="0">
                    <a:pos x="1269" y="67"/>
                  </a:cxn>
                  <a:cxn ang="0">
                    <a:pos x="1276" y="87"/>
                  </a:cxn>
                  <a:cxn ang="0">
                    <a:pos x="1278" y="109"/>
                  </a:cxn>
                  <a:cxn ang="0">
                    <a:pos x="1276" y="131"/>
                  </a:cxn>
                  <a:cxn ang="0">
                    <a:pos x="1269" y="151"/>
                  </a:cxn>
                  <a:cxn ang="0">
                    <a:pos x="1259" y="170"/>
                  </a:cxn>
                  <a:cxn ang="0">
                    <a:pos x="1246" y="185"/>
                  </a:cxn>
                  <a:cxn ang="0">
                    <a:pos x="1229" y="199"/>
                  </a:cxn>
                  <a:cxn ang="0">
                    <a:pos x="1212" y="209"/>
                  </a:cxn>
                  <a:cxn ang="0">
                    <a:pos x="1190" y="215"/>
                  </a:cxn>
                  <a:cxn ang="0">
                    <a:pos x="1169" y="217"/>
                  </a:cxn>
                  <a:cxn ang="0">
                    <a:pos x="97" y="217"/>
                  </a:cxn>
                  <a:cxn ang="0">
                    <a:pos x="76" y="213"/>
                  </a:cxn>
                  <a:cxn ang="0">
                    <a:pos x="56" y="204"/>
                  </a:cxn>
                  <a:cxn ang="0">
                    <a:pos x="38" y="193"/>
                  </a:cxn>
                  <a:cxn ang="0">
                    <a:pos x="24" y="177"/>
                  </a:cxn>
                  <a:cxn ang="0">
                    <a:pos x="12" y="161"/>
                  </a:cxn>
                  <a:cxn ang="0">
                    <a:pos x="4" y="141"/>
                  </a:cxn>
                  <a:cxn ang="0">
                    <a:pos x="0" y="120"/>
                  </a:cxn>
                  <a:cxn ang="0">
                    <a:pos x="0" y="98"/>
                  </a:cxn>
                  <a:cxn ang="0">
                    <a:pos x="4" y="77"/>
                  </a:cxn>
                  <a:cxn ang="0">
                    <a:pos x="12" y="57"/>
                  </a:cxn>
                  <a:cxn ang="0">
                    <a:pos x="24" y="39"/>
                  </a:cxn>
                  <a:cxn ang="0">
                    <a:pos x="38" y="24"/>
                  </a:cxn>
                  <a:cxn ang="0">
                    <a:pos x="56" y="13"/>
                  </a:cxn>
                  <a:cxn ang="0">
                    <a:pos x="76" y="4"/>
                  </a:cxn>
                  <a:cxn ang="0">
                    <a:pos x="97" y="0"/>
                  </a:cxn>
                </a:cxnLst>
                <a:rect l="0" t="0" r="r" b="b"/>
                <a:pathLst>
                  <a:path w="1278" h="217">
                    <a:moveTo>
                      <a:pt x="108" y="0"/>
                    </a:moveTo>
                    <a:lnTo>
                      <a:pt x="1169" y="0"/>
                    </a:lnTo>
                    <a:lnTo>
                      <a:pt x="1180" y="0"/>
                    </a:lnTo>
                    <a:lnTo>
                      <a:pt x="1190" y="2"/>
                    </a:lnTo>
                    <a:lnTo>
                      <a:pt x="1202" y="4"/>
                    </a:lnTo>
                    <a:lnTo>
                      <a:pt x="1212" y="8"/>
                    </a:lnTo>
                    <a:lnTo>
                      <a:pt x="1220" y="13"/>
                    </a:lnTo>
                    <a:lnTo>
                      <a:pt x="1229" y="18"/>
                    </a:lnTo>
                    <a:lnTo>
                      <a:pt x="1238" y="24"/>
                    </a:lnTo>
                    <a:lnTo>
                      <a:pt x="1246" y="31"/>
                    </a:lnTo>
                    <a:lnTo>
                      <a:pt x="1253" y="39"/>
                    </a:lnTo>
                    <a:lnTo>
                      <a:pt x="1259" y="48"/>
                    </a:lnTo>
                    <a:lnTo>
                      <a:pt x="1265" y="57"/>
                    </a:lnTo>
                    <a:lnTo>
                      <a:pt x="1269" y="67"/>
                    </a:lnTo>
                    <a:lnTo>
                      <a:pt x="1272" y="77"/>
                    </a:lnTo>
                    <a:lnTo>
                      <a:pt x="1276" y="87"/>
                    </a:lnTo>
                    <a:lnTo>
                      <a:pt x="1277" y="98"/>
                    </a:lnTo>
                    <a:lnTo>
                      <a:pt x="1278" y="109"/>
                    </a:lnTo>
                    <a:lnTo>
                      <a:pt x="1277" y="120"/>
                    </a:lnTo>
                    <a:lnTo>
                      <a:pt x="1276" y="131"/>
                    </a:lnTo>
                    <a:lnTo>
                      <a:pt x="1272" y="141"/>
                    </a:lnTo>
                    <a:lnTo>
                      <a:pt x="1269" y="151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3" y="177"/>
                    </a:lnTo>
                    <a:lnTo>
                      <a:pt x="1246" y="185"/>
                    </a:lnTo>
                    <a:lnTo>
                      <a:pt x="1238" y="193"/>
                    </a:lnTo>
                    <a:lnTo>
                      <a:pt x="1229" y="199"/>
                    </a:lnTo>
                    <a:lnTo>
                      <a:pt x="1220" y="204"/>
                    </a:lnTo>
                    <a:lnTo>
                      <a:pt x="1212" y="209"/>
                    </a:lnTo>
                    <a:lnTo>
                      <a:pt x="1202" y="213"/>
                    </a:lnTo>
                    <a:lnTo>
                      <a:pt x="1190" y="215"/>
                    </a:lnTo>
                    <a:lnTo>
                      <a:pt x="1180" y="217"/>
                    </a:lnTo>
                    <a:lnTo>
                      <a:pt x="1169" y="217"/>
                    </a:lnTo>
                    <a:lnTo>
                      <a:pt x="108" y="217"/>
                    </a:lnTo>
                    <a:lnTo>
                      <a:pt x="97" y="217"/>
                    </a:lnTo>
                    <a:lnTo>
                      <a:pt x="86" y="215"/>
                    </a:lnTo>
                    <a:lnTo>
                      <a:pt x="76" y="213"/>
                    </a:lnTo>
                    <a:lnTo>
                      <a:pt x="66" y="209"/>
                    </a:lnTo>
                    <a:lnTo>
                      <a:pt x="56" y="204"/>
                    </a:lnTo>
                    <a:lnTo>
                      <a:pt x="47" y="199"/>
                    </a:lnTo>
                    <a:lnTo>
                      <a:pt x="38" y="193"/>
                    </a:lnTo>
                    <a:lnTo>
                      <a:pt x="31" y="185"/>
                    </a:lnTo>
                    <a:lnTo>
                      <a:pt x="24" y="177"/>
                    </a:lnTo>
                    <a:lnTo>
                      <a:pt x="17" y="170"/>
                    </a:lnTo>
                    <a:lnTo>
                      <a:pt x="12" y="161"/>
                    </a:lnTo>
                    <a:lnTo>
                      <a:pt x="7" y="151"/>
                    </a:lnTo>
                    <a:lnTo>
                      <a:pt x="4" y="141"/>
                    </a:lnTo>
                    <a:lnTo>
                      <a:pt x="2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2" y="87"/>
                    </a:lnTo>
                    <a:lnTo>
                      <a:pt x="4" y="77"/>
                    </a:lnTo>
                    <a:lnTo>
                      <a:pt x="7" y="67"/>
                    </a:lnTo>
                    <a:lnTo>
                      <a:pt x="12" y="57"/>
                    </a:lnTo>
                    <a:lnTo>
                      <a:pt x="17" y="48"/>
                    </a:lnTo>
                    <a:lnTo>
                      <a:pt x="24" y="39"/>
                    </a:lnTo>
                    <a:lnTo>
                      <a:pt x="31" y="31"/>
                    </a:lnTo>
                    <a:lnTo>
                      <a:pt x="38" y="24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4"/>
                    </a:lnTo>
                    <a:lnTo>
                      <a:pt x="86" y="2"/>
                    </a:lnTo>
                    <a:lnTo>
                      <a:pt x="97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05" name="Freeform 64"/>
              <p:cNvSpPr>
                <a:spLocks/>
              </p:cNvSpPr>
              <p:nvPr/>
            </p:nvSpPr>
            <p:spPr bwMode="auto">
              <a:xfrm>
                <a:off x="10455678" y="3339462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8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49"/>
                  </a:cxn>
                  <a:cxn ang="0">
                    <a:pos x="172" y="135"/>
                  </a:cxn>
                  <a:cxn ang="0">
                    <a:pos x="179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2" y="47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7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8"/>
                  </a:cxn>
                  <a:cxn ang="0">
                    <a:pos x="11" y="135"/>
                  </a:cxn>
                  <a:cxn ang="0">
                    <a:pos x="21" y="149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2"/>
                    </a:lnTo>
                    <a:lnTo>
                      <a:pt x="110" y="180"/>
                    </a:lnTo>
                    <a:lnTo>
                      <a:pt x="119" y="178"/>
                    </a:lnTo>
                    <a:lnTo>
                      <a:pt x="126" y="175"/>
                    </a:lnTo>
                    <a:lnTo>
                      <a:pt x="135" y="172"/>
                    </a:lnTo>
                    <a:lnTo>
                      <a:pt x="142" y="167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62" y="149"/>
                    </a:lnTo>
                    <a:lnTo>
                      <a:pt x="167" y="142"/>
                    </a:lnTo>
                    <a:lnTo>
                      <a:pt x="172" y="135"/>
                    </a:lnTo>
                    <a:lnTo>
                      <a:pt x="175" y="126"/>
                    </a:lnTo>
                    <a:lnTo>
                      <a:pt x="179" y="118"/>
                    </a:lnTo>
                    <a:lnTo>
                      <a:pt x="181" y="109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5" y="55"/>
                    </a:lnTo>
                    <a:lnTo>
                      <a:pt x="172" y="47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50" y="21"/>
                    </a:lnTo>
                    <a:lnTo>
                      <a:pt x="142" y="15"/>
                    </a:lnTo>
                    <a:lnTo>
                      <a:pt x="135" y="11"/>
                    </a:lnTo>
                    <a:lnTo>
                      <a:pt x="126" y="6"/>
                    </a:lnTo>
                    <a:lnTo>
                      <a:pt x="119" y="4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1" y="33"/>
                    </a:lnTo>
                    <a:lnTo>
                      <a:pt x="16" y="40"/>
                    </a:lnTo>
                    <a:lnTo>
                      <a:pt x="11" y="47"/>
                    </a:lnTo>
                    <a:lnTo>
                      <a:pt x="7" y="55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09"/>
                    </a:lnTo>
                    <a:lnTo>
                      <a:pt x="4" y="118"/>
                    </a:lnTo>
                    <a:lnTo>
                      <a:pt x="7" y="126"/>
                    </a:lnTo>
                    <a:lnTo>
                      <a:pt x="11" y="135"/>
                    </a:lnTo>
                    <a:lnTo>
                      <a:pt x="16" y="142"/>
                    </a:lnTo>
                    <a:lnTo>
                      <a:pt x="21" y="149"/>
                    </a:lnTo>
                    <a:lnTo>
                      <a:pt x="27" y="156"/>
                    </a:lnTo>
                    <a:lnTo>
                      <a:pt x="33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5" y="175"/>
                    </a:lnTo>
                    <a:lnTo>
                      <a:pt x="64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06" name="Freeform 65"/>
              <p:cNvSpPr>
                <a:spLocks/>
              </p:cNvSpPr>
              <p:nvPr/>
            </p:nvSpPr>
            <p:spPr bwMode="auto">
              <a:xfrm>
                <a:off x="10495365" y="3339462"/>
                <a:ext cx="30163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8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49"/>
                  </a:cxn>
                  <a:cxn ang="0">
                    <a:pos x="172" y="135"/>
                  </a:cxn>
                  <a:cxn ang="0">
                    <a:pos x="178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7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7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8"/>
                  </a:cxn>
                  <a:cxn ang="0">
                    <a:pos x="11" y="135"/>
                  </a:cxn>
                  <a:cxn ang="0">
                    <a:pos x="21" y="149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2"/>
                    </a:lnTo>
                    <a:lnTo>
                      <a:pt x="110" y="180"/>
                    </a:lnTo>
                    <a:lnTo>
                      <a:pt x="119" y="178"/>
                    </a:lnTo>
                    <a:lnTo>
                      <a:pt x="127" y="175"/>
                    </a:lnTo>
                    <a:lnTo>
                      <a:pt x="135" y="172"/>
                    </a:lnTo>
                    <a:lnTo>
                      <a:pt x="142" y="167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62" y="149"/>
                    </a:lnTo>
                    <a:lnTo>
                      <a:pt x="167" y="142"/>
                    </a:lnTo>
                    <a:lnTo>
                      <a:pt x="172" y="135"/>
                    </a:lnTo>
                    <a:lnTo>
                      <a:pt x="175" y="126"/>
                    </a:lnTo>
                    <a:lnTo>
                      <a:pt x="178" y="118"/>
                    </a:lnTo>
                    <a:lnTo>
                      <a:pt x="181" y="109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8" y="64"/>
                    </a:lnTo>
                    <a:lnTo>
                      <a:pt x="175" y="55"/>
                    </a:lnTo>
                    <a:lnTo>
                      <a:pt x="172" y="47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50" y="21"/>
                    </a:lnTo>
                    <a:lnTo>
                      <a:pt x="142" y="15"/>
                    </a:lnTo>
                    <a:lnTo>
                      <a:pt x="135" y="11"/>
                    </a:lnTo>
                    <a:lnTo>
                      <a:pt x="127" y="6"/>
                    </a:lnTo>
                    <a:lnTo>
                      <a:pt x="119" y="4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7"/>
                    </a:lnTo>
                    <a:lnTo>
                      <a:pt x="8" y="55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09"/>
                    </a:lnTo>
                    <a:lnTo>
                      <a:pt x="4" y="118"/>
                    </a:lnTo>
                    <a:lnTo>
                      <a:pt x="8" y="126"/>
                    </a:lnTo>
                    <a:lnTo>
                      <a:pt x="11" y="135"/>
                    </a:lnTo>
                    <a:lnTo>
                      <a:pt x="15" y="142"/>
                    </a:lnTo>
                    <a:lnTo>
                      <a:pt x="21" y="149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5" y="175"/>
                    </a:lnTo>
                    <a:lnTo>
                      <a:pt x="64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07" name="Freeform 66"/>
              <p:cNvSpPr>
                <a:spLocks/>
              </p:cNvSpPr>
              <p:nvPr/>
            </p:nvSpPr>
            <p:spPr bwMode="auto">
              <a:xfrm>
                <a:off x="10536640" y="3339462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8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2" y="149"/>
                  </a:cxn>
                  <a:cxn ang="0">
                    <a:pos x="172" y="135"/>
                  </a:cxn>
                  <a:cxn ang="0">
                    <a:pos x="178" y="118"/>
                  </a:cxn>
                  <a:cxn ang="0">
                    <a:pos x="183" y="101"/>
                  </a:cxn>
                  <a:cxn ang="0">
                    <a:pos x="183" y="82"/>
                  </a:cxn>
                  <a:cxn ang="0">
                    <a:pos x="178" y="64"/>
                  </a:cxn>
                  <a:cxn ang="0">
                    <a:pos x="172" y="47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7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8"/>
                  </a:cxn>
                  <a:cxn ang="0">
                    <a:pos x="11" y="135"/>
                  </a:cxn>
                  <a:cxn ang="0">
                    <a:pos x="21" y="149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2"/>
                    </a:lnTo>
                    <a:lnTo>
                      <a:pt x="109" y="180"/>
                    </a:lnTo>
                    <a:lnTo>
                      <a:pt x="118" y="178"/>
                    </a:lnTo>
                    <a:lnTo>
                      <a:pt x="127" y="175"/>
                    </a:lnTo>
                    <a:lnTo>
                      <a:pt x="135" y="172"/>
                    </a:lnTo>
                    <a:lnTo>
                      <a:pt x="143" y="167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2" y="149"/>
                    </a:lnTo>
                    <a:lnTo>
                      <a:pt x="167" y="142"/>
                    </a:lnTo>
                    <a:lnTo>
                      <a:pt x="172" y="135"/>
                    </a:lnTo>
                    <a:lnTo>
                      <a:pt x="176" y="126"/>
                    </a:lnTo>
                    <a:lnTo>
                      <a:pt x="178" y="118"/>
                    </a:lnTo>
                    <a:lnTo>
                      <a:pt x="180" y="109"/>
                    </a:lnTo>
                    <a:lnTo>
                      <a:pt x="183" y="101"/>
                    </a:lnTo>
                    <a:lnTo>
                      <a:pt x="183" y="91"/>
                    </a:lnTo>
                    <a:lnTo>
                      <a:pt x="183" y="82"/>
                    </a:lnTo>
                    <a:lnTo>
                      <a:pt x="180" y="73"/>
                    </a:lnTo>
                    <a:lnTo>
                      <a:pt x="178" y="64"/>
                    </a:lnTo>
                    <a:lnTo>
                      <a:pt x="176" y="55"/>
                    </a:lnTo>
                    <a:lnTo>
                      <a:pt x="172" y="47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3" y="15"/>
                    </a:lnTo>
                    <a:lnTo>
                      <a:pt x="135" y="11"/>
                    </a:lnTo>
                    <a:lnTo>
                      <a:pt x="127" y="6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6" y="6"/>
                    </a:lnTo>
                    <a:lnTo>
                      <a:pt x="47" y="11"/>
                    </a:lnTo>
                    <a:lnTo>
                      <a:pt x="41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7"/>
                    </a:lnTo>
                    <a:lnTo>
                      <a:pt x="7" y="55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09"/>
                    </a:lnTo>
                    <a:lnTo>
                      <a:pt x="4" y="118"/>
                    </a:lnTo>
                    <a:lnTo>
                      <a:pt x="7" y="126"/>
                    </a:lnTo>
                    <a:lnTo>
                      <a:pt x="11" y="135"/>
                    </a:lnTo>
                    <a:lnTo>
                      <a:pt x="15" y="142"/>
                    </a:lnTo>
                    <a:lnTo>
                      <a:pt x="21" y="149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1" y="167"/>
                    </a:lnTo>
                    <a:lnTo>
                      <a:pt x="47" y="172"/>
                    </a:lnTo>
                    <a:lnTo>
                      <a:pt x="56" y="175"/>
                    </a:lnTo>
                    <a:lnTo>
                      <a:pt x="64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08" name="Freeform 67"/>
              <p:cNvSpPr>
                <a:spLocks/>
              </p:cNvSpPr>
              <p:nvPr/>
            </p:nvSpPr>
            <p:spPr bwMode="auto">
              <a:xfrm>
                <a:off x="10576328" y="3339462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8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49"/>
                  </a:cxn>
                  <a:cxn ang="0">
                    <a:pos x="171" y="135"/>
                  </a:cxn>
                  <a:cxn ang="0">
                    <a:pos x="178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1" y="47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4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7"/>
                  </a:cxn>
                  <a:cxn ang="0">
                    <a:pos x="4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8"/>
                  </a:cxn>
                  <a:cxn ang="0">
                    <a:pos x="11" y="135"/>
                  </a:cxn>
                  <a:cxn ang="0">
                    <a:pos x="21" y="149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3">
                    <a:moveTo>
                      <a:pt x="92" y="183"/>
                    </a:moveTo>
                    <a:lnTo>
                      <a:pt x="100" y="182"/>
                    </a:lnTo>
                    <a:lnTo>
                      <a:pt x="109" y="180"/>
                    </a:lnTo>
                    <a:lnTo>
                      <a:pt x="118" y="178"/>
                    </a:lnTo>
                    <a:lnTo>
                      <a:pt x="127" y="175"/>
                    </a:lnTo>
                    <a:lnTo>
                      <a:pt x="135" y="172"/>
                    </a:lnTo>
                    <a:lnTo>
                      <a:pt x="143" y="167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1" y="149"/>
                    </a:lnTo>
                    <a:lnTo>
                      <a:pt x="167" y="142"/>
                    </a:lnTo>
                    <a:lnTo>
                      <a:pt x="171" y="135"/>
                    </a:lnTo>
                    <a:lnTo>
                      <a:pt x="176" y="126"/>
                    </a:lnTo>
                    <a:lnTo>
                      <a:pt x="178" y="118"/>
                    </a:lnTo>
                    <a:lnTo>
                      <a:pt x="180" y="109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0" y="73"/>
                    </a:lnTo>
                    <a:lnTo>
                      <a:pt x="178" y="64"/>
                    </a:lnTo>
                    <a:lnTo>
                      <a:pt x="176" y="55"/>
                    </a:lnTo>
                    <a:lnTo>
                      <a:pt x="171" y="47"/>
                    </a:lnTo>
                    <a:lnTo>
                      <a:pt x="167" y="40"/>
                    </a:lnTo>
                    <a:lnTo>
                      <a:pt x="161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3" y="15"/>
                    </a:lnTo>
                    <a:lnTo>
                      <a:pt x="135" y="11"/>
                    </a:lnTo>
                    <a:lnTo>
                      <a:pt x="127" y="6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0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6" y="6"/>
                    </a:lnTo>
                    <a:lnTo>
                      <a:pt x="48" y="11"/>
                    </a:lnTo>
                    <a:lnTo>
                      <a:pt x="41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1" y="33"/>
                    </a:lnTo>
                    <a:lnTo>
                      <a:pt x="16" y="40"/>
                    </a:lnTo>
                    <a:lnTo>
                      <a:pt x="11" y="47"/>
                    </a:lnTo>
                    <a:lnTo>
                      <a:pt x="7" y="55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09"/>
                    </a:lnTo>
                    <a:lnTo>
                      <a:pt x="4" y="118"/>
                    </a:lnTo>
                    <a:lnTo>
                      <a:pt x="7" y="126"/>
                    </a:lnTo>
                    <a:lnTo>
                      <a:pt x="11" y="135"/>
                    </a:lnTo>
                    <a:lnTo>
                      <a:pt x="16" y="142"/>
                    </a:lnTo>
                    <a:lnTo>
                      <a:pt x="21" y="149"/>
                    </a:lnTo>
                    <a:lnTo>
                      <a:pt x="27" y="156"/>
                    </a:lnTo>
                    <a:lnTo>
                      <a:pt x="33" y="162"/>
                    </a:lnTo>
                    <a:lnTo>
                      <a:pt x="41" y="167"/>
                    </a:lnTo>
                    <a:lnTo>
                      <a:pt x="48" y="172"/>
                    </a:lnTo>
                    <a:lnTo>
                      <a:pt x="56" y="175"/>
                    </a:lnTo>
                    <a:lnTo>
                      <a:pt x="64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09" name="Freeform 68"/>
              <p:cNvSpPr>
                <a:spLocks/>
              </p:cNvSpPr>
              <p:nvPr/>
            </p:nvSpPr>
            <p:spPr bwMode="auto">
              <a:xfrm>
                <a:off x="10616015" y="3339462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8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49"/>
                  </a:cxn>
                  <a:cxn ang="0">
                    <a:pos x="171" y="135"/>
                  </a:cxn>
                  <a:cxn ang="0">
                    <a:pos x="179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7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4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4" y="21"/>
                  </a:cxn>
                  <a:cxn ang="0">
                    <a:pos x="20" y="33"/>
                  </a:cxn>
                  <a:cxn ang="0">
                    <a:pos x="10" y="47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8"/>
                  </a:cxn>
                  <a:cxn ang="0">
                    <a:pos x="10" y="135"/>
                  </a:cxn>
                  <a:cxn ang="0">
                    <a:pos x="20" y="149"/>
                  </a:cxn>
                  <a:cxn ang="0">
                    <a:pos x="34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2"/>
                    </a:lnTo>
                    <a:lnTo>
                      <a:pt x="109" y="180"/>
                    </a:lnTo>
                    <a:lnTo>
                      <a:pt x="118" y="178"/>
                    </a:lnTo>
                    <a:lnTo>
                      <a:pt x="127" y="175"/>
                    </a:lnTo>
                    <a:lnTo>
                      <a:pt x="135" y="172"/>
                    </a:lnTo>
                    <a:lnTo>
                      <a:pt x="142" y="167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1" y="149"/>
                    </a:lnTo>
                    <a:lnTo>
                      <a:pt x="167" y="142"/>
                    </a:lnTo>
                    <a:lnTo>
                      <a:pt x="171" y="135"/>
                    </a:lnTo>
                    <a:lnTo>
                      <a:pt x="176" y="126"/>
                    </a:lnTo>
                    <a:lnTo>
                      <a:pt x="179" y="118"/>
                    </a:lnTo>
                    <a:lnTo>
                      <a:pt x="181" y="109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6" y="55"/>
                    </a:lnTo>
                    <a:lnTo>
                      <a:pt x="171" y="47"/>
                    </a:lnTo>
                    <a:lnTo>
                      <a:pt x="167" y="40"/>
                    </a:lnTo>
                    <a:lnTo>
                      <a:pt x="161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5" y="11"/>
                    </a:lnTo>
                    <a:lnTo>
                      <a:pt x="127" y="6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6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4" y="21"/>
                    </a:lnTo>
                    <a:lnTo>
                      <a:pt x="27" y="26"/>
                    </a:lnTo>
                    <a:lnTo>
                      <a:pt x="20" y="33"/>
                    </a:lnTo>
                    <a:lnTo>
                      <a:pt x="16" y="40"/>
                    </a:lnTo>
                    <a:lnTo>
                      <a:pt x="10" y="47"/>
                    </a:lnTo>
                    <a:lnTo>
                      <a:pt x="7" y="55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09"/>
                    </a:lnTo>
                    <a:lnTo>
                      <a:pt x="4" y="118"/>
                    </a:lnTo>
                    <a:lnTo>
                      <a:pt x="7" y="126"/>
                    </a:lnTo>
                    <a:lnTo>
                      <a:pt x="10" y="135"/>
                    </a:lnTo>
                    <a:lnTo>
                      <a:pt x="16" y="142"/>
                    </a:lnTo>
                    <a:lnTo>
                      <a:pt x="20" y="149"/>
                    </a:lnTo>
                    <a:lnTo>
                      <a:pt x="27" y="156"/>
                    </a:lnTo>
                    <a:lnTo>
                      <a:pt x="34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6" y="175"/>
                    </a:lnTo>
                    <a:lnTo>
                      <a:pt x="64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10" name="Freeform 69"/>
              <p:cNvSpPr>
                <a:spLocks/>
              </p:cNvSpPr>
              <p:nvPr/>
            </p:nvSpPr>
            <p:spPr bwMode="auto">
              <a:xfrm>
                <a:off x="11073215" y="3526787"/>
                <a:ext cx="203200" cy="33338"/>
              </a:xfrm>
              <a:custGeom>
                <a:avLst/>
                <a:gdLst/>
                <a:ahLst/>
                <a:cxnLst>
                  <a:cxn ang="0">
                    <a:pos x="1169" y="0"/>
                  </a:cxn>
                  <a:cxn ang="0">
                    <a:pos x="1190" y="2"/>
                  </a:cxn>
                  <a:cxn ang="0">
                    <a:pos x="1212" y="7"/>
                  </a:cxn>
                  <a:cxn ang="0">
                    <a:pos x="1229" y="17"/>
                  </a:cxn>
                  <a:cxn ang="0">
                    <a:pos x="1246" y="31"/>
                  </a:cxn>
                  <a:cxn ang="0">
                    <a:pos x="1259" y="47"/>
                  </a:cxn>
                  <a:cxn ang="0">
                    <a:pos x="1269" y="66"/>
                  </a:cxn>
                  <a:cxn ang="0">
                    <a:pos x="1276" y="86"/>
                  </a:cxn>
                  <a:cxn ang="0">
                    <a:pos x="1278" y="108"/>
                  </a:cxn>
                  <a:cxn ang="0">
                    <a:pos x="1276" y="130"/>
                  </a:cxn>
                  <a:cxn ang="0">
                    <a:pos x="1269" y="150"/>
                  </a:cxn>
                  <a:cxn ang="0">
                    <a:pos x="1259" y="169"/>
                  </a:cxn>
                  <a:cxn ang="0">
                    <a:pos x="1246" y="185"/>
                  </a:cxn>
                  <a:cxn ang="0">
                    <a:pos x="1229" y="198"/>
                  </a:cxn>
                  <a:cxn ang="0">
                    <a:pos x="1212" y="208"/>
                  </a:cxn>
                  <a:cxn ang="0">
                    <a:pos x="1190" y="215"/>
                  </a:cxn>
                  <a:cxn ang="0">
                    <a:pos x="1169" y="217"/>
                  </a:cxn>
                  <a:cxn ang="0">
                    <a:pos x="97" y="216"/>
                  </a:cxn>
                  <a:cxn ang="0">
                    <a:pos x="76" y="213"/>
                  </a:cxn>
                  <a:cxn ang="0">
                    <a:pos x="56" y="204"/>
                  </a:cxn>
                  <a:cxn ang="0">
                    <a:pos x="38" y="192"/>
                  </a:cxn>
                  <a:cxn ang="0">
                    <a:pos x="24" y="177"/>
                  </a:cxn>
                  <a:cxn ang="0">
                    <a:pos x="12" y="159"/>
                  </a:cxn>
                  <a:cxn ang="0">
                    <a:pos x="4" y="140"/>
                  </a:cxn>
                  <a:cxn ang="0">
                    <a:pos x="0" y="119"/>
                  </a:cxn>
                  <a:cxn ang="0">
                    <a:pos x="0" y="97"/>
                  </a:cxn>
                  <a:cxn ang="0">
                    <a:pos x="4" y="76"/>
                  </a:cxn>
                  <a:cxn ang="0">
                    <a:pos x="12" y="56"/>
                  </a:cxn>
                  <a:cxn ang="0">
                    <a:pos x="24" y="38"/>
                  </a:cxn>
                  <a:cxn ang="0">
                    <a:pos x="38" y="24"/>
                  </a:cxn>
                  <a:cxn ang="0">
                    <a:pos x="56" y="12"/>
                  </a:cxn>
                  <a:cxn ang="0">
                    <a:pos x="76" y="4"/>
                  </a:cxn>
                  <a:cxn ang="0">
                    <a:pos x="97" y="0"/>
                  </a:cxn>
                </a:cxnLst>
                <a:rect l="0" t="0" r="r" b="b"/>
                <a:pathLst>
                  <a:path w="1278" h="217">
                    <a:moveTo>
                      <a:pt x="108" y="0"/>
                    </a:moveTo>
                    <a:lnTo>
                      <a:pt x="1169" y="0"/>
                    </a:lnTo>
                    <a:lnTo>
                      <a:pt x="1180" y="0"/>
                    </a:lnTo>
                    <a:lnTo>
                      <a:pt x="1190" y="2"/>
                    </a:lnTo>
                    <a:lnTo>
                      <a:pt x="1202" y="4"/>
                    </a:lnTo>
                    <a:lnTo>
                      <a:pt x="1212" y="7"/>
                    </a:lnTo>
                    <a:lnTo>
                      <a:pt x="1220" y="12"/>
                    </a:lnTo>
                    <a:lnTo>
                      <a:pt x="1229" y="17"/>
                    </a:lnTo>
                    <a:lnTo>
                      <a:pt x="1238" y="24"/>
                    </a:lnTo>
                    <a:lnTo>
                      <a:pt x="1246" y="31"/>
                    </a:lnTo>
                    <a:lnTo>
                      <a:pt x="1253" y="38"/>
                    </a:lnTo>
                    <a:lnTo>
                      <a:pt x="1259" y="47"/>
                    </a:lnTo>
                    <a:lnTo>
                      <a:pt x="1265" y="56"/>
                    </a:lnTo>
                    <a:lnTo>
                      <a:pt x="1269" y="66"/>
                    </a:lnTo>
                    <a:lnTo>
                      <a:pt x="1272" y="76"/>
                    </a:lnTo>
                    <a:lnTo>
                      <a:pt x="1276" y="86"/>
                    </a:lnTo>
                    <a:lnTo>
                      <a:pt x="1277" y="97"/>
                    </a:lnTo>
                    <a:lnTo>
                      <a:pt x="1278" y="108"/>
                    </a:lnTo>
                    <a:lnTo>
                      <a:pt x="1277" y="119"/>
                    </a:lnTo>
                    <a:lnTo>
                      <a:pt x="1276" y="130"/>
                    </a:lnTo>
                    <a:lnTo>
                      <a:pt x="1272" y="140"/>
                    </a:lnTo>
                    <a:lnTo>
                      <a:pt x="1269" y="150"/>
                    </a:lnTo>
                    <a:lnTo>
                      <a:pt x="1265" y="159"/>
                    </a:lnTo>
                    <a:lnTo>
                      <a:pt x="1259" y="169"/>
                    </a:lnTo>
                    <a:lnTo>
                      <a:pt x="1253" y="177"/>
                    </a:lnTo>
                    <a:lnTo>
                      <a:pt x="1246" y="185"/>
                    </a:lnTo>
                    <a:lnTo>
                      <a:pt x="1238" y="192"/>
                    </a:lnTo>
                    <a:lnTo>
                      <a:pt x="1229" y="198"/>
                    </a:lnTo>
                    <a:lnTo>
                      <a:pt x="1220" y="204"/>
                    </a:lnTo>
                    <a:lnTo>
                      <a:pt x="1212" y="208"/>
                    </a:lnTo>
                    <a:lnTo>
                      <a:pt x="1202" y="213"/>
                    </a:lnTo>
                    <a:lnTo>
                      <a:pt x="1190" y="215"/>
                    </a:lnTo>
                    <a:lnTo>
                      <a:pt x="1180" y="216"/>
                    </a:lnTo>
                    <a:lnTo>
                      <a:pt x="1169" y="217"/>
                    </a:lnTo>
                    <a:lnTo>
                      <a:pt x="108" y="217"/>
                    </a:lnTo>
                    <a:lnTo>
                      <a:pt x="97" y="216"/>
                    </a:lnTo>
                    <a:lnTo>
                      <a:pt x="86" y="215"/>
                    </a:lnTo>
                    <a:lnTo>
                      <a:pt x="76" y="213"/>
                    </a:lnTo>
                    <a:lnTo>
                      <a:pt x="66" y="208"/>
                    </a:lnTo>
                    <a:lnTo>
                      <a:pt x="56" y="204"/>
                    </a:lnTo>
                    <a:lnTo>
                      <a:pt x="47" y="198"/>
                    </a:lnTo>
                    <a:lnTo>
                      <a:pt x="38" y="192"/>
                    </a:lnTo>
                    <a:lnTo>
                      <a:pt x="31" y="185"/>
                    </a:lnTo>
                    <a:lnTo>
                      <a:pt x="24" y="177"/>
                    </a:lnTo>
                    <a:lnTo>
                      <a:pt x="17" y="169"/>
                    </a:lnTo>
                    <a:lnTo>
                      <a:pt x="12" y="159"/>
                    </a:lnTo>
                    <a:lnTo>
                      <a:pt x="7" y="150"/>
                    </a:lnTo>
                    <a:lnTo>
                      <a:pt x="4" y="140"/>
                    </a:lnTo>
                    <a:lnTo>
                      <a:pt x="2" y="130"/>
                    </a:lnTo>
                    <a:lnTo>
                      <a:pt x="0" y="119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2" y="86"/>
                    </a:lnTo>
                    <a:lnTo>
                      <a:pt x="4" y="76"/>
                    </a:lnTo>
                    <a:lnTo>
                      <a:pt x="7" y="66"/>
                    </a:lnTo>
                    <a:lnTo>
                      <a:pt x="12" y="56"/>
                    </a:lnTo>
                    <a:lnTo>
                      <a:pt x="17" y="47"/>
                    </a:lnTo>
                    <a:lnTo>
                      <a:pt x="24" y="38"/>
                    </a:lnTo>
                    <a:lnTo>
                      <a:pt x="31" y="31"/>
                    </a:lnTo>
                    <a:lnTo>
                      <a:pt x="38" y="24"/>
                    </a:lnTo>
                    <a:lnTo>
                      <a:pt x="47" y="17"/>
                    </a:lnTo>
                    <a:lnTo>
                      <a:pt x="56" y="12"/>
                    </a:lnTo>
                    <a:lnTo>
                      <a:pt x="66" y="7"/>
                    </a:lnTo>
                    <a:lnTo>
                      <a:pt x="76" y="4"/>
                    </a:lnTo>
                    <a:lnTo>
                      <a:pt x="86" y="2"/>
                    </a:lnTo>
                    <a:lnTo>
                      <a:pt x="97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11" name="Freeform 70"/>
              <p:cNvSpPr>
                <a:spLocks/>
              </p:cNvSpPr>
              <p:nvPr/>
            </p:nvSpPr>
            <p:spPr bwMode="auto">
              <a:xfrm>
                <a:off x="10455678" y="3526787"/>
                <a:ext cx="28575" cy="30163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9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4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5"/>
                  </a:cxn>
                  <a:cxn ang="0">
                    <a:pos x="172" y="48"/>
                  </a:cxn>
                  <a:cxn ang="0">
                    <a:pos x="162" y="34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5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5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4"/>
                  </a:cxn>
                  <a:cxn ang="0">
                    <a:pos x="11" y="48"/>
                  </a:cxn>
                  <a:cxn ang="0">
                    <a:pos x="4" y="65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1" y="134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9" y="179"/>
                    </a:lnTo>
                    <a:lnTo>
                      <a:pt x="126" y="176"/>
                    </a:lnTo>
                    <a:lnTo>
                      <a:pt x="135" y="172"/>
                    </a:lnTo>
                    <a:lnTo>
                      <a:pt x="142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62" y="150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5" y="127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5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4"/>
                    </a:lnTo>
                    <a:lnTo>
                      <a:pt x="156" y="27"/>
                    </a:lnTo>
                    <a:lnTo>
                      <a:pt x="150" y="21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6" y="7"/>
                    </a:lnTo>
                    <a:lnTo>
                      <a:pt x="119" y="5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5"/>
                    </a:lnTo>
                    <a:lnTo>
                      <a:pt x="55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7" y="27"/>
                    </a:lnTo>
                    <a:lnTo>
                      <a:pt x="21" y="34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4" y="65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7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1" y="150"/>
                    </a:lnTo>
                    <a:lnTo>
                      <a:pt x="27" y="156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12" name="Freeform 71"/>
              <p:cNvSpPr>
                <a:spLocks/>
              </p:cNvSpPr>
              <p:nvPr/>
            </p:nvSpPr>
            <p:spPr bwMode="auto">
              <a:xfrm>
                <a:off x="10495365" y="3526787"/>
                <a:ext cx="30163" cy="30163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9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4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5"/>
                  </a:cxn>
                  <a:cxn ang="0">
                    <a:pos x="172" y="48"/>
                  </a:cxn>
                  <a:cxn ang="0">
                    <a:pos x="162" y="34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5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5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4"/>
                  </a:cxn>
                  <a:cxn ang="0">
                    <a:pos x="11" y="48"/>
                  </a:cxn>
                  <a:cxn ang="0">
                    <a:pos x="4" y="65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4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9" y="179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2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62" y="150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5" y="127"/>
                    </a:lnTo>
                    <a:lnTo>
                      <a:pt x="178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8" y="65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4"/>
                    </a:lnTo>
                    <a:lnTo>
                      <a:pt x="156" y="27"/>
                    </a:lnTo>
                    <a:lnTo>
                      <a:pt x="150" y="21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7" y="7"/>
                    </a:lnTo>
                    <a:lnTo>
                      <a:pt x="119" y="5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5"/>
                    </a:lnTo>
                    <a:lnTo>
                      <a:pt x="55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6" y="27"/>
                    </a:lnTo>
                    <a:lnTo>
                      <a:pt x="21" y="34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8" y="56"/>
                    </a:lnTo>
                    <a:lnTo>
                      <a:pt x="4" y="65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8" y="127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50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13" name="Freeform 72"/>
              <p:cNvSpPr>
                <a:spLocks/>
              </p:cNvSpPr>
              <p:nvPr/>
            </p:nvSpPr>
            <p:spPr bwMode="auto">
              <a:xfrm>
                <a:off x="10536640" y="3526787"/>
                <a:ext cx="28575" cy="30163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9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2" y="134"/>
                  </a:cxn>
                  <a:cxn ang="0">
                    <a:pos x="178" y="119"/>
                  </a:cxn>
                  <a:cxn ang="0">
                    <a:pos x="183" y="101"/>
                  </a:cxn>
                  <a:cxn ang="0">
                    <a:pos x="183" y="82"/>
                  </a:cxn>
                  <a:cxn ang="0">
                    <a:pos x="178" y="65"/>
                  </a:cxn>
                  <a:cxn ang="0">
                    <a:pos x="172" y="48"/>
                  </a:cxn>
                  <a:cxn ang="0">
                    <a:pos x="162" y="34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5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5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4"/>
                  </a:cxn>
                  <a:cxn ang="0">
                    <a:pos x="11" y="48"/>
                  </a:cxn>
                  <a:cxn ang="0">
                    <a:pos x="4" y="65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4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3" y="168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2" y="150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6" y="127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3" y="101"/>
                    </a:lnTo>
                    <a:lnTo>
                      <a:pt x="183" y="91"/>
                    </a:lnTo>
                    <a:lnTo>
                      <a:pt x="183" y="82"/>
                    </a:lnTo>
                    <a:lnTo>
                      <a:pt x="180" y="73"/>
                    </a:lnTo>
                    <a:lnTo>
                      <a:pt x="178" y="65"/>
                    </a:lnTo>
                    <a:lnTo>
                      <a:pt x="176" y="56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4"/>
                    </a:lnTo>
                    <a:lnTo>
                      <a:pt x="156" y="27"/>
                    </a:lnTo>
                    <a:lnTo>
                      <a:pt x="149" y="21"/>
                    </a:lnTo>
                    <a:lnTo>
                      <a:pt x="143" y="16"/>
                    </a:lnTo>
                    <a:lnTo>
                      <a:pt x="135" y="11"/>
                    </a:lnTo>
                    <a:lnTo>
                      <a:pt x="127" y="7"/>
                    </a:lnTo>
                    <a:lnTo>
                      <a:pt x="118" y="5"/>
                    </a:lnTo>
                    <a:lnTo>
                      <a:pt x="109" y="2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5"/>
                    </a:lnTo>
                    <a:lnTo>
                      <a:pt x="56" y="7"/>
                    </a:lnTo>
                    <a:lnTo>
                      <a:pt x="47" y="11"/>
                    </a:lnTo>
                    <a:lnTo>
                      <a:pt x="41" y="16"/>
                    </a:lnTo>
                    <a:lnTo>
                      <a:pt x="33" y="21"/>
                    </a:lnTo>
                    <a:lnTo>
                      <a:pt x="26" y="27"/>
                    </a:lnTo>
                    <a:lnTo>
                      <a:pt x="21" y="34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4" y="65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7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50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1" y="168"/>
                    </a:lnTo>
                    <a:lnTo>
                      <a:pt x="47" y="172"/>
                    </a:lnTo>
                    <a:lnTo>
                      <a:pt x="56" y="176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14" name="Freeform 73"/>
              <p:cNvSpPr>
                <a:spLocks/>
              </p:cNvSpPr>
              <p:nvPr/>
            </p:nvSpPr>
            <p:spPr bwMode="auto">
              <a:xfrm>
                <a:off x="10576328" y="3526787"/>
                <a:ext cx="28575" cy="30163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4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5"/>
                  </a:cxn>
                  <a:cxn ang="0">
                    <a:pos x="171" y="48"/>
                  </a:cxn>
                  <a:cxn ang="0">
                    <a:pos x="161" y="34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5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5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4"/>
                  </a:cxn>
                  <a:cxn ang="0">
                    <a:pos x="11" y="48"/>
                  </a:cxn>
                  <a:cxn ang="0">
                    <a:pos x="4" y="65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4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3">
                    <a:moveTo>
                      <a:pt x="92" y="183"/>
                    </a:moveTo>
                    <a:lnTo>
                      <a:pt x="100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3" y="168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1" y="150"/>
                    </a:lnTo>
                    <a:lnTo>
                      <a:pt x="167" y="142"/>
                    </a:lnTo>
                    <a:lnTo>
                      <a:pt x="171" y="134"/>
                    </a:lnTo>
                    <a:lnTo>
                      <a:pt x="176" y="127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0" y="73"/>
                    </a:lnTo>
                    <a:lnTo>
                      <a:pt x="178" y="65"/>
                    </a:lnTo>
                    <a:lnTo>
                      <a:pt x="176" y="56"/>
                    </a:lnTo>
                    <a:lnTo>
                      <a:pt x="171" y="48"/>
                    </a:lnTo>
                    <a:lnTo>
                      <a:pt x="167" y="40"/>
                    </a:lnTo>
                    <a:lnTo>
                      <a:pt x="161" y="34"/>
                    </a:lnTo>
                    <a:lnTo>
                      <a:pt x="156" y="27"/>
                    </a:lnTo>
                    <a:lnTo>
                      <a:pt x="149" y="21"/>
                    </a:lnTo>
                    <a:lnTo>
                      <a:pt x="143" y="16"/>
                    </a:lnTo>
                    <a:lnTo>
                      <a:pt x="135" y="11"/>
                    </a:lnTo>
                    <a:lnTo>
                      <a:pt x="127" y="7"/>
                    </a:lnTo>
                    <a:lnTo>
                      <a:pt x="118" y="5"/>
                    </a:lnTo>
                    <a:lnTo>
                      <a:pt x="109" y="2"/>
                    </a:lnTo>
                    <a:lnTo>
                      <a:pt x="100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5"/>
                    </a:lnTo>
                    <a:lnTo>
                      <a:pt x="56" y="7"/>
                    </a:lnTo>
                    <a:lnTo>
                      <a:pt x="48" y="11"/>
                    </a:lnTo>
                    <a:lnTo>
                      <a:pt x="41" y="16"/>
                    </a:lnTo>
                    <a:lnTo>
                      <a:pt x="33" y="21"/>
                    </a:lnTo>
                    <a:lnTo>
                      <a:pt x="27" y="27"/>
                    </a:lnTo>
                    <a:lnTo>
                      <a:pt x="21" y="34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4" y="65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7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1" y="150"/>
                    </a:lnTo>
                    <a:lnTo>
                      <a:pt x="27" y="156"/>
                    </a:lnTo>
                    <a:lnTo>
                      <a:pt x="33" y="162"/>
                    </a:lnTo>
                    <a:lnTo>
                      <a:pt x="41" y="168"/>
                    </a:lnTo>
                    <a:lnTo>
                      <a:pt x="48" y="172"/>
                    </a:lnTo>
                    <a:lnTo>
                      <a:pt x="56" y="176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15" name="Freeform 74"/>
              <p:cNvSpPr>
                <a:spLocks/>
              </p:cNvSpPr>
              <p:nvPr/>
            </p:nvSpPr>
            <p:spPr bwMode="auto">
              <a:xfrm>
                <a:off x="10616015" y="3526787"/>
                <a:ext cx="28575" cy="30163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4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5"/>
                  </a:cxn>
                  <a:cxn ang="0">
                    <a:pos x="171" y="48"/>
                  </a:cxn>
                  <a:cxn ang="0">
                    <a:pos x="161" y="34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5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5"/>
                  </a:cxn>
                  <a:cxn ang="0">
                    <a:pos x="48" y="11"/>
                  </a:cxn>
                  <a:cxn ang="0">
                    <a:pos x="34" y="21"/>
                  </a:cxn>
                  <a:cxn ang="0">
                    <a:pos x="20" y="34"/>
                  </a:cxn>
                  <a:cxn ang="0">
                    <a:pos x="10" y="48"/>
                  </a:cxn>
                  <a:cxn ang="0">
                    <a:pos x="4" y="65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0" y="134"/>
                  </a:cxn>
                  <a:cxn ang="0">
                    <a:pos x="20" y="150"/>
                  </a:cxn>
                  <a:cxn ang="0">
                    <a:pos x="34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6"/>
                    </a:lnTo>
                    <a:lnTo>
                      <a:pt x="135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1" y="150"/>
                    </a:lnTo>
                    <a:lnTo>
                      <a:pt x="167" y="142"/>
                    </a:lnTo>
                    <a:lnTo>
                      <a:pt x="171" y="134"/>
                    </a:lnTo>
                    <a:lnTo>
                      <a:pt x="176" y="127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5"/>
                    </a:lnTo>
                    <a:lnTo>
                      <a:pt x="176" y="56"/>
                    </a:lnTo>
                    <a:lnTo>
                      <a:pt x="171" y="48"/>
                    </a:lnTo>
                    <a:lnTo>
                      <a:pt x="167" y="40"/>
                    </a:lnTo>
                    <a:lnTo>
                      <a:pt x="161" y="34"/>
                    </a:lnTo>
                    <a:lnTo>
                      <a:pt x="156" y="27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7" y="7"/>
                    </a:lnTo>
                    <a:lnTo>
                      <a:pt x="118" y="5"/>
                    </a:lnTo>
                    <a:lnTo>
                      <a:pt x="109" y="2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5"/>
                    </a:lnTo>
                    <a:lnTo>
                      <a:pt x="56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4" y="21"/>
                    </a:lnTo>
                    <a:lnTo>
                      <a:pt x="27" y="27"/>
                    </a:lnTo>
                    <a:lnTo>
                      <a:pt x="20" y="34"/>
                    </a:lnTo>
                    <a:lnTo>
                      <a:pt x="16" y="40"/>
                    </a:lnTo>
                    <a:lnTo>
                      <a:pt x="10" y="48"/>
                    </a:lnTo>
                    <a:lnTo>
                      <a:pt x="7" y="56"/>
                    </a:lnTo>
                    <a:lnTo>
                      <a:pt x="4" y="65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7"/>
                    </a:lnTo>
                    <a:lnTo>
                      <a:pt x="10" y="134"/>
                    </a:lnTo>
                    <a:lnTo>
                      <a:pt x="16" y="142"/>
                    </a:lnTo>
                    <a:lnTo>
                      <a:pt x="20" y="150"/>
                    </a:lnTo>
                    <a:lnTo>
                      <a:pt x="27" y="156"/>
                    </a:lnTo>
                    <a:lnTo>
                      <a:pt x="34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6" y="176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16" name="Freeform 75"/>
              <p:cNvSpPr>
                <a:spLocks/>
              </p:cNvSpPr>
              <p:nvPr/>
            </p:nvSpPr>
            <p:spPr bwMode="auto">
              <a:xfrm>
                <a:off x="11073215" y="2586987"/>
                <a:ext cx="203200" cy="34925"/>
              </a:xfrm>
              <a:custGeom>
                <a:avLst/>
                <a:gdLst/>
                <a:ahLst/>
                <a:cxnLst>
                  <a:cxn ang="0">
                    <a:pos x="1169" y="0"/>
                  </a:cxn>
                  <a:cxn ang="0">
                    <a:pos x="1190" y="2"/>
                  </a:cxn>
                  <a:cxn ang="0">
                    <a:pos x="1212" y="8"/>
                  </a:cxn>
                  <a:cxn ang="0">
                    <a:pos x="1229" y="18"/>
                  </a:cxn>
                  <a:cxn ang="0">
                    <a:pos x="1246" y="32"/>
                  </a:cxn>
                  <a:cxn ang="0">
                    <a:pos x="1259" y="47"/>
                  </a:cxn>
                  <a:cxn ang="0">
                    <a:pos x="1269" y="66"/>
                  </a:cxn>
                  <a:cxn ang="0">
                    <a:pos x="1276" y="87"/>
                  </a:cxn>
                  <a:cxn ang="0">
                    <a:pos x="1278" y="108"/>
                  </a:cxn>
                  <a:cxn ang="0">
                    <a:pos x="1276" y="131"/>
                  </a:cxn>
                  <a:cxn ang="0">
                    <a:pos x="1269" y="150"/>
                  </a:cxn>
                  <a:cxn ang="0">
                    <a:pos x="1259" y="169"/>
                  </a:cxn>
                  <a:cxn ang="0">
                    <a:pos x="1246" y="186"/>
                  </a:cxn>
                  <a:cxn ang="0">
                    <a:pos x="1229" y="199"/>
                  </a:cxn>
                  <a:cxn ang="0">
                    <a:pos x="1212" y="209"/>
                  </a:cxn>
                  <a:cxn ang="0">
                    <a:pos x="1190" y="215"/>
                  </a:cxn>
                  <a:cxn ang="0">
                    <a:pos x="1169" y="217"/>
                  </a:cxn>
                  <a:cxn ang="0">
                    <a:pos x="97" y="217"/>
                  </a:cxn>
                  <a:cxn ang="0">
                    <a:pos x="76" y="213"/>
                  </a:cxn>
                  <a:cxn ang="0">
                    <a:pos x="56" y="205"/>
                  </a:cxn>
                  <a:cxn ang="0">
                    <a:pos x="38" y="193"/>
                  </a:cxn>
                  <a:cxn ang="0">
                    <a:pos x="24" y="178"/>
                  </a:cxn>
                  <a:cxn ang="0">
                    <a:pos x="12" y="160"/>
                  </a:cxn>
                  <a:cxn ang="0">
                    <a:pos x="4" y="141"/>
                  </a:cxn>
                  <a:cxn ang="0">
                    <a:pos x="0" y="119"/>
                  </a:cxn>
                  <a:cxn ang="0">
                    <a:pos x="0" y="97"/>
                  </a:cxn>
                  <a:cxn ang="0">
                    <a:pos x="4" y="76"/>
                  </a:cxn>
                  <a:cxn ang="0">
                    <a:pos x="12" y="57"/>
                  </a:cxn>
                  <a:cxn ang="0">
                    <a:pos x="24" y="40"/>
                  </a:cxn>
                  <a:cxn ang="0">
                    <a:pos x="38" y="25"/>
                  </a:cxn>
                  <a:cxn ang="0">
                    <a:pos x="56" y="13"/>
                  </a:cxn>
                  <a:cxn ang="0">
                    <a:pos x="76" y="4"/>
                  </a:cxn>
                  <a:cxn ang="0">
                    <a:pos x="97" y="1"/>
                  </a:cxn>
                </a:cxnLst>
                <a:rect l="0" t="0" r="r" b="b"/>
                <a:pathLst>
                  <a:path w="1278" h="217">
                    <a:moveTo>
                      <a:pt x="108" y="0"/>
                    </a:moveTo>
                    <a:lnTo>
                      <a:pt x="1169" y="0"/>
                    </a:lnTo>
                    <a:lnTo>
                      <a:pt x="1180" y="1"/>
                    </a:lnTo>
                    <a:lnTo>
                      <a:pt x="1190" y="2"/>
                    </a:lnTo>
                    <a:lnTo>
                      <a:pt x="1202" y="4"/>
                    </a:lnTo>
                    <a:lnTo>
                      <a:pt x="1212" y="8"/>
                    </a:lnTo>
                    <a:lnTo>
                      <a:pt x="1220" y="13"/>
                    </a:lnTo>
                    <a:lnTo>
                      <a:pt x="1229" y="18"/>
                    </a:lnTo>
                    <a:lnTo>
                      <a:pt x="1238" y="25"/>
                    </a:lnTo>
                    <a:lnTo>
                      <a:pt x="1246" y="32"/>
                    </a:lnTo>
                    <a:lnTo>
                      <a:pt x="1253" y="40"/>
                    </a:lnTo>
                    <a:lnTo>
                      <a:pt x="1259" y="47"/>
                    </a:lnTo>
                    <a:lnTo>
                      <a:pt x="1265" y="57"/>
                    </a:lnTo>
                    <a:lnTo>
                      <a:pt x="1269" y="66"/>
                    </a:lnTo>
                    <a:lnTo>
                      <a:pt x="1272" y="76"/>
                    </a:lnTo>
                    <a:lnTo>
                      <a:pt x="1276" y="87"/>
                    </a:lnTo>
                    <a:lnTo>
                      <a:pt x="1277" y="97"/>
                    </a:lnTo>
                    <a:lnTo>
                      <a:pt x="1278" y="108"/>
                    </a:lnTo>
                    <a:lnTo>
                      <a:pt x="1277" y="119"/>
                    </a:lnTo>
                    <a:lnTo>
                      <a:pt x="1276" y="131"/>
                    </a:lnTo>
                    <a:lnTo>
                      <a:pt x="1272" y="141"/>
                    </a:lnTo>
                    <a:lnTo>
                      <a:pt x="1269" y="150"/>
                    </a:lnTo>
                    <a:lnTo>
                      <a:pt x="1265" y="160"/>
                    </a:lnTo>
                    <a:lnTo>
                      <a:pt x="1259" y="169"/>
                    </a:lnTo>
                    <a:lnTo>
                      <a:pt x="1253" y="178"/>
                    </a:lnTo>
                    <a:lnTo>
                      <a:pt x="1246" y="186"/>
                    </a:lnTo>
                    <a:lnTo>
                      <a:pt x="1238" y="193"/>
                    </a:lnTo>
                    <a:lnTo>
                      <a:pt x="1229" y="199"/>
                    </a:lnTo>
                    <a:lnTo>
                      <a:pt x="1220" y="205"/>
                    </a:lnTo>
                    <a:lnTo>
                      <a:pt x="1212" y="209"/>
                    </a:lnTo>
                    <a:lnTo>
                      <a:pt x="1202" y="213"/>
                    </a:lnTo>
                    <a:lnTo>
                      <a:pt x="1190" y="215"/>
                    </a:lnTo>
                    <a:lnTo>
                      <a:pt x="1180" y="217"/>
                    </a:lnTo>
                    <a:lnTo>
                      <a:pt x="1169" y="217"/>
                    </a:lnTo>
                    <a:lnTo>
                      <a:pt x="108" y="217"/>
                    </a:lnTo>
                    <a:lnTo>
                      <a:pt x="97" y="217"/>
                    </a:lnTo>
                    <a:lnTo>
                      <a:pt x="86" y="215"/>
                    </a:lnTo>
                    <a:lnTo>
                      <a:pt x="76" y="213"/>
                    </a:lnTo>
                    <a:lnTo>
                      <a:pt x="66" y="209"/>
                    </a:lnTo>
                    <a:lnTo>
                      <a:pt x="56" y="205"/>
                    </a:lnTo>
                    <a:lnTo>
                      <a:pt x="47" y="199"/>
                    </a:lnTo>
                    <a:lnTo>
                      <a:pt x="38" y="193"/>
                    </a:lnTo>
                    <a:lnTo>
                      <a:pt x="31" y="186"/>
                    </a:lnTo>
                    <a:lnTo>
                      <a:pt x="24" y="178"/>
                    </a:lnTo>
                    <a:lnTo>
                      <a:pt x="17" y="169"/>
                    </a:lnTo>
                    <a:lnTo>
                      <a:pt x="12" y="160"/>
                    </a:lnTo>
                    <a:lnTo>
                      <a:pt x="7" y="150"/>
                    </a:lnTo>
                    <a:lnTo>
                      <a:pt x="4" y="141"/>
                    </a:lnTo>
                    <a:lnTo>
                      <a:pt x="2" y="131"/>
                    </a:lnTo>
                    <a:lnTo>
                      <a:pt x="0" y="119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2" y="87"/>
                    </a:lnTo>
                    <a:lnTo>
                      <a:pt x="4" y="76"/>
                    </a:lnTo>
                    <a:lnTo>
                      <a:pt x="7" y="66"/>
                    </a:lnTo>
                    <a:lnTo>
                      <a:pt x="12" y="57"/>
                    </a:lnTo>
                    <a:lnTo>
                      <a:pt x="17" y="47"/>
                    </a:lnTo>
                    <a:lnTo>
                      <a:pt x="24" y="40"/>
                    </a:lnTo>
                    <a:lnTo>
                      <a:pt x="31" y="32"/>
                    </a:lnTo>
                    <a:lnTo>
                      <a:pt x="38" y="25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4"/>
                    </a:lnTo>
                    <a:lnTo>
                      <a:pt x="86" y="2"/>
                    </a:lnTo>
                    <a:lnTo>
                      <a:pt x="97" y="1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17" name="Freeform 76"/>
              <p:cNvSpPr>
                <a:spLocks/>
              </p:cNvSpPr>
              <p:nvPr/>
            </p:nvSpPr>
            <p:spPr bwMode="auto">
              <a:xfrm>
                <a:off x="10455678" y="2588574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9" y="179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6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5"/>
                  </a:cxn>
                  <a:cxn ang="0">
                    <a:pos x="172" y="49"/>
                  </a:cxn>
                  <a:cxn ang="0">
                    <a:pos x="162" y="34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5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4" y="5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4"/>
                  </a:cxn>
                  <a:cxn ang="0">
                    <a:pos x="11" y="49"/>
                  </a:cxn>
                  <a:cxn ang="0">
                    <a:pos x="4" y="65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1" y="136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3"/>
                    </a:lnTo>
                    <a:lnTo>
                      <a:pt x="110" y="181"/>
                    </a:lnTo>
                    <a:lnTo>
                      <a:pt x="119" y="179"/>
                    </a:lnTo>
                    <a:lnTo>
                      <a:pt x="126" y="177"/>
                    </a:lnTo>
                    <a:lnTo>
                      <a:pt x="135" y="172"/>
                    </a:lnTo>
                    <a:lnTo>
                      <a:pt x="142" y="168"/>
                    </a:lnTo>
                    <a:lnTo>
                      <a:pt x="150" y="162"/>
                    </a:lnTo>
                    <a:lnTo>
                      <a:pt x="156" y="157"/>
                    </a:lnTo>
                    <a:lnTo>
                      <a:pt x="162" y="150"/>
                    </a:lnTo>
                    <a:lnTo>
                      <a:pt x="167" y="143"/>
                    </a:lnTo>
                    <a:lnTo>
                      <a:pt x="172" y="136"/>
                    </a:lnTo>
                    <a:lnTo>
                      <a:pt x="175" y="128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5"/>
                    </a:lnTo>
                    <a:lnTo>
                      <a:pt x="175" y="57"/>
                    </a:lnTo>
                    <a:lnTo>
                      <a:pt x="172" y="49"/>
                    </a:lnTo>
                    <a:lnTo>
                      <a:pt x="167" y="41"/>
                    </a:lnTo>
                    <a:lnTo>
                      <a:pt x="162" y="34"/>
                    </a:lnTo>
                    <a:lnTo>
                      <a:pt x="156" y="28"/>
                    </a:lnTo>
                    <a:lnTo>
                      <a:pt x="150" y="21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6" y="8"/>
                    </a:lnTo>
                    <a:lnTo>
                      <a:pt x="119" y="5"/>
                    </a:lnTo>
                    <a:lnTo>
                      <a:pt x="110" y="2"/>
                    </a:lnTo>
                    <a:lnTo>
                      <a:pt x="101" y="1"/>
                    </a:lnTo>
                    <a:lnTo>
                      <a:pt x="91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5"/>
                    </a:lnTo>
                    <a:lnTo>
                      <a:pt x="55" y="8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7" y="28"/>
                    </a:lnTo>
                    <a:lnTo>
                      <a:pt x="21" y="34"/>
                    </a:lnTo>
                    <a:lnTo>
                      <a:pt x="16" y="41"/>
                    </a:lnTo>
                    <a:lnTo>
                      <a:pt x="11" y="49"/>
                    </a:lnTo>
                    <a:lnTo>
                      <a:pt x="7" y="57"/>
                    </a:lnTo>
                    <a:lnTo>
                      <a:pt x="4" y="65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8"/>
                    </a:lnTo>
                    <a:lnTo>
                      <a:pt x="11" y="136"/>
                    </a:lnTo>
                    <a:lnTo>
                      <a:pt x="16" y="143"/>
                    </a:lnTo>
                    <a:lnTo>
                      <a:pt x="21" y="150"/>
                    </a:lnTo>
                    <a:lnTo>
                      <a:pt x="27" y="157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7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18" name="Freeform 77"/>
              <p:cNvSpPr>
                <a:spLocks/>
              </p:cNvSpPr>
              <p:nvPr/>
            </p:nvSpPr>
            <p:spPr bwMode="auto">
              <a:xfrm>
                <a:off x="10495365" y="2588574"/>
                <a:ext cx="30163" cy="28575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9" y="179"/>
                  </a:cxn>
                  <a:cxn ang="0">
                    <a:pos x="135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6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5"/>
                  </a:cxn>
                  <a:cxn ang="0">
                    <a:pos x="172" y="49"/>
                  </a:cxn>
                  <a:cxn ang="0">
                    <a:pos x="162" y="34"/>
                  </a:cxn>
                  <a:cxn ang="0">
                    <a:pos x="150" y="21"/>
                  </a:cxn>
                  <a:cxn ang="0">
                    <a:pos x="135" y="11"/>
                  </a:cxn>
                  <a:cxn ang="0">
                    <a:pos x="119" y="5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4" y="5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4"/>
                  </a:cxn>
                  <a:cxn ang="0">
                    <a:pos x="11" y="49"/>
                  </a:cxn>
                  <a:cxn ang="0">
                    <a:pos x="4" y="65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6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3"/>
                    </a:lnTo>
                    <a:lnTo>
                      <a:pt x="110" y="181"/>
                    </a:lnTo>
                    <a:lnTo>
                      <a:pt x="119" y="179"/>
                    </a:lnTo>
                    <a:lnTo>
                      <a:pt x="127" y="177"/>
                    </a:lnTo>
                    <a:lnTo>
                      <a:pt x="135" y="172"/>
                    </a:lnTo>
                    <a:lnTo>
                      <a:pt x="142" y="168"/>
                    </a:lnTo>
                    <a:lnTo>
                      <a:pt x="150" y="162"/>
                    </a:lnTo>
                    <a:lnTo>
                      <a:pt x="156" y="157"/>
                    </a:lnTo>
                    <a:lnTo>
                      <a:pt x="162" y="150"/>
                    </a:lnTo>
                    <a:lnTo>
                      <a:pt x="167" y="143"/>
                    </a:lnTo>
                    <a:lnTo>
                      <a:pt x="172" y="136"/>
                    </a:lnTo>
                    <a:lnTo>
                      <a:pt x="175" y="128"/>
                    </a:lnTo>
                    <a:lnTo>
                      <a:pt x="178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8" y="65"/>
                    </a:lnTo>
                    <a:lnTo>
                      <a:pt x="175" y="57"/>
                    </a:lnTo>
                    <a:lnTo>
                      <a:pt x="172" y="49"/>
                    </a:lnTo>
                    <a:lnTo>
                      <a:pt x="167" y="41"/>
                    </a:lnTo>
                    <a:lnTo>
                      <a:pt x="162" y="34"/>
                    </a:lnTo>
                    <a:lnTo>
                      <a:pt x="156" y="28"/>
                    </a:lnTo>
                    <a:lnTo>
                      <a:pt x="150" y="21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7" y="8"/>
                    </a:lnTo>
                    <a:lnTo>
                      <a:pt x="119" y="5"/>
                    </a:lnTo>
                    <a:lnTo>
                      <a:pt x="110" y="2"/>
                    </a:lnTo>
                    <a:lnTo>
                      <a:pt x="101" y="1"/>
                    </a:lnTo>
                    <a:lnTo>
                      <a:pt x="92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5"/>
                    </a:lnTo>
                    <a:lnTo>
                      <a:pt x="55" y="8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6" y="28"/>
                    </a:lnTo>
                    <a:lnTo>
                      <a:pt x="21" y="34"/>
                    </a:lnTo>
                    <a:lnTo>
                      <a:pt x="15" y="41"/>
                    </a:lnTo>
                    <a:lnTo>
                      <a:pt x="11" y="49"/>
                    </a:lnTo>
                    <a:lnTo>
                      <a:pt x="8" y="57"/>
                    </a:lnTo>
                    <a:lnTo>
                      <a:pt x="4" y="65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2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8" y="128"/>
                    </a:lnTo>
                    <a:lnTo>
                      <a:pt x="11" y="136"/>
                    </a:lnTo>
                    <a:lnTo>
                      <a:pt x="15" y="143"/>
                    </a:lnTo>
                    <a:lnTo>
                      <a:pt x="21" y="150"/>
                    </a:lnTo>
                    <a:lnTo>
                      <a:pt x="26" y="157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7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19" name="Freeform 78"/>
              <p:cNvSpPr>
                <a:spLocks/>
              </p:cNvSpPr>
              <p:nvPr/>
            </p:nvSpPr>
            <p:spPr bwMode="auto">
              <a:xfrm>
                <a:off x="10536640" y="2588574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8" y="179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2" y="136"/>
                  </a:cxn>
                  <a:cxn ang="0">
                    <a:pos x="178" y="119"/>
                  </a:cxn>
                  <a:cxn ang="0">
                    <a:pos x="183" y="101"/>
                  </a:cxn>
                  <a:cxn ang="0">
                    <a:pos x="183" y="82"/>
                  </a:cxn>
                  <a:cxn ang="0">
                    <a:pos x="178" y="65"/>
                  </a:cxn>
                  <a:cxn ang="0">
                    <a:pos x="172" y="49"/>
                  </a:cxn>
                  <a:cxn ang="0">
                    <a:pos x="162" y="34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5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4" y="5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4"/>
                  </a:cxn>
                  <a:cxn ang="0">
                    <a:pos x="11" y="49"/>
                  </a:cxn>
                  <a:cxn ang="0">
                    <a:pos x="4" y="65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6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3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7"/>
                    </a:lnTo>
                    <a:lnTo>
                      <a:pt x="135" y="172"/>
                    </a:lnTo>
                    <a:lnTo>
                      <a:pt x="143" y="168"/>
                    </a:lnTo>
                    <a:lnTo>
                      <a:pt x="149" y="162"/>
                    </a:lnTo>
                    <a:lnTo>
                      <a:pt x="156" y="157"/>
                    </a:lnTo>
                    <a:lnTo>
                      <a:pt x="162" y="150"/>
                    </a:lnTo>
                    <a:lnTo>
                      <a:pt x="167" y="143"/>
                    </a:lnTo>
                    <a:lnTo>
                      <a:pt x="172" y="136"/>
                    </a:lnTo>
                    <a:lnTo>
                      <a:pt x="176" y="128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3" y="101"/>
                    </a:lnTo>
                    <a:lnTo>
                      <a:pt x="183" y="92"/>
                    </a:lnTo>
                    <a:lnTo>
                      <a:pt x="183" y="82"/>
                    </a:lnTo>
                    <a:lnTo>
                      <a:pt x="180" y="73"/>
                    </a:lnTo>
                    <a:lnTo>
                      <a:pt x="178" y="65"/>
                    </a:lnTo>
                    <a:lnTo>
                      <a:pt x="176" y="57"/>
                    </a:lnTo>
                    <a:lnTo>
                      <a:pt x="172" y="49"/>
                    </a:lnTo>
                    <a:lnTo>
                      <a:pt x="167" y="41"/>
                    </a:lnTo>
                    <a:lnTo>
                      <a:pt x="162" y="34"/>
                    </a:lnTo>
                    <a:lnTo>
                      <a:pt x="156" y="28"/>
                    </a:lnTo>
                    <a:lnTo>
                      <a:pt x="149" y="21"/>
                    </a:lnTo>
                    <a:lnTo>
                      <a:pt x="143" y="16"/>
                    </a:lnTo>
                    <a:lnTo>
                      <a:pt x="135" y="11"/>
                    </a:lnTo>
                    <a:lnTo>
                      <a:pt x="127" y="8"/>
                    </a:lnTo>
                    <a:lnTo>
                      <a:pt x="118" y="5"/>
                    </a:lnTo>
                    <a:lnTo>
                      <a:pt x="109" y="2"/>
                    </a:lnTo>
                    <a:lnTo>
                      <a:pt x="101" y="1"/>
                    </a:lnTo>
                    <a:lnTo>
                      <a:pt x="92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5"/>
                    </a:lnTo>
                    <a:lnTo>
                      <a:pt x="56" y="8"/>
                    </a:lnTo>
                    <a:lnTo>
                      <a:pt x="47" y="11"/>
                    </a:lnTo>
                    <a:lnTo>
                      <a:pt x="41" y="16"/>
                    </a:lnTo>
                    <a:lnTo>
                      <a:pt x="33" y="21"/>
                    </a:lnTo>
                    <a:lnTo>
                      <a:pt x="26" y="28"/>
                    </a:lnTo>
                    <a:lnTo>
                      <a:pt x="21" y="34"/>
                    </a:lnTo>
                    <a:lnTo>
                      <a:pt x="15" y="41"/>
                    </a:lnTo>
                    <a:lnTo>
                      <a:pt x="11" y="49"/>
                    </a:lnTo>
                    <a:lnTo>
                      <a:pt x="7" y="57"/>
                    </a:lnTo>
                    <a:lnTo>
                      <a:pt x="4" y="65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2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8"/>
                    </a:lnTo>
                    <a:lnTo>
                      <a:pt x="11" y="136"/>
                    </a:lnTo>
                    <a:lnTo>
                      <a:pt x="15" y="143"/>
                    </a:lnTo>
                    <a:lnTo>
                      <a:pt x="21" y="150"/>
                    </a:lnTo>
                    <a:lnTo>
                      <a:pt x="26" y="157"/>
                    </a:lnTo>
                    <a:lnTo>
                      <a:pt x="33" y="162"/>
                    </a:lnTo>
                    <a:lnTo>
                      <a:pt x="41" y="168"/>
                    </a:lnTo>
                    <a:lnTo>
                      <a:pt x="47" y="172"/>
                    </a:lnTo>
                    <a:lnTo>
                      <a:pt x="56" y="177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20" name="Freeform 79"/>
              <p:cNvSpPr>
                <a:spLocks/>
              </p:cNvSpPr>
              <p:nvPr/>
            </p:nvSpPr>
            <p:spPr bwMode="auto">
              <a:xfrm>
                <a:off x="10576328" y="2588574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3"/>
                  </a:cxn>
                  <a:cxn ang="0">
                    <a:pos x="118" y="179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6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5"/>
                  </a:cxn>
                  <a:cxn ang="0">
                    <a:pos x="171" y="49"/>
                  </a:cxn>
                  <a:cxn ang="0">
                    <a:pos x="161" y="34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5"/>
                  </a:cxn>
                  <a:cxn ang="0">
                    <a:pos x="100" y="1"/>
                  </a:cxn>
                  <a:cxn ang="0">
                    <a:pos x="82" y="1"/>
                  </a:cxn>
                  <a:cxn ang="0">
                    <a:pos x="64" y="5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4"/>
                  </a:cxn>
                  <a:cxn ang="0">
                    <a:pos x="11" y="49"/>
                  </a:cxn>
                  <a:cxn ang="0">
                    <a:pos x="4" y="65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4" y="119"/>
                  </a:cxn>
                  <a:cxn ang="0">
                    <a:pos x="11" y="136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2" h="183">
                    <a:moveTo>
                      <a:pt x="92" y="183"/>
                    </a:moveTo>
                    <a:lnTo>
                      <a:pt x="100" y="183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7"/>
                    </a:lnTo>
                    <a:lnTo>
                      <a:pt x="135" y="172"/>
                    </a:lnTo>
                    <a:lnTo>
                      <a:pt x="143" y="168"/>
                    </a:lnTo>
                    <a:lnTo>
                      <a:pt x="149" y="162"/>
                    </a:lnTo>
                    <a:lnTo>
                      <a:pt x="156" y="157"/>
                    </a:lnTo>
                    <a:lnTo>
                      <a:pt x="161" y="150"/>
                    </a:lnTo>
                    <a:lnTo>
                      <a:pt x="167" y="143"/>
                    </a:lnTo>
                    <a:lnTo>
                      <a:pt x="171" y="136"/>
                    </a:lnTo>
                    <a:lnTo>
                      <a:pt x="176" y="128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2" y="101"/>
                    </a:lnTo>
                    <a:lnTo>
                      <a:pt x="182" y="92"/>
                    </a:lnTo>
                    <a:lnTo>
                      <a:pt x="182" y="82"/>
                    </a:lnTo>
                    <a:lnTo>
                      <a:pt x="180" y="73"/>
                    </a:lnTo>
                    <a:lnTo>
                      <a:pt x="178" y="65"/>
                    </a:lnTo>
                    <a:lnTo>
                      <a:pt x="176" y="57"/>
                    </a:lnTo>
                    <a:lnTo>
                      <a:pt x="171" y="49"/>
                    </a:lnTo>
                    <a:lnTo>
                      <a:pt x="167" y="41"/>
                    </a:lnTo>
                    <a:lnTo>
                      <a:pt x="161" y="34"/>
                    </a:lnTo>
                    <a:lnTo>
                      <a:pt x="156" y="28"/>
                    </a:lnTo>
                    <a:lnTo>
                      <a:pt x="149" y="21"/>
                    </a:lnTo>
                    <a:lnTo>
                      <a:pt x="143" y="16"/>
                    </a:lnTo>
                    <a:lnTo>
                      <a:pt x="135" y="11"/>
                    </a:lnTo>
                    <a:lnTo>
                      <a:pt x="127" y="8"/>
                    </a:lnTo>
                    <a:lnTo>
                      <a:pt x="118" y="5"/>
                    </a:lnTo>
                    <a:lnTo>
                      <a:pt x="109" y="2"/>
                    </a:lnTo>
                    <a:lnTo>
                      <a:pt x="100" y="1"/>
                    </a:lnTo>
                    <a:lnTo>
                      <a:pt x="92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5"/>
                    </a:lnTo>
                    <a:lnTo>
                      <a:pt x="56" y="8"/>
                    </a:lnTo>
                    <a:lnTo>
                      <a:pt x="48" y="11"/>
                    </a:lnTo>
                    <a:lnTo>
                      <a:pt x="41" y="16"/>
                    </a:lnTo>
                    <a:lnTo>
                      <a:pt x="33" y="21"/>
                    </a:lnTo>
                    <a:lnTo>
                      <a:pt x="27" y="28"/>
                    </a:lnTo>
                    <a:lnTo>
                      <a:pt x="21" y="34"/>
                    </a:lnTo>
                    <a:lnTo>
                      <a:pt x="16" y="41"/>
                    </a:lnTo>
                    <a:lnTo>
                      <a:pt x="11" y="49"/>
                    </a:lnTo>
                    <a:lnTo>
                      <a:pt x="7" y="57"/>
                    </a:lnTo>
                    <a:lnTo>
                      <a:pt x="4" y="65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2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8"/>
                    </a:lnTo>
                    <a:lnTo>
                      <a:pt x="11" y="136"/>
                    </a:lnTo>
                    <a:lnTo>
                      <a:pt x="16" y="143"/>
                    </a:lnTo>
                    <a:lnTo>
                      <a:pt x="21" y="150"/>
                    </a:lnTo>
                    <a:lnTo>
                      <a:pt x="27" y="157"/>
                    </a:lnTo>
                    <a:lnTo>
                      <a:pt x="33" y="162"/>
                    </a:lnTo>
                    <a:lnTo>
                      <a:pt x="41" y="168"/>
                    </a:lnTo>
                    <a:lnTo>
                      <a:pt x="48" y="172"/>
                    </a:lnTo>
                    <a:lnTo>
                      <a:pt x="56" y="177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21" name="Freeform 80"/>
              <p:cNvSpPr>
                <a:spLocks/>
              </p:cNvSpPr>
              <p:nvPr/>
            </p:nvSpPr>
            <p:spPr bwMode="auto">
              <a:xfrm>
                <a:off x="10616015" y="2588574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3"/>
                  </a:cxn>
                  <a:cxn ang="0">
                    <a:pos x="118" y="179"/>
                  </a:cxn>
                  <a:cxn ang="0">
                    <a:pos x="135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6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5"/>
                  </a:cxn>
                  <a:cxn ang="0">
                    <a:pos x="171" y="49"/>
                  </a:cxn>
                  <a:cxn ang="0">
                    <a:pos x="161" y="34"/>
                  </a:cxn>
                  <a:cxn ang="0">
                    <a:pos x="149" y="21"/>
                  </a:cxn>
                  <a:cxn ang="0">
                    <a:pos x="135" y="11"/>
                  </a:cxn>
                  <a:cxn ang="0">
                    <a:pos x="118" y="5"/>
                  </a:cxn>
                  <a:cxn ang="0">
                    <a:pos x="100" y="1"/>
                  </a:cxn>
                  <a:cxn ang="0">
                    <a:pos x="82" y="1"/>
                  </a:cxn>
                  <a:cxn ang="0">
                    <a:pos x="64" y="5"/>
                  </a:cxn>
                  <a:cxn ang="0">
                    <a:pos x="48" y="11"/>
                  </a:cxn>
                  <a:cxn ang="0">
                    <a:pos x="34" y="21"/>
                  </a:cxn>
                  <a:cxn ang="0">
                    <a:pos x="20" y="34"/>
                  </a:cxn>
                  <a:cxn ang="0">
                    <a:pos x="10" y="49"/>
                  </a:cxn>
                  <a:cxn ang="0">
                    <a:pos x="4" y="65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0" y="136"/>
                  </a:cxn>
                  <a:cxn ang="0">
                    <a:pos x="20" y="150"/>
                  </a:cxn>
                  <a:cxn ang="0">
                    <a:pos x="34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3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7"/>
                    </a:lnTo>
                    <a:lnTo>
                      <a:pt x="135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6" y="157"/>
                    </a:lnTo>
                    <a:lnTo>
                      <a:pt x="161" y="150"/>
                    </a:lnTo>
                    <a:lnTo>
                      <a:pt x="167" y="143"/>
                    </a:lnTo>
                    <a:lnTo>
                      <a:pt x="171" y="136"/>
                    </a:lnTo>
                    <a:lnTo>
                      <a:pt x="176" y="128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5"/>
                    </a:lnTo>
                    <a:lnTo>
                      <a:pt x="176" y="57"/>
                    </a:lnTo>
                    <a:lnTo>
                      <a:pt x="171" y="49"/>
                    </a:lnTo>
                    <a:lnTo>
                      <a:pt x="167" y="41"/>
                    </a:lnTo>
                    <a:lnTo>
                      <a:pt x="161" y="34"/>
                    </a:lnTo>
                    <a:lnTo>
                      <a:pt x="156" y="28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5" y="11"/>
                    </a:lnTo>
                    <a:lnTo>
                      <a:pt x="127" y="8"/>
                    </a:lnTo>
                    <a:lnTo>
                      <a:pt x="118" y="5"/>
                    </a:lnTo>
                    <a:lnTo>
                      <a:pt x="109" y="2"/>
                    </a:lnTo>
                    <a:lnTo>
                      <a:pt x="100" y="1"/>
                    </a:lnTo>
                    <a:lnTo>
                      <a:pt x="91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5"/>
                    </a:lnTo>
                    <a:lnTo>
                      <a:pt x="56" y="8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4" y="21"/>
                    </a:lnTo>
                    <a:lnTo>
                      <a:pt x="27" y="28"/>
                    </a:lnTo>
                    <a:lnTo>
                      <a:pt x="20" y="34"/>
                    </a:lnTo>
                    <a:lnTo>
                      <a:pt x="16" y="41"/>
                    </a:lnTo>
                    <a:lnTo>
                      <a:pt x="10" y="49"/>
                    </a:lnTo>
                    <a:lnTo>
                      <a:pt x="7" y="57"/>
                    </a:lnTo>
                    <a:lnTo>
                      <a:pt x="4" y="65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7" y="128"/>
                    </a:lnTo>
                    <a:lnTo>
                      <a:pt x="10" y="136"/>
                    </a:lnTo>
                    <a:lnTo>
                      <a:pt x="16" y="143"/>
                    </a:lnTo>
                    <a:lnTo>
                      <a:pt x="20" y="150"/>
                    </a:lnTo>
                    <a:lnTo>
                      <a:pt x="27" y="157"/>
                    </a:lnTo>
                    <a:lnTo>
                      <a:pt x="34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6" y="177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22" name="Freeform 81"/>
              <p:cNvSpPr>
                <a:spLocks noEditPoints="1"/>
              </p:cNvSpPr>
              <p:nvPr/>
            </p:nvSpPr>
            <p:spPr bwMode="auto">
              <a:xfrm>
                <a:off x="10287403" y="1826574"/>
                <a:ext cx="1163638" cy="2817813"/>
              </a:xfrm>
              <a:custGeom>
                <a:avLst/>
                <a:gdLst/>
                <a:ahLst/>
                <a:cxnLst>
                  <a:cxn ang="0">
                    <a:pos x="7277" y="17716"/>
                  </a:cxn>
                  <a:cxn ang="0">
                    <a:pos x="7" y="108"/>
                  </a:cxn>
                  <a:cxn ang="0">
                    <a:pos x="6787" y="11256"/>
                  </a:cxn>
                  <a:cxn ang="0">
                    <a:pos x="6874" y="12138"/>
                  </a:cxn>
                  <a:cxn ang="0">
                    <a:pos x="664" y="12286"/>
                  </a:cxn>
                  <a:cxn ang="0">
                    <a:pos x="438" y="12054"/>
                  </a:cxn>
                  <a:cxn ang="0">
                    <a:pos x="625" y="11218"/>
                  </a:cxn>
                  <a:cxn ang="0">
                    <a:pos x="6849" y="10134"/>
                  </a:cxn>
                  <a:cxn ang="0">
                    <a:pos x="6826" y="11025"/>
                  </a:cxn>
                  <a:cxn ang="0">
                    <a:pos x="578" y="11077"/>
                  </a:cxn>
                  <a:cxn ang="0">
                    <a:pos x="446" y="10211"/>
                  </a:cxn>
                  <a:cxn ang="0">
                    <a:pos x="704" y="8842"/>
                  </a:cxn>
                  <a:cxn ang="0">
                    <a:pos x="6887" y="9028"/>
                  </a:cxn>
                  <a:cxn ang="0">
                    <a:pos x="6755" y="9895"/>
                  </a:cxn>
                  <a:cxn ang="0">
                    <a:pos x="507" y="9842"/>
                  </a:cxn>
                  <a:cxn ang="0">
                    <a:pos x="483" y="8952"/>
                  </a:cxn>
                  <a:cxn ang="0">
                    <a:pos x="6707" y="7670"/>
                  </a:cxn>
                  <a:cxn ang="0">
                    <a:pos x="6895" y="8507"/>
                  </a:cxn>
                  <a:cxn ang="0">
                    <a:pos x="6669" y="8739"/>
                  </a:cxn>
                  <a:cxn ang="0">
                    <a:pos x="458" y="8590"/>
                  </a:cxn>
                  <a:cxn ang="0">
                    <a:pos x="544" y="7709"/>
                  </a:cxn>
                  <a:cxn ang="0">
                    <a:pos x="6787" y="6526"/>
                  </a:cxn>
                  <a:cxn ang="0">
                    <a:pos x="6874" y="7407"/>
                  </a:cxn>
                  <a:cxn ang="0">
                    <a:pos x="664" y="7556"/>
                  </a:cxn>
                  <a:cxn ang="0">
                    <a:pos x="438" y="7324"/>
                  </a:cxn>
                  <a:cxn ang="0">
                    <a:pos x="625" y="6488"/>
                  </a:cxn>
                  <a:cxn ang="0">
                    <a:pos x="6849" y="5404"/>
                  </a:cxn>
                  <a:cxn ang="0">
                    <a:pos x="6826" y="6296"/>
                  </a:cxn>
                  <a:cxn ang="0">
                    <a:pos x="578" y="6347"/>
                  </a:cxn>
                  <a:cxn ang="0">
                    <a:pos x="446" y="5480"/>
                  </a:cxn>
                  <a:cxn ang="0">
                    <a:pos x="704" y="4111"/>
                  </a:cxn>
                  <a:cxn ang="0">
                    <a:pos x="6887" y="4298"/>
                  </a:cxn>
                  <a:cxn ang="0">
                    <a:pos x="6755" y="5164"/>
                  </a:cxn>
                  <a:cxn ang="0">
                    <a:pos x="507" y="5113"/>
                  </a:cxn>
                  <a:cxn ang="0">
                    <a:pos x="483" y="4221"/>
                  </a:cxn>
                  <a:cxn ang="0">
                    <a:pos x="3868" y="13193"/>
                  </a:cxn>
                  <a:cxn ang="0">
                    <a:pos x="4226" y="13800"/>
                  </a:cxn>
                  <a:cxn ang="0">
                    <a:pos x="3706" y="14270"/>
                  </a:cxn>
                  <a:cxn ang="0">
                    <a:pos x="3139" y="13854"/>
                  </a:cxn>
                  <a:cxn ang="0">
                    <a:pos x="3436" y="13214"/>
                  </a:cxn>
                  <a:cxn ang="0">
                    <a:pos x="5725" y="15090"/>
                  </a:cxn>
                  <a:cxn ang="0">
                    <a:pos x="1624" y="15153"/>
                  </a:cxn>
                  <a:cxn ang="0">
                    <a:pos x="5640" y="15449"/>
                  </a:cxn>
                  <a:cxn ang="0">
                    <a:pos x="5600" y="15705"/>
                  </a:cxn>
                  <a:cxn ang="0">
                    <a:pos x="1659" y="15469"/>
                  </a:cxn>
                  <a:cxn ang="0">
                    <a:pos x="5722" y="16082"/>
                  </a:cxn>
                  <a:cxn ang="0">
                    <a:pos x="1613" y="16095"/>
                  </a:cxn>
                  <a:cxn ang="0">
                    <a:pos x="6707" y="2941"/>
                  </a:cxn>
                  <a:cxn ang="0">
                    <a:pos x="6895" y="3776"/>
                  </a:cxn>
                  <a:cxn ang="0">
                    <a:pos x="6669" y="4009"/>
                  </a:cxn>
                  <a:cxn ang="0">
                    <a:pos x="458" y="3861"/>
                  </a:cxn>
                  <a:cxn ang="0">
                    <a:pos x="544" y="2979"/>
                  </a:cxn>
                  <a:cxn ang="0">
                    <a:pos x="6787" y="1796"/>
                  </a:cxn>
                  <a:cxn ang="0">
                    <a:pos x="6874" y="2678"/>
                  </a:cxn>
                  <a:cxn ang="0">
                    <a:pos x="664" y="2827"/>
                  </a:cxn>
                  <a:cxn ang="0">
                    <a:pos x="438" y="2594"/>
                  </a:cxn>
                  <a:cxn ang="0">
                    <a:pos x="625" y="1758"/>
                  </a:cxn>
                  <a:cxn ang="0">
                    <a:pos x="6849" y="673"/>
                  </a:cxn>
                  <a:cxn ang="0">
                    <a:pos x="6826" y="1565"/>
                  </a:cxn>
                  <a:cxn ang="0">
                    <a:pos x="578" y="1617"/>
                  </a:cxn>
                  <a:cxn ang="0">
                    <a:pos x="446" y="750"/>
                  </a:cxn>
                </a:cxnLst>
                <a:rect l="0" t="0" r="r" b="b"/>
                <a:pathLst>
                  <a:path w="7333" h="17750">
                    <a:moveTo>
                      <a:pt x="152" y="0"/>
                    </a:moveTo>
                    <a:lnTo>
                      <a:pt x="7181" y="0"/>
                    </a:lnTo>
                    <a:lnTo>
                      <a:pt x="7196" y="1"/>
                    </a:lnTo>
                    <a:lnTo>
                      <a:pt x="7211" y="3"/>
                    </a:lnTo>
                    <a:lnTo>
                      <a:pt x="7225" y="7"/>
                    </a:lnTo>
                    <a:lnTo>
                      <a:pt x="7240" y="12"/>
                    </a:lnTo>
                    <a:lnTo>
                      <a:pt x="7253" y="19"/>
                    </a:lnTo>
                    <a:lnTo>
                      <a:pt x="7265" y="27"/>
                    </a:lnTo>
                    <a:lnTo>
                      <a:pt x="7277" y="36"/>
                    </a:lnTo>
                    <a:lnTo>
                      <a:pt x="7287" y="44"/>
                    </a:lnTo>
                    <a:lnTo>
                      <a:pt x="7297" y="55"/>
                    </a:lnTo>
                    <a:lnTo>
                      <a:pt x="7306" y="68"/>
                    </a:lnTo>
                    <a:lnTo>
                      <a:pt x="7314" y="80"/>
                    </a:lnTo>
                    <a:lnTo>
                      <a:pt x="7321" y="93"/>
                    </a:lnTo>
                    <a:lnTo>
                      <a:pt x="7325" y="108"/>
                    </a:lnTo>
                    <a:lnTo>
                      <a:pt x="7329" y="122"/>
                    </a:lnTo>
                    <a:lnTo>
                      <a:pt x="7332" y="138"/>
                    </a:lnTo>
                    <a:lnTo>
                      <a:pt x="7333" y="153"/>
                    </a:lnTo>
                    <a:lnTo>
                      <a:pt x="7333" y="17597"/>
                    </a:lnTo>
                    <a:lnTo>
                      <a:pt x="7332" y="17612"/>
                    </a:lnTo>
                    <a:lnTo>
                      <a:pt x="7329" y="17628"/>
                    </a:lnTo>
                    <a:lnTo>
                      <a:pt x="7325" y="17642"/>
                    </a:lnTo>
                    <a:lnTo>
                      <a:pt x="7321" y="17657"/>
                    </a:lnTo>
                    <a:lnTo>
                      <a:pt x="7314" y="17670"/>
                    </a:lnTo>
                    <a:lnTo>
                      <a:pt x="7306" y="17682"/>
                    </a:lnTo>
                    <a:lnTo>
                      <a:pt x="7297" y="17695"/>
                    </a:lnTo>
                    <a:lnTo>
                      <a:pt x="7287" y="17706"/>
                    </a:lnTo>
                    <a:lnTo>
                      <a:pt x="7277" y="17716"/>
                    </a:lnTo>
                    <a:lnTo>
                      <a:pt x="7265" y="17723"/>
                    </a:lnTo>
                    <a:lnTo>
                      <a:pt x="7253" y="17731"/>
                    </a:lnTo>
                    <a:lnTo>
                      <a:pt x="7240" y="17738"/>
                    </a:lnTo>
                    <a:lnTo>
                      <a:pt x="7225" y="17743"/>
                    </a:lnTo>
                    <a:lnTo>
                      <a:pt x="7211" y="17747"/>
                    </a:lnTo>
                    <a:lnTo>
                      <a:pt x="7196" y="17749"/>
                    </a:lnTo>
                    <a:lnTo>
                      <a:pt x="7181" y="17750"/>
                    </a:lnTo>
                    <a:lnTo>
                      <a:pt x="152" y="17750"/>
                    </a:lnTo>
                    <a:lnTo>
                      <a:pt x="136" y="17749"/>
                    </a:lnTo>
                    <a:lnTo>
                      <a:pt x="121" y="17747"/>
                    </a:lnTo>
                    <a:lnTo>
                      <a:pt x="106" y="17743"/>
                    </a:lnTo>
                    <a:lnTo>
                      <a:pt x="93" y="17738"/>
                    </a:lnTo>
                    <a:lnTo>
                      <a:pt x="80" y="17731"/>
                    </a:lnTo>
                    <a:lnTo>
                      <a:pt x="68" y="17723"/>
                    </a:lnTo>
                    <a:lnTo>
                      <a:pt x="55" y="17716"/>
                    </a:lnTo>
                    <a:lnTo>
                      <a:pt x="44" y="17706"/>
                    </a:lnTo>
                    <a:lnTo>
                      <a:pt x="34" y="17695"/>
                    </a:lnTo>
                    <a:lnTo>
                      <a:pt x="26" y="17682"/>
                    </a:lnTo>
                    <a:lnTo>
                      <a:pt x="19" y="17670"/>
                    </a:lnTo>
                    <a:lnTo>
                      <a:pt x="12" y="17657"/>
                    </a:lnTo>
                    <a:lnTo>
                      <a:pt x="7" y="17642"/>
                    </a:lnTo>
                    <a:lnTo>
                      <a:pt x="3" y="17628"/>
                    </a:lnTo>
                    <a:lnTo>
                      <a:pt x="1" y="17612"/>
                    </a:lnTo>
                    <a:lnTo>
                      <a:pt x="0" y="17597"/>
                    </a:lnTo>
                    <a:lnTo>
                      <a:pt x="0" y="153"/>
                    </a:lnTo>
                    <a:lnTo>
                      <a:pt x="1" y="138"/>
                    </a:lnTo>
                    <a:lnTo>
                      <a:pt x="3" y="122"/>
                    </a:lnTo>
                    <a:lnTo>
                      <a:pt x="7" y="108"/>
                    </a:lnTo>
                    <a:lnTo>
                      <a:pt x="12" y="93"/>
                    </a:lnTo>
                    <a:lnTo>
                      <a:pt x="19" y="80"/>
                    </a:lnTo>
                    <a:lnTo>
                      <a:pt x="26" y="68"/>
                    </a:lnTo>
                    <a:lnTo>
                      <a:pt x="34" y="55"/>
                    </a:lnTo>
                    <a:lnTo>
                      <a:pt x="44" y="44"/>
                    </a:lnTo>
                    <a:lnTo>
                      <a:pt x="55" y="36"/>
                    </a:lnTo>
                    <a:lnTo>
                      <a:pt x="68" y="27"/>
                    </a:lnTo>
                    <a:lnTo>
                      <a:pt x="80" y="19"/>
                    </a:lnTo>
                    <a:lnTo>
                      <a:pt x="93" y="12"/>
                    </a:lnTo>
                    <a:lnTo>
                      <a:pt x="106" y="7"/>
                    </a:lnTo>
                    <a:lnTo>
                      <a:pt x="121" y="3"/>
                    </a:lnTo>
                    <a:lnTo>
                      <a:pt x="136" y="1"/>
                    </a:lnTo>
                    <a:lnTo>
                      <a:pt x="152" y="0"/>
                    </a:lnTo>
                    <a:close/>
                    <a:moveTo>
                      <a:pt x="704" y="11207"/>
                    </a:moveTo>
                    <a:lnTo>
                      <a:pt x="6628" y="11207"/>
                    </a:lnTo>
                    <a:lnTo>
                      <a:pt x="6642" y="11207"/>
                    </a:lnTo>
                    <a:lnTo>
                      <a:pt x="6655" y="11208"/>
                    </a:lnTo>
                    <a:lnTo>
                      <a:pt x="6669" y="11209"/>
                    </a:lnTo>
                    <a:lnTo>
                      <a:pt x="6682" y="11211"/>
                    </a:lnTo>
                    <a:lnTo>
                      <a:pt x="6694" y="11215"/>
                    </a:lnTo>
                    <a:lnTo>
                      <a:pt x="6707" y="11218"/>
                    </a:lnTo>
                    <a:lnTo>
                      <a:pt x="6720" y="11221"/>
                    </a:lnTo>
                    <a:lnTo>
                      <a:pt x="6732" y="11226"/>
                    </a:lnTo>
                    <a:lnTo>
                      <a:pt x="6744" y="11231"/>
                    </a:lnTo>
                    <a:lnTo>
                      <a:pt x="6755" y="11237"/>
                    </a:lnTo>
                    <a:lnTo>
                      <a:pt x="6766" y="11242"/>
                    </a:lnTo>
                    <a:lnTo>
                      <a:pt x="6777" y="11249"/>
                    </a:lnTo>
                    <a:lnTo>
                      <a:pt x="6787" y="11256"/>
                    </a:lnTo>
                    <a:lnTo>
                      <a:pt x="6797" y="11263"/>
                    </a:lnTo>
                    <a:lnTo>
                      <a:pt x="6807" y="11271"/>
                    </a:lnTo>
                    <a:lnTo>
                      <a:pt x="6817" y="11279"/>
                    </a:lnTo>
                    <a:lnTo>
                      <a:pt x="6826" y="11288"/>
                    </a:lnTo>
                    <a:lnTo>
                      <a:pt x="6834" y="11297"/>
                    </a:lnTo>
                    <a:lnTo>
                      <a:pt x="6842" y="11307"/>
                    </a:lnTo>
                    <a:lnTo>
                      <a:pt x="6849" y="11316"/>
                    </a:lnTo>
                    <a:lnTo>
                      <a:pt x="6856" y="11327"/>
                    </a:lnTo>
                    <a:lnTo>
                      <a:pt x="6863" y="11337"/>
                    </a:lnTo>
                    <a:lnTo>
                      <a:pt x="6868" y="11348"/>
                    </a:lnTo>
                    <a:lnTo>
                      <a:pt x="6874" y="11358"/>
                    </a:lnTo>
                    <a:lnTo>
                      <a:pt x="6879" y="11370"/>
                    </a:lnTo>
                    <a:lnTo>
                      <a:pt x="6883" y="11381"/>
                    </a:lnTo>
                    <a:lnTo>
                      <a:pt x="6887" y="11392"/>
                    </a:lnTo>
                    <a:lnTo>
                      <a:pt x="6889" y="11404"/>
                    </a:lnTo>
                    <a:lnTo>
                      <a:pt x="6893" y="11417"/>
                    </a:lnTo>
                    <a:lnTo>
                      <a:pt x="6894" y="11429"/>
                    </a:lnTo>
                    <a:lnTo>
                      <a:pt x="6895" y="11442"/>
                    </a:lnTo>
                    <a:lnTo>
                      <a:pt x="6895" y="11454"/>
                    </a:lnTo>
                    <a:lnTo>
                      <a:pt x="6895" y="12041"/>
                    </a:lnTo>
                    <a:lnTo>
                      <a:pt x="6895" y="12054"/>
                    </a:lnTo>
                    <a:lnTo>
                      <a:pt x="6894" y="12067"/>
                    </a:lnTo>
                    <a:lnTo>
                      <a:pt x="6893" y="12079"/>
                    </a:lnTo>
                    <a:lnTo>
                      <a:pt x="6889" y="12091"/>
                    </a:lnTo>
                    <a:lnTo>
                      <a:pt x="6887" y="12103"/>
                    </a:lnTo>
                    <a:lnTo>
                      <a:pt x="6883" y="12115"/>
                    </a:lnTo>
                    <a:lnTo>
                      <a:pt x="6879" y="12127"/>
                    </a:lnTo>
                    <a:lnTo>
                      <a:pt x="6874" y="12138"/>
                    </a:lnTo>
                    <a:lnTo>
                      <a:pt x="6868" y="12149"/>
                    </a:lnTo>
                    <a:lnTo>
                      <a:pt x="6863" y="12160"/>
                    </a:lnTo>
                    <a:lnTo>
                      <a:pt x="6856" y="12170"/>
                    </a:lnTo>
                    <a:lnTo>
                      <a:pt x="6849" y="12180"/>
                    </a:lnTo>
                    <a:lnTo>
                      <a:pt x="6842" y="12190"/>
                    </a:lnTo>
                    <a:lnTo>
                      <a:pt x="6834" y="12199"/>
                    </a:lnTo>
                    <a:lnTo>
                      <a:pt x="6826" y="12208"/>
                    </a:lnTo>
                    <a:lnTo>
                      <a:pt x="6817" y="12216"/>
                    </a:lnTo>
                    <a:lnTo>
                      <a:pt x="6807" y="12224"/>
                    </a:lnTo>
                    <a:lnTo>
                      <a:pt x="6797" y="12232"/>
                    </a:lnTo>
                    <a:lnTo>
                      <a:pt x="6787" y="12240"/>
                    </a:lnTo>
                    <a:lnTo>
                      <a:pt x="6777" y="12246"/>
                    </a:lnTo>
                    <a:lnTo>
                      <a:pt x="6766" y="12253"/>
                    </a:lnTo>
                    <a:lnTo>
                      <a:pt x="6755" y="12260"/>
                    </a:lnTo>
                    <a:lnTo>
                      <a:pt x="6744" y="12265"/>
                    </a:lnTo>
                    <a:lnTo>
                      <a:pt x="6732" y="12270"/>
                    </a:lnTo>
                    <a:lnTo>
                      <a:pt x="6720" y="12274"/>
                    </a:lnTo>
                    <a:lnTo>
                      <a:pt x="6707" y="12279"/>
                    </a:lnTo>
                    <a:lnTo>
                      <a:pt x="6694" y="12282"/>
                    </a:lnTo>
                    <a:lnTo>
                      <a:pt x="6682" y="12284"/>
                    </a:lnTo>
                    <a:lnTo>
                      <a:pt x="6669" y="12286"/>
                    </a:lnTo>
                    <a:lnTo>
                      <a:pt x="6655" y="12287"/>
                    </a:lnTo>
                    <a:lnTo>
                      <a:pt x="6642" y="12289"/>
                    </a:lnTo>
                    <a:lnTo>
                      <a:pt x="6628" y="12290"/>
                    </a:lnTo>
                    <a:lnTo>
                      <a:pt x="704" y="12290"/>
                    </a:lnTo>
                    <a:lnTo>
                      <a:pt x="691" y="12289"/>
                    </a:lnTo>
                    <a:lnTo>
                      <a:pt x="678" y="12287"/>
                    </a:lnTo>
                    <a:lnTo>
                      <a:pt x="664" y="12286"/>
                    </a:lnTo>
                    <a:lnTo>
                      <a:pt x="651" y="12284"/>
                    </a:lnTo>
                    <a:lnTo>
                      <a:pt x="638" y="12282"/>
                    </a:lnTo>
                    <a:lnTo>
                      <a:pt x="625" y="12279"/>
                    </a:lnTo>
                    <a:lnTo>
                      <a:pt x="613" y="12274"/>
                    </a:lnTo>
                    <a:lnTo>
                      <a:pt x="601" y="12270"/>
                    </a:lnTo>
                    <a:lnTo>
                      <a:pt x="589" y="12265"/>
                    </a:lnTo>
                    <a:lnTo>
                      <a:pt x="578" y="12260"/>
                    </a:lnTo>
                    <a:lnTo>
                      <a:pt x="566" y="12253"/>
                    </a:lnTo>
                    <a:lnTo>
                      <a:pt x="556" y="12246"/>
                    </a:lnTo>
                    <a:lnTo>
                      <a:pt x="544" y="12240"/>
                    </a:lnTo>
                    <a:lnTo>
                      <a:pt x="534" y="12232"/>
                    </a:lnTo>
                    <a:lnTo>
                      <a:pt x="524" y="12224"/>
                    </a:lnTo>
                    <a:lnTo>
                      <a:pt x="516" y="12216"/>
                    </a:lnTo>
                    <a:lnTo>
                      <a:pt x="507" y="12208"/>
                    </a:lnTo>
                    <a:lnTo>
                      <a:pt x="498" y="12199"/>
                    </a:lnTo>
                    <a:lnTo>
                      <a:pt x="490" y="12190"/>
                    </a:lnTo>
                    <a:lnTo>
                      <a:pt x="483" y="12180"/>
                    </a:lnTo>
                    <a:lnTo>
                      <a:pt x="476" y="12170"/>
                    </a:lnTo>
                    <a:lnTo>
                      <a:pt x="469" y="12160"/>
                    </a:lnTo>
                    <a:lnTo>
                      <a:pt x="463" y="12149"/>
                    </a:lnTo>
                    <a:lnTo>
                      <a:pt x="458" y="12138"/>
                    </a:lnTo>
                    <a:lnTo>
                      <a:pt x="454" y="12127"/>
                    </a:lnTo>
                    <a:lnTo>
                      <a:pt x="449" y="12115"/>
                    </a:lnTo>
                    <a:lnTo>
                      <a:pt x="446" y="12103"/>
                    </a:lnTo>
                    <a:lnTo>
                      <a:pt x="442" y="12091"/>
                    </a:lnTo>
                    <a:lnTo>
                      <a:pt x="440" y="12079"/>
                    </a:lnTo>
                    <a:lnTo>
                      <a:pt x="439" y="12067"/>
                    </a:lnTo>
                    <a:lnTo>
                      <a:pt x="438" y="12054"/>
                    </a:lnTo>
                    <a:lnTo>
                      <a:pt x="437" y="12041"/>
                    </a:lnTo>
                    <a:lnTo>
                      <a:pt x="437" y="11454"/>
                    </a:lnTo>
                    <a:lnTo>
                      <a:pt x="438" y="11442"/>
                    </a:lnTo>
                    <a:lnTo>
                      <a:pt x="439" y="11429"/>
                    </a:lnTo>
                    <a:lnTo>
                      <a:pt x="440" y="11417"/>
                    </a:lnTo>
                    <a:lnTo>
                      <a:pt x="442" y="11404"/>
                    </a:lnTo>
                    <a:lnTo>
                      <a:pt x="446" y="11392"/>
                    </a:lnTo>
                    <a:lnTo>
                      <a:pt x="449" y="11381"/>
                    </a:lnTo>
                    <a:lnTo>
                      <a:pt x="454" y="11370"/>
                    </a:lnTo>
                    <a:lnTo>
                      <a:pt x="458" y="11358"/>
                    </a:lnTo>
                    <a:lnTo>
                      <a:pt x="463" y="11348"/>
                    </a:lnTo>
                    <a:lnTo>
                      <a:pt x="469" y="11337"/>
                    </a:lnTo>
                    <a:lnTo>
                      <a:pt x="476" y="11327"/>
                    </a:lnTo>
                    <a:lnTo>
                      <a:pt x="483" y="11316"/>
                    </a:lnTo>
                    <a:lnTo>
                      <a:pt x="490" y="11307"/>
                    </a:lnTo>
                    <a:lnTo>
                      <a:pt x="498" y="11297"/>
                    </a:lnTo>
                    <a:lnTo>
                      <a:pt x="507" y="11288"/>
                    </a:lnTo>
                    <a:lnTo>
                      <a:pt x="516" y="11279"/>
                    </a:lnTo>
                    <a:lnTo>
                      <a:pt x="524" y="11271"/>
                    </a:lnTo>
                    <a:lnTo>
                      <a:pt x="534" y="11263"/>
                    </a:lnTo>
                    <a:lnTo>
                      <a:pt x="544" y="11256"/>
                    </a:lnTo>
                    <a:lnTo>
                      <a:pt x="556" y="11249"/>
                    </a:lnTo>
                    <a:lnTo>
                      <a:pt x="566" y="11242"/>
                    </a:lnTo>
                    <a:lnTo>
                      <a:pt x="578" y="11237"/>
                    </a:lnTo>
                    <a:lnTo>
                      <a:pt x="589" y="11231"/>
                    </a:lnTo>
                    <a:lnTo>
                      <a:pt x="601" y="11226"/>
                    </a:lnTo>
                    <a:lnTo>
                      <a:pt x="613" y="11221"/>
                    </a:lnTo>
                    <a:lnTo>
                      <a:pt x="625" y="11218"/>
                    </a:lnTo>
                    <a:lnTo>
                      <a:pt x="638" y="11215"/>
                    </a:lnTo>
                    <a:lnTo>
                      <a:pt x="651" y="11211"/>
                    </a:lnTo>
                    <a:lnTo>
                      <a:pt x="664" y="11209"/>
                    </a:lnTo>
                    <a:lnTo>
                      <a:pt x="678" y="11208"/>
                    </a:lnTo>
                    <a:lnTo>
                      <a:pt x="691" y="11207"/>
                    </a:lnTo>
                    <a:lnTo>
                      <a:pt x="704" y="11207"/>
                    </a:lnTo>
                    <a:close/>
                    <a:moveTo>
                      <a:pt x="704" y="10024"/>
                    </a:moveTo>
                    <a:lnTo>
                      <a:pt x="6628" y="10024"/>
                    </a:lnTo>
                    <a:lnTo>
                      <a:pt x="6642" y="10024"/>
                    </a:lnTo>
                    <a:lnTo>
                      <a:pt x="6655" y="10025"/>
                    </a:lnTo>
                    <a:lnTo>
                      <a:pt x="6669" y="10027"/>
                    </a:lnTo>
                    <a:lnTo>
                      <a:pt x="6682" y="10029"/>
                    </a:lnTo>
                    <a:lnTo>
                      <a:pt x="6694" y="10032"/>
                    </a:lnTo>
                    <a:lnTo>
                      <a:pt x="6707" y="10035"/>
                    </a:lnTo>
                    <a:lnTo>
                      <a:pt x="6720" y="10039"/>
                    </a:lnTo>
                    <a:lnTo>
                      <a:pt x="6732" y="10043"/>
                    </a:lnTo>
                    <a:lnTo>
                      <a:pt x="6744" y="10049"/>
                    </a:lnTo>
                    <a:lnTo>
                      <a:pt x="6755" y="10054"/>
                    </a:lnTo>
                    <a:lnTo>
                      <a:pt x="6766" y="10060"/>
                    </a:lnTo>
                    <a:lnTo>
                      <a:pt x="6777" y="10066"/>
                    </a:lnTo>
                    <a:lnTo>
                      <a:pt x="6787" y="10073"/>
                    </a:lnTo>
                    <a:lnTo>
                      <a:pt x="6797" y="10081"/>
                    </a:lnTo>
                    <a:lnTo>
                      <a:pt x="6807" y="10089"/>
                    </a:lnTo>
                    <a:lnTo>
                      <a:pt x="6817" y="10096"/>
                    </a:lnTo>
                    <a:lnTo>
                      <a:pt x="6826" y="10105"/>
                    </a:lnTo>
                    <a:lnTo>
                      <a:pt x="6834" y="10114"/>
                    </a:lnTo>
                    <a:lnTo>
                      <a:pt x="6842" y="10124"/>
                    </a:lnTo>
                    <a:lnTo>
                      <a:pt x="6849" y="10134"/>
                    </a:lnTo>
                    <a:lnTo>
                      <a:pt x="6856" y="10144"/>
                    </a:lnTo>
                    <a:lnTo>
                      <a:pt x="6863" y="10154"/>
                    </a:lnTo>
                    <a:lnTo>
                      <a:pt x="6868" y="10165"/>
                    </a:lnTo>
                    <a:lnTo>
                      <a:pt x="6874" y="10175"/>
                    </a:lnTo>
                    <a:lnTo>
                      <a:pt x="6879" y="10187"/>
                    </a:lnTo>
                    <a:lnTo>
                      <a:pt x="6883" y="10198"/>
                    </a:lnTo>
                    <a:lnTo>
                      <a:pt x="6887" y="10211"/>
                    </a:lnTo>
                    <a:lnTo>
                      <a:pt x="6889" y="10222"/>
                    </a:lnTo>
                    <a:lnTo>
                      <a:pt x="6893" y="10234"/>
                    </a:lnTo>
                    <a:lnTo>
                      <a:pt x="6894" y="10246"/>
                    </a:lnTo>
                    <a:lnTo>
                      <a:pt x="6895" y="10260"/>
                    </a:lnTo>
                    <a:lnTo>
                      <a:pt x="6895" y="10272"/>
                    </a:lnTo>
                    <a:lnTo>
                      <a:pt x="6895" y="10859"/>
                    </a:lnTo>
                    <a:lnTo>
                      <a:pt x="6895" y="10872"/>
                    </a:lnTo>
                    <a:lnTo>
                      <a:pt x="6894" y="10884"/>
                    </a:lnTo>
                    <a:lnTo>
                      <a:pt x="6893" y="10896"/>
                    </a:lnTo>
                    <a:lnTo>
                      <a:pt x="6889" y="10908"/>
                    </a:lnTo>
                    <a:lnTo>
                      <a:pt x="6887" y="10921"/>
                    </a:lnTo>
                    <a:lnTo>
                      <a:pt x="6883" y="10933"/>
                    </a:lnTo>
                    <a:lnTo>
                      <a:pt x="6879" y="10944"/>
                    </a:lnTo>
                    <a:lnTo>
                      <a:pt x="6874" y="10955"/>
                    </a:lnTo>
                    <a:lnTo>
                      <a:pt x="6868" y="10966"/>
                    </a:lnTo>
                    <a:lnTo>
                      <a:pt x="6863" y="10977"/>
                    </a:lnTo>
                    <a:lnTo>
                      <a:pt x="6856" y="10987"/>
                    </a:lnTo>
                    <a:lnTo>
                      <a:pt x="6849" y="10997"/>
                    </a:lnTo>
                    <a:lnTo>
                      <a:pt x="6842" y="11007"/>
                    </a:lnTo>
                    <a:lnTo>
                      <a:pt x="6834" y="11016"/>
                    </a:lnTo>
                    <a:lnTo>
                      <a:pt x="6826" y="11025"/>
                    </a:lnTo>
                    <a:lnTo>
                      <a:pt x="6817" y="11034"/>
                    </a:lnTo>
                    <a:lnTo>
                      <a:pt x="6807" y="11043"/>
                    </a:lnTo>
                    <a:lnTo>
                      <a:pt x="6797" y="11050"/>
                    </a:lnTo>
                    <a:lnTo>
                      <a:pt x="6787" y="11057"/>
                    </a:lnTo>
                    <a:lnTo>
                      <a:pt x="6777" y="11064"/>
                    </a:lnTo>
                    <a:lnTo>
                      <a:pt x="6766" y="11070"/>
                    </a:lnTo>
                    <a:lnTo>
                      <a:pt x="6755" y="11077"/>
                    </a:lnTo>
                    <a:lnTo>
                      <a:pt x="6744" y="11083"/>
                    </a:lnTo>
                    <a:lnTo>
                      <a:pt x="6732" y="11087"/>
                    </a:lnTo>
                    <a:lnTo>
                      <a:pt x="6720" y="11092"/>
                    </a:lnTo>
                    <a:lnTo>
                      <a:pt x="6707" y="11096"/>
                    </a:lnTo>
                    <a:lnTo>
                      <a:pt x="6694" y="11099"/>
                    </a:lnTo>
                    <a:lnTo>
                      <a:pt x="6682" y="11102"/>
                    </a:lnTo>
                    <a:lnTo>
                      <a:pt x="6669" y="11104"/>
                    </a:lnTo>
                    <a:lnTo>
                      <a:pt x="6655" y="11106"/>
                    </a:lnTo>
                    <a:lnTo>
                      <a:pt x="6642" y="11106"/>
                    </a:lnTo>
                    <a:lnTo>
                      <a:pt x="6628" y="11107"/>
                    </a:lnTo>
                    <a:lnTo>
                      <a:pt x="704" y="11107"/>
                    </a:lnTo>
                    <a:lnTo>
                      <a:pt x="691" y="11106"/>
                    </a:lnTo>
                    <a:lnTo>
                      <a:pt x="678" y="11106"/>
                    </a:lnTo>
                    <a:lnTo>
                      <a:pt x="664" y="11104"/>
                    </a:lnTo>
                    <a:lnTo>
                      <a:pt x="651" y="11102"/>
                    </a:lnTo>
                    <a:lnTo>
                      <a:pt x="638" y="11099"/>
                    </a:lnTo>
                    <a:lnTo>
                      <a:pt x="625" y="11096"/>
                    </a:lnTo>
                    <a:lnTo>
                      <a:pt x="613" y="11092"/>
                    </a:lnTo>
                    <a:lnTo>
                      <a:pt x="601" y="11087"/>
                    </a:lnTo>
                    <a:lnTo>
                      <a:pt x="589" y="11083"/>
                    </a:lnTo>
                    <a:lnTo>
                      <a:pt x="578" y="11077"/>
                    </a:lnTo>
                    <a:lnTo>
                      <a:pt x="566" y="11070"/>
                    </a:lnTo>
                    <a:lnTo>
                      <a:pt x="556" y="11064"/>
                    </a:lnTo>
                    <a:lnTo>
                      <a:pt x="544" y="11057"/>
                    </a:lnTo>
                    <a:lnTo>
                      <a:pt x="534" y="11050"/>
                    </a:lnTo>
                    <a:lnTo>
                      <a:pt x="524" y="11043"/>
                    </a:lnTo>
                    <a:lnTo>
                      <a:pt x="516" y="11034"/>
                    </a:lnTo>
                    <a:lnTo>
                      <a:pt x="507" y="11025"/>
                    </a:lnTo>
                    <a:lnTo>
                      <a:pt x="498" y="11016"/>
                    </a:lnTo>
                    <a:lnTo>
                      <a:pt x="490" y="11007"/>
                    </a:lnTo>
                    <a:lnTo>
                      <a:pt x="483" y="10997"/>
                    </a:lnTo>
                    <a:lnTo>
                      <a:pt x="476" y="10987"/>
                    </a:lnTo>
                    <a:lnTo>
                      <a:pt x="469" y="10977"/>
                    </a:lnTo>
                    <a:lnTo>
                      <a:pt x="463" y="10966"/>
                    </a:lnTo>
                    <a:lnTo>
                      <a:pt x="458" y="10955"/>
                    </a:lnTo>
                    <a:lnTo>
                      <a:pt x="454" y="10944"/>
                    </a:lnTo>
                    <a:lnTo>
                      <a:pt x="449" y="10933"/>
                    </a:lnTo>
                    <a:lnTo>
                      <a:pt x="446" y="10921"/>
                    </a:lnTo>
                    <a:lnTo>
                      <a:pt x="442" y="10908"/>
                    </a:lnTo>
                    <a:lnTo>
                      <a:pt x="440" y="10896"/>
                    </a:lnTo>
                    <a:lnTo>
                      <a:pt x="439" y="10884"/>
                    </a:lnTo>
                    <a:lnTo>
                      <a:pt x="438" y="10872"/>
                    </a:lnTo>
                    <a:lnTo>
                      <a:pt x="437" y="10859"/>
                    </a:lnTo>
                    <a:lnTo>
                      <a:pt x="437" y="10272"/>
                    </a:lnTo>
                    <a:lnTo>
                      <a:pt x="438" y="10260"/>
                    </a:lnTo>
                    <a:lnTo>
                      <a:pt x="439" y="10246"/>
                    </a:lnTo>
                    <a:lnTo>
                      <a:pt x="440" y="10234"/>
                    </a:lnTo>
                    <a:lnTo>
                      <a:pt x="442" y="10222"/>
                    </a:lnTo>
                    <a:lnTo>
                      <a:pt x="446" y="10211"/>
                    </a:lnTo>
                    <a:lnTo>
                      <a:pt x="449" y="10198"/>
                    </a:lnTo>
                    <a:lnTo>
                      <a:pt x="454" y="10187"/>
                    </a:lnTo>
                    <a:lnTo>
                      <a:pt x="458" y="10175"/>
                    </a:lnTo>
                    <a:lnTo>
                      <a:pt x="463" y="10165"/>
                    </a:lnTo>
                    <a:lnTo>
                      <a:pt x="469" y="10154"/>
                    </a:lnTo>
                    <a:lnTo>
                      <a:pt x="476" y="10144"/>
                    </a:lnTo>
                    <a:lnTo>
                      <a:pt x="483" y="10134"/>
                    </a:lnTo>
                    <a:lnTo>
                      <a:pt x="490" y="10124"/>
                    </a:lnTo>
                    <a:lnTo>
                      <a:pt x="498" y="10114"/>
                    </a:lnTo>
                    <a:lnTo>
                      <a:pt x="507" y="10105"/>
                    </a:lnTo>
                    <a:lnTo>
                      <a:pt x="516" y="10096"/>
                    </a:lnTo>
                    <a:lnTo>
                      <a:pt x="524" y="10089"/>
                    </a:lnTo>
                    <a:lnTo>
                      <a:pt x="534" y="10081"/>
                    </a:lnTo>
                    <a:lnTo>
                      <a:pt x="544" y="10073"/>
                    </a:lnTo>
                    <a:lnTo>
                      <a:pt x="556" y="10066"/>
                    </a:lnTo>
                    <a:lnTo>
                      <a:pt x="566" y="10060"/>
                    </a:lnTo>
                    <a:lnTo>
                      <a:pt x="578" y="10054"/>
                    </a:lnTo>
                    <a:lnTo>
                      <a:pt x="589" y="10049"/>
                    </a:lnTo>
                    <a:lnTo>
                      <a:pt x="601" y="10043"/>
                    </a:lnTo>
                    <a:lnTo>
                      <a:pt x="613" y="10039"/>
                    </a:lnTo>
                    <a:lnTo>
                      <a:pt x="625" y="10035"/>
                    </a:lnTo>
                    <a:lnTo>
                      <a:pt x="638" y="10032"/>
                    </a:lnTo>
                    <a:lnTo>
                      <a:pt x="651" y="10029"/>
                    </a:lnTo>
                    <a:lnTo>
                      <a:pt x="664" y="10027"/>
                    </a:lnTo>
                    <a:lnTo>
                      <a:pt x="678" y="10025"/>
                    </a:lnTo>
                    <a:lnTo>
                      <a:pt x="691" y="10024"/>
                    </a:lnTo>
                    <a:lnTo>
                      <a:pt x="704" y="10024"/>
                    </a:lnTo>
                    <a:close/>
                    <a:moveTo>
                      <a:pt x="704" y="8842"/>
                    </a:moveTo>
                    <a:lnTo>
                      <a:pt x="6628" y="8842"/>
                    </a:lnTo>
                    <a:lnTo>
                      <a:pt x="6642" y="8842"/>
                    </a:lnTo>
                    <a:lnTo>
                      <a:pt x="6655" y="8843"/>
                    </a:lnTo>
                    <a:lnTo>
                      <a:pt x="6669" y="8845"/>
                    </a:lnTo>
                    <a:lnTo>
                      <a:pt x="6682" y="8846"/>
                    </a:lnTo>
                    <a:lnTo>
                      <a:pt x="6694" y="8849"/>
                    </a:lnTo>
                    <a:lnTo>
                      <a:pt x="6707" y="8853"/>
                    </a:lnTo>
                    <a:lnTo>
                      <a:pt x="6720" y="8857"/>
                    </a:lnTo>
                    <a:lnTo>
                      <a:pt x="6732" y="8862"/>
                    </a:lnTo>
                    <a:lnTo>
                      <a:pt x="6744" y="8866"/>
                    </a:lnTo>
                    <a:lnTo>
                      <a:pt x="6755" y="8872"/>
                    </a:lnTo>
                    <a:lnTo>
                      <a:pt x="6766" y="8877"/>
                    </a:lnTo>
                    <a:lnTo>
                      <a:pt x="6777" y="8884"/>
                    </a:lnTo>
                    <a:lnTo>
                      <a:pt x="6787" y="8891"/>
                    </a:lnTo>
                    <a:lnTo>
                      <a:pt x="6797" y="8898"/>
                    </a:lnTo>
                    <a:lnTo>
                      <a:pt x="6807" y="8906"/>
                    </a:lnTo>
                    <a:lnTo>
                      <a:pt x="6817" y="8915"/>
                    </a:lnTo>
                    <a:lnTo>
                      <a:pt x="6826" y="8923"/>
                    </a:lnTo>
                    <a:lnTo>
                      <a:pt x="6834" y="8932"/>
                    </a:lnTo>
                    <a:lnTo>
                      <a:pt x="6842" y="8942"/>
                    </a:lnTo>
                    <a:lnTo>
                      <a:pt x="6849" y="8952"/>
                    </a:lnTo>
                    <a:lnTo>
                      <a:pt x="6856" y="8962"/>
                    </a:lnTo>
                    <a:lnTo>
                      <a:pt x="6863" y="8972"/>
                    </a:lnTo>
                    <a:lnTo>
                      <a:pt x="6868" y="8983"/>
                    </a:lnTo>
                    <a:lnTo>
                      <a:pt x="6874" y="8994"/>
                    </a:lnTo>
                    <a:lnTo>
                      <a:pt x="6879" y="9005"/>
                    </a:lnTo>
                    <a:lnTo>
                      <a:pt x="6883" y="9016"/>
                    </a:lnTo>
                    <a:lnTo>
                      <a:pt x="6887" y="9028"/>
                    </a:lnTo>
                    <a:lnTo>
                      <a:pt x="6889" y="9039"/>
                    </a:lnTo>
                    <a:lnTo>
                      <a:pt x="6893" y="9051"/>
                    </a:lnTo>
                    <a:lnTo>
                      <a:pt x="6894" y="9065"/>
                    </a:lnTo>
                    <a:lnTo>
                      <a:pt x="6895" y="9077"/>
                    </a:lnTo>
                    <a:lnTo>
                      <a:pt x="6895" y="9089"/>
                    </a:lnTo>
                    <a:lnTo>
                      <a:pt x="6895" y="9676"/>
                    </a:lnTo>
                    <a:lnTo>
                      <a:pt x="6895" y="9689"/>
                    </a:lnTo>
                    <a:lnTo>
                      <a:pt x="6894" y="9701"/>
                    </a:lnTo>
                    <a:lnTo>
                      <a:pt x="6893" y="9714"/>
                    </a:lnTo>
                    <a:lnTo>
                      <a:pt x="6889" y="9726"/>
                    </a:lnTo>
                    <a:lnTo>
                      <a:pt x="6887" y="9738"/>
                    </a:lnTo>
                    <a:lnTo>
                      <a:pt x="6883" y="9750"/>
                    </a:lnTo>
                    <a:lnTo>
                      <a:pt x="6879" y="9761"/>
                    </a:lnTo>
                    <a:lnTo>
                      <a:pt x="6874" y="9772"/>
                    </a:lnTo>
                    <a:lnTo>
                      <a:pt x="6868" y="9784"/>
                    </a:lnTo>
                    <a:lnTo>
                      <a:pt x="6863" y="9795"/>
                    </a:lnTo>
                    <a:lnTo>
                      <a:pt x="6856" y="9805"/>
                    </a:lnTo>
                    <a:lnTo>
                      <a:pt x="6849" y="9815"/>
                    </a:lnTo>
                    <a:lnTo>
                      <a:pt x="6842" y="9825"/>
                    </a:lnTo>
                    <a:lnTo>
                      <a:pt x="6834" y="9834"/>
                    </a:lnTo>
                    <a:lnTo>
                      <a:pt x="6826" y="9842"/>
                    </a:lnTo>
                    <a:lnTo>
                      <a:pt x="6817" y="9851"/>
                    </a:lnTo>
                    <a:lnTo>
                      <a:pt x="6807" y="9860"/>
                    </a:lnTo>
                    <a:lnTo>
                      <a:pt x="6797" y="9868"/>
                    </a:lnTo>
                    <a:lnTo>
                      <a:pt x="6787" y="9875"/>
                    </a:lnTo>
                    <a:lnTo>
                      <a:pt x="6777" y="9882"/>
                    </a:lnTo>
                    <a:lnTo>
                      <a:pt x="6766" y="9888"/>
                    </a:lnTo>
                    <a:lnTo>
                      <a:pt x="6755" y="9895"/>
                    </a:lnTo>
                    <a:lnTo>
                      <a:pt x="6744" y="9900"/>
                    </a:lnTo>
                    <a:lnTo>
                      <a:pt x="6732" y="9905"/>
                    </a:lnTo>
                    <a:lnTo>
                      <a:pt x="6720" y="9909"/>
                    </a:lnTo>
                    <a:lnTo>
                      <a:pt x="6707" y="9913"/>
                    </a:lnTo>
                    <a:lnTo>
                      <a:pt x="6694" y="9917"/>
                    </a:lnTo>
                    <a:lnTo>
                      <a:pt x="6682" y="9919"/>
                    </a:lnTo>
                    <a:lnTo>
                      <a:pt x="6669" y="9921"/>
                    </a:lnTo>
                    <a:lnTo>
                      <a:pt x="6655" y="9923"/>
                    </a:lnTo>
                    <a:lnTo>
                      <a:pt x="6642" y="9924"/>
                    </a:lnTo>
                    <a:lnTo>
                      <a:pt x="6628" y="9924"/>
                    </a:lnTo>
                    <a:lnTo>
                      <a:pt x="704" y="9924"/>
                    </a:lnTo>
                    <a:lnTo>
                      <a:pt x="691" y="9924"/>
                    </a:lnTo>
                    <a:lnTo>
                      <a:pt x="678" y="9923"/>
                    </a:lnTo>
                    <a:lnTo>
                      <a:pt x="664" y="9921"/>
                    </a:lnTo>
                    <a:lnTo>
                      <a:pt x="651" y="9919"/>
                    </a:lnTo>
                    <a:lnTo>
                      <a:pt x="638" y="9917"/>
                    </a:lnTo>
                    <a:lnTo>
                      <a:pt x="625" y="9913"/>
                    </a:lnTo>
                    <a:lnTo>
                      <a:pt x="613" y="9909"/>
                    </a:lnTo>
                    <a:lnTo>
                      <a:pt x="601" y="9905"/>
                    </a:lnTo>
                    <a:lnTo>
                      <a:pt x="589" y="9900"/>
                    </a:lnTo>
                    <a:lnTo>
                      <a:pt x="578" y="9895"/>
                    </a:lnTo>
                    <a:lnTo>
                      <a:pt x="566" y="9888"/>
                    </a:lnTo>
                    <a:lnTo>
                      <a:pt x="556" y="9882"/>
                    </a:lnTo>
                    <a:lnTo>
                      <a:pt x="544" y="9875"/>
                    </a:lnTo>
                    <a:lnTo>
                      <a:pt x="534" y="9868"/>
                    </a:lnTo>
                    <a:lnTo>
                      <a:pt x="524" y="9860"/>
                    </a:lnTo>
                    <a:lnTo>
                      <a:pt x="516" y="9851"/>
                    </a:lnTo>
                    <a:lnTo>
                      <a:pt x="507" y="9842"/>
                    </a:lnTo>
                    <a:lnTo>
                      <a:pt x="498" y="9834"/>
                    </a:lnTo>
                    <a:lnTo>
                      <a:pt x="490" y="9825"/>
                    </a:lnTo>
                    <a:lnTo>
                      <a:pt x="483" y="9815"/>
                    </a:lnTo>
                    <a:lnTo>
                      <a:pt x="476" y="9805"/>
                    </a:lnTo>
                    <a:lnTo>
                      <a:pt x="469" y="9795"/>
                    </a:lnTo>
                    <a:lnTo>
                      <a:pt x="463" y="9784"/>
                    </a:lnTo>
                    <a:lnTo>
                      <a:pt x="458" y="9772"/>
                    </a:lnTo>
                    <a:lnTo>
                      <a:pt x="454" y="9761"/>
                    </a:lnTo>
                    <a:lnTo>
                      <a:pt x="449" y="9750"/>
                    </a:lnTo>
                    <a:lnTo>
                      <a:pt x="446" y="9738"/>
                    </a:lnTo>
                    <a:lnTo>
                      <a:pt x="442" y="9726"/>
                    </a:lnTo>
                    <a:lnTo>
                      <a:pt x="440" y="9714"/>
                    </a:lnTo>
                    <a:lnTo>
                      <a:pt x="439" y="9701"/>
                    </a:lnTo>
                    <a:lnTo>
                      <a:pt x="438" y="9689"/>
                    </a:lnTo>
                    <a:lnTo>
                      <a:pt x="437" y="9676"/>
                    </a:lnTo>
                    <a:lnTo>
                      <a:pt x="437" y="9089"/>
                    </a:lnTo>
                    <a:lnTo>
                      <a:pt x="438" y="9077"/>
                    </a:lnTo>
                    <a:lnTo>
                      <a:pt x="439" y="9065"/>
                    </a:lnTo>
                    <a:lnTo>
                      <a:pt x="440" y="9051"/>
                    </a:lnTo>
                    <a:lnTo>
                      <a:pt x="442" y="9039"/>
                    </a:lnTo>
                    <a:lnTo>
                      <a:pt x="446" y="9028"/>
                    </a:lnTo>
                    <a:lnTo>
                      <a:pt x="449" y="9016"/>
                    </a:lnTo>
                    <a:lnTo>
                      <a:pt x="454" y="9005"/>
                    </a:lnTo>
                    <a:lnTo>
                      <a:pt x="458" y="8994"/>
                    </a:lnTo>
                    <a:lnTo>
                      <a:pt x="463" y="8983"/>
                    </a:lnTo>
                    <a:lnTo>
                      <a:pt x="469" y="8972"/>
                    </a:lnTo>
                    <a:lnTo>
                      <a:pt x="476" y="8962"/>
                    </a:lnTo>
                    <a:lnTo>
                      <a:pt x="483" y="8952"/>
                    </a:lnTo>
                    <a:lnTo>
                      <a:pt x="490" y="8942"/>
                    </a:lnTo>
                    <a:lnTo>
                      <a:pt x="498" y="8932"/>
                    </a:lnTo>
                    <a:lnTo>
                      <a:pt x="507" y="8923"/>
                    </a:lnTo>
                    <a:lnTo>
                      <a:pt x="516" y="8915"/>
                    </a:lnTo>
                    <a:lnTo>
                      <a:pt x="524" y="8906"/>
                    </a:lnTo>
                    <a:lnTo>
                      <a:pt x="534" y="8898"/>
                    </a:lnTo>
                    <a:lnTo>
                      <a:pt x="544" y="8891"/>
                    </a:lnTo>
                    <a:lnTo>
                      <a:pt x="556" y="8884"/>
                    </a:lnTo>
                    <a:lnTo>
                      <a:pt x="566" y="8877"/>
                    </a:lnTo>
                    <a:lnTo>
                      <a:pt x="578" y="8872"/>
                    </a:lnTo>
                    <a:lnTo>
                      <a:pt x="589" y="8866"/>
                    </a:lnTo>
                    <a:lnTo>
                      <a:pt x="601" y="8862"/>
                    </a:lnTo>
                    <a:lnTo>
                      <a:pt x="613" y="8857"/>
                    </a:lnTo>
                    <a:lnTo>
                      <a:pt x="625" y="8853"/>
                    </a:lnTo>
                    <a:lnTo>
                      <a:pt x="638" y="8849"/>
                    </a:lnTo>
                    <a:lnTo>
                      <a:pt x="651" y="8846"/>
                    </a:lnTo>
                    <a:lnTo>
                      <a:pt x="664" y="8845"/>
                    </a:lnTo>
                    <a:lnTo>
                      <a:pt x="678" y="8843"/>
                    </a:lnTo>
                    <a:lnTo>
                      <a:pt x="691" y="8842"/>
                    </a:lnTo>
                    <a:lnTo>
                      <a:pt x="704" y="8842"/>
                    </a:lnTo>
                    <a:close/>
                    <a:moveTo>
                      <a:pt x="704" y="7659"/>
                    </a:moveTo>
                    <a:lnTo>
                      <a:pt x="6628" y="7659"/>
                    </a:lnTo>
                    <a:lnTo>
                      <a:pt x="6642" y="7659"/>
                    </a:lnTo>
                    <a:lnTo>
                      <a:pt x="6655" y="7660"/>
                    </a:lnTo>
                    <a:lnTo>
                      <a:pt x="6669" y="7662"/>
                    </a:lnTo>
                    <a:lnTo>
                      <a:pt x="6682" y="7665"/>
                    </a:lnTo>
                    <a:lnTo>
                      <a:pt x="6694" y="7667"/>
                    </a:lnTo>
                    <a:lnTo>
                      <a:pt x="6707" y="7670"/>
                    </a:lnTo>
                    <a:lnTo>
                      <a:pt x="6720" y="7675"/>
                    </a:lnTo>
                    <a:lnTo>
                      <a:pt x="6732" y="7679"/>
                    </a:lnTo>
                    <a:lnTo>
                      <a:pt x="6744" y="7684"/>
                    </a:lnTo>
                    <a:lnTo>
                      <a:pt x="6755" y="7689"/>
                    </a:lnTo>
                    <a:lnTo>
                      <a:pt x="6766" y="7696"/>
                    </a:lnTo>
                    <a:lnTo>
                      <a:pt x="6777" y="7701"/>
                    </a:lnTo>
                    <a:lnTo>
                      <a:pt x="6787" y="7709"/>
                    </a:lnTo>
                    <a:lnTo>
                      <a:pt x="6797" y="7716"/>
                    </a:lnTo>
                    <a:lnTo>
                      <a:pt x="6807" y="7723"/>
                    </a:lnTo>
                    <a:lnTo>
                      <a:pt x="6817" y="7732"/>
                    </a:lnTo>
                    <a:lnTo>
                      <a:pt x="6826" y="7740"/>
                    </a:lnTo>
                    <a:lnTo>
                      <a:pt x="6834" y="7750"/>
                    </a:lnTo>
                    <a:lnTo>
                      <a:pt x="6842" y="7759"/>
                    </a:lnTo>
                    <a:lnTo>
                      <a:pt x="6849" y="7769"/>
                    </a:lnTo>
                    <a:lnTo>
                      <a:pt x="6856" y="7779"/>
                    </a:lnTo>
                    <a:lnTo>
                      <a:pt x="6863" y="7789"/>
                    </a:lnTo>
                    <a:lnTo>
                      <a:pt x="6868" y="7800"/>
                    </a:lnTo>
                    <a:lnTo>
                      <a:pt x="6874" y="7811"/>
                    </a:lnTo>
                    <a:lnTo>
                      <a:pt x="6879" y="7822"/>
                    </a:lnTo>
                    <a:lnTo>
                      <a:pt x="6883" y="7833"/>
                    </a:lnTo>
                    <a:lnTo>
                      <a:pt x="6887" y="7846"/>
                    </a:lnTo>
                    <a:lnTo>
                      <a:pt x="6889" y="7858"/>
                    </a:lnTo>
                    <a:lnTo>
                      <a:pt x="6893" y="7870"/>
                    </a:lnTo>
                    <a:lnTo>
                      <a:pt x="6894" y="7882"/>
                    </a:lnTo>
                    <a:lnTo>
                      <a:pt x="6895" y="7894"/>
                    </a:lnTo>
                    <a:lnTo>
                      <a:pt x="6895" y="7907"/>
                    </a:lnTo>
                    <a:lnTo>
                      <a:pt x="6895" y="8494"/>
                    </a:lnTo>
                    <a:lnTo>
                      <a:pt x="6895" y="8507"/>
                    </a:lnTo>
                    <a:lnTo>
                      <a:pt x="6894" y="8519"/>
                    </a:lnTo>
                    <a:lnTo>
                      <a:pt x="6893" y="8531"/>
                    </a:lnTo>
                    <a:lnTo>
                      <a:pt x="6889" y="8543"/>
                    </a:lnTo>
                    <a:lnTo>
                      <a:pt x="6887" y="8556"/>
                    </a:lnTo>
                    <a:lnTo>
                      <a:pt x="6883" y="8568"/>
                    </a:lnTo>
                    <a:lnTo>
                      <a:pt x="6879" y="8579"/>
                    </a:lnTo>
                    <a:lnTo>
                      <a:pt x="6874" y="8590"/>
                    </a:lnTo>
                    <a:lnTo>
                      <a:pt x="6868" y="8601"/>
                    </a:lnTo>
                    <a:lnTo>
                      <a:pt x="6863" y="8612"/>
                    </a:lnTo>
                    <a:lnTo>
                      <a:pt x="6856" y="8622"/>
                    </a:lnTo>
                    <a:lnTo>
                      <a:pt x="6849" y="8632"/>
                    </a:lnTo>
                    <a:lnTo>
                      <a:pt x="6842" y="8642"/>
                    </a:lnTo>
                    <a:lnTo>
                      <a:pt x="6834" y="8651"/>
                    </a:lnTo>
                    <a:lnTo>
                      <a:pt x="6826" y="8661"/>
                    </a:lnTo>
                    <a:lnTo>
                      <a:pt x="6817" y="8669"/>
                    </a:lnTo>
                    <a:lnTo>
                      <a:pt x="6807" y="8678"/>
                    </a:lnTo>
                    <a:lnTo>
                      <a:pt x="6797" y="8685"/>
                    </a:lnTo>
                    <a:lnTo>
                      <a:pt x="6787" y="8692"/>
                    </a:lnTo>
                    <a:lnTo>
                      <a:pt x="6777" y="8700"/>
                    </a:lnTo>
                    <a:lnTo>
                      <a:pt x="6766" y="8706"/>
                    </a:lnTo>
                    <a:lnTo>
                      <a:pt x="6755" y="8712"/>
                    </a:lnTo>
                    <a:lnTo>
                      <a:pt x="6744" y="8717"/>
                    </a:lnTo>
                    <a:lnTo>
                      <a:pt x="6732" y="8722"/>
                    </a:lnTo>
                    <a:lnTo>
                      <a:pt x="6720" y="8726"/>
                    </a:lnTo>
                    <a:lnTo>
                      <a:pt x="6707" y="8731"/>
                    </a:lnTo>
                    <a:lnTo>
                      <a:pt x="6694" y="8734"/>
                    </a:lnTo>
                    <a:lnTo>
                      <a:pt x="6682" y="8736"/>
                    </a:lnTo>
                    <a:lnTo>
                      <a:pt x="6669" y="8739"/>
                    </a:lnTo>
                    <a:lnTo>
                      <a:pt x="6655" y="8741"/>
                    </a:lnTo>
                    <a:lnTo>
                      <a:pt x="6642" y="8742"/>
                    </a:lnTo>
                    <a:lnTo>
                      <a:pt x="6628" y="8742"/>
                    </a:lnTo>
                    <a:lnTo>
                      <a:pt x="704" y="8742"/>
                    </a:lnTo>
                    <a:lnTo>
                      <a:pt x="691" y="8742"/>
                    </a:lnTo>
                    <a:lnTo>
                      <a:pt x="678" y="8741"/>
                    </a:lnTo>
                    <a:lnTo>
                      <a:pt x="664" y="8739"/>
                    </a:lnTo>
                    <a:lnTo>
                      <a:pt x="651" y="8736"/>
                    </a:lnTo>
                    <a:lnTo>
                      <a:pt x="638" y="8734"/>
                    </a:lnTo>
                    <a:lnTo>
                      <a:pt x="625" y="8731"/>
                    </a:lnTo>
                    <a:lnTo>
                      <a:pt x="613" y="8726"/>
                    </a:lnTo>
                    <a:lnTo>
                      <a:pt x="601" y="8722"/>
                    </a:lnTo>
                    <a:lnTo>
                      <a:pt x="589" y="8717"/>
                    </a:lnTo>
                    <a:lnTo>
                      <a:pt x="578" y="8712"/>
                    </a:lnTo>
                    <a:lnTo>
                      <a:pt x="566" y="8706"/>
                    </a:lnTo>
                    <a:lnTo>
                      <a:pt x="556" y="8700"/>
                    </a:lnTo>
                    <a:lnTo>
                      <a:pt x="544" y="8692"/>
                    </a:lnTo>
                    <a:lnTo>
                      <a:pt x="534" y="8685"/>
                    </a:lnTo>
                    <a:lnTo>
                      <a:pt x="524" y="8678"/>
                    </a:lnTo>
                    <a:lnTo>
                      <a:pt x="516" y="8669"/>
                    </a:lnTo>
                    <a:lnTo>
                      <a:pt x="507" y="8661"/>
                    </a:lnTo>
                    <a:lnTo>
                      <a:pt x="498" y="8651"/>
                    </a:lnTo>
                    <a:lnTo>
                      <a:pt x="490" y="8642"/>
                    </a:lnTo>
                    <a:lnTo>
                      <a:pt x="483" y="8632"/>
                    </a:lnTo>
                    <a:lnTo>
                      <a:pt x="476" y="8622"/>
                    </a:lnTo>
                    <a:lnTo>
                      <a:pt x="469" y="8612"/>
                    </a:lnTo>
                    <a:lnTo>
                      <a:pt x="463" y="8601"/>
                    </a:lnTo>
                    <a:lnTo>
                      <a:pt x="458" y="8590"/>
                    </a:lnTo>
                    <a:lnTo>
                      <a:pt x="454" y="8579"/>
                    </a:lnTo>
                    <a:lnTo>
                      <a:pt x="449" y="8568"/>
                    </a:lnTo>
                    <a:lnTo>
                      <a:pt x="446" y="8556"/>
                    </a:lnTo>
                    <a:lnTo>
                      <a:pt x="442" y="8543"/>
                    </a:lnTo>
                    <a:lnTo>
                      <a:pt x="440" y="8531"/>
                    </a:lnTo>
                    <a:lnTo>
                      <a:pt x="439" y="8519"/>
                    </a:lnTo>
                    <a:lnTo>
                      <a:pt x="438" y="8507"/>
                    </a:lnTo>
                    <a:lnTo>
                      <a:pt x="437" y="8494"/>
                    </a:lnTo>
                    <a:lnTo>
                      <a:pt x="437" y="7907"/>
                    </a:lnTo>
                    <a:lnTo>
                      <a:pt x="438" y="7894"/>
                    </a:lnTo>
                    <a:lnTo>
                      <a:pt x="439" y="7882"/>
                    </a:lnTo>
                    <a:lnTo>
                      <a:pt x="440" y="7870"/>
                    </a:lnTo>
                    <a:lnTo>
                      <a:pt x="442" y="7858"/>
                    </a:lnTo>
                    <a:lnTo>
                      <a:pt x="446" y="7846"/>
                    </a:lnTo>
                    <a:lnTo>
                      <a:pt x="449" y="7833"/>
                    </a:lnTo>
                    <a:lnTo>
                      <a:pt x="454" y="7822"/>
                    </a:lnTo>
                    <a:lnTo>
                      <a:pt x="458" y="7811"/>
                    </a:lnTo>
                    <a:lnTo>
                      <a:pt x="463" y="7800"/>
                    </a:lnTo>
                    <a:lnTo>
                      <a:pt x="469" y="7789"/>
                    </a:lnTo>
                    <a:lnTo>
                      <a:pt x="476" y="7779"/>
                    </a:lnTo>
                    <a:lnTo>
                      <a:pt x="483" y="7769"/>
                    </a:lnTo>
                    <a:lnTo>
                      <a:pt x="490" y="7759"/>
                    </a:lnTo>
                    <a:lnTo>
                      <a:pt x="498" y="7750"/>
                    </a:lnTo>
                    <a:lnTo>
                      <a:pt x="507" y="7740"/>
                    </a:lnTo>
                    <a:lnTo>
                      <a:pt x="516" y="7732"/>
                    </a:lnTo>
                    <a:lnTo>
                      <a:pt x="524" y="7723"/>
                    </a:lnTo>
                    <a:lnTo>
                      <a:pt x="534" y="7716"/>
                    </a:lnTo>
                    <a:lnTo>
                      <a:pt x="544" y="7709"/>
                    </a:lnTo>
                    <a:lnTo>
                      <a:pt x="556" y="7701"/>
                    </a:lnTo>
                    <a:lnTo>
                      <a:pt x="566" y="7696"/>
                    </a:lnTo>
                    <a:lnTo>
                      <a:pt x="578" y="7689"/>
                    </a:lnTo>
                    <a:lnTo>
                      <a:pt x="589" y="7684"/>
                    </a:lnTo>
                    <a:lnTo>
                      <a:pt x="601" y="7679"/>
                    </a:lnTo>
                    <a:lnTo>
                      <a:pt x="613" y="7675"/>
                    </a:lnTo>
                    <a:lnTo>
                      <a:pt x="625" y="7670"/>
                    </a:lnTo>
                    <a:lnTo>
                      <a:pt x="638" y="7667"/>
                    </a:lnTo>
                    <a:lnTo>
                      <a:pt x="651" y="7665"/>
                    </a:lnTo>
                    <a:lnTo>
                      <a:pt x="664" y="7662"/>
                    </a:lnTo>
                    <a:lnTo>
                      <a:pt x="678" y="7660"/>
                    </a:lnTo>
                    <a:lnTo>
                      <a:pt x="691" y="7659"/>
                    </a:lnTo>
                    <a:lnTo>
                      <a:pt x="704" y="7659"/>
                    </a:lnTo>
                    <a:close/>
                    <a:moveTo>
                      <a:pt x="704" y="6477"/>
                    </a:moveTo>
                    <a:lnTo>
                      <a:pt x="6628" y="6477"/>
                    </a:lnTo>
                    <a:lnTo>
                      <a:pt x="6642" y="6477"/>
                    </a:lnTo>
                    <a:lnTo>
                      <a:pt x="6655" y="6478"/>
                    </a:lnTo>
                    <a:lnTo>
                      <a:pt x="6669" y="6480"/>
                    </a:lnTo>
                    <a:lnTo>
                      <a:pt x="6682" y="6482"/>
                    </a:lnTo>
                    <a:lnTo>
                      <a:pt x="6694" y="6484"/>
                    </a:lnTo>
                    <a:lnTo>
                      <a:pt x="6707" y="6488"/>
                    </a:lnTo>
                    <a:lnTo>
                      <a:pt x="6720" y="6492"/>
                    </a:lnTo>
                    <a:lnTo>
                      <a:pt x="6732" y="6497"/>
                    </a:lnTo>
                    <a:lnTo>
                      <a:pt x="6744" y="6501"/>
                    </a:lnTo>
                    <a:lnTo>
                      <a:pt x="6755" y="6506"/>
                    </a:lnTo>
                    <a:lnTo>
                      <a:pt x="6766" y="6513"/>
                    </a:lnTo>
                    <a:lnTo>
                      <a:pt x="6777" y="6519"/>
                    </a:lnTo>
                    <a:lnTo>
                      <a:pt x="6787" y="6526"/>
                    </a:lnTo>
                    <a:lnTo>
                      <a:pt x="6797" y="6533"/>
                    </a:lnTo>
                    <a:lnTo>
                      <a:pt x="6807" y="6541"/>
                    </a:lnTo>
                    <a:lnTo>
                      <a:pt x="6817" y="6550"/>
                    </a:lnTo>
                    <a:lnTo>
                      <a:pt x="6826" y="6559"/>
                    </a:lnTo>
                    <a:lnTo>
                      <a:pt x="6834" y="6568"/>
                    </a:lnTo>
                    <a:lnTo>
                      <a:pt x="6842" y="6576"/>
                    </a:lnTo>
                    <a:lnTo>
                      <a:pt x="6849" y="6586"/>
                    </a:lnTo>
                    <a:lnTo>
                      <a:pt x="6856" y="6596"/>
                    </a:lnTo>
                    <a:lnTo>
                      <a:pt x="6863" y="6606"/>
                    </a:lnTo>
                    <a:lnTo>
                      <a:pt x="6868" y="6617"/>
                    </a:lnTo>
                    <a:lnTo>
                      <a:pt x="6874" y="6629"/>
                    </a:lnTo>
                    <a:lnTo>
                      <a:pt x="6879" y="6640"/>
                    </a:lnTo>
                    <a:lnTo>
                      <a:pt x="6883" y="6651"/>
                    </a:lnTo>
                    <a:lnTo>
                      <a:pt x="6887" y="6663"/>
                    </a:lnTo>
                    <a:lnTo>
                      <a:pt x="6889" y="6675"/>
                    </a:lnTo>
                    <a:lnTo>
                      <a:pt x="6893" y="6687"/>
                    </a:lnTo>
                    <a:lnTo>
                      <a:pt x="6894" y="6700"/>
                    </a:lnTo>
                    <a:lnTo>
                      <a:pt x="6895" y="6712"/>
                    </a:lnTo>
                    <a:lnTo>
                      <a:pt x="6895" y="6725"/>
                    </a:lnTo>
                    <a:lnTo>
                      <a:pt x="6895" y="7312"/>
                    </a:lnTo>
                    <a:lnTo>
                      <a:pt x="6895" y="7324"/>
                    </a:lnTo>
                    <a:lnTo>
                      <a:pt x="6894" y="7336"/>
                    </a:lnTo>
                    <a:lnTo>
                      <a:pt x="6893" y="7350"/>
                    </a:lnTo>
                    <a:lnTo>
                      <a:pt x="6889" y="7362"/>
                    </a:lnTo>
                    <a:lnTo>
                      <a:pt x="6887" y="7373"/>
                    </a:lnTo>
                    <a:lnTo>
                      <a:pt x="6883" y="7385"/>
                    </a:lnTo>
                    <a:lnTo>
                      <a:pt x="6879" y="7396"/>
                    </a:lnTo>
                    <a:lnTo>
                      <a:pt x="6874" y="7407"/>
                    </a:lnTo>
                    <a:lnTo>
                      <a:pt x="6868" y="7418"/>
                    </a:lnTo>
                    <a:lnTo>
                      <a:pt x="6863" y="7429"/>
                    </a:lnTo>
                    <a:lnTo>
                      <a:pt x="6856" y="7439"/>
                    </a:lnTo>
                    <a:lnTo>
                      <a:pt x="6849" y="7449"/>
                    </a:lnTo>
                    <a:lnTo>
                      <a:pt x="6842" y="7459"/>
                    </a:lnTo>
                    <a:lnTo>
                      <a:pt x="6834" y="7469"/>
                    </a:lnTo>
                    <a:lnTo>
                      <a:pt x="6826" y="7478"/>
                    </a:lnTo>
                    <a:lnTo>
                      <a:pt x="6817" y="7486"/>
                    </a:lnTo>
                    <a:lnTo>
                      <a:pt x="6807" y="7495"/>
                    </a:lnTo>
                    <a:lnTo>
                      <a:pt x="6797" y="7503"/>
                    </a:lnTo>
                    <a:lnTo>
                      <a:pt x="6787" y="7510"/>
                    </a:lnTo>
                    <a:lnTo>
                      <a:pt x="6777" y="7517"/>
                    </a:lnTo>
                    <a:lnTo>
                      <a:pt x="6766" y="7524"/>
                    </a:lnTo>
                    <a:lnTo>
                      <a:pt x="6755" y="7529"/>
                    </a:lnTo>
                    <a:lnTo>
                      <a:pt x="6744" y="7535"/>
                    </a:lnTo>
                    <a:lnTo>
                      <a:pt x="6732" y="7539"/>
                    </a:lnTo>
                    <a:lnTo>
                      <a:pt x="6720" y="7544"/>
                    </a:lnTo>
                    <a:lnTo>
                      <a:pt x="6707" y="7548"/>
                    </a:lnTo>
                    <a:lnTo>
                      <a:pt x="6694" y="7552"/>
                    </a:lnTo>
                    <a:lnTo>
                      <a:pt x="6682" y="7554"/>
                    </a:lnTo>
                    <a:lnTo>
                      <a:pt x="6669" y="7556"/>
                    </a:lnTo>
                    <a:lnTo>
                      <a:pt x="6655" y="7558"/>
                    </a:lnTo>
                    <a:lnTo>
                      <a:pt x="6642" y="7559"/>
                    </a:lnTo>
                    <a:lnTo>
                      <a:pt x="6628" y="7559"/>
                    </a:lnTo>
                    <a:lnTo>
                      <a:pt x="704" y="7559"/>
                    </a:lnTo>
                    <a:lnTo>
                      <a:pt x="691" y="7559"/>
                    </a:lnTo>
                    <a:lnTo>
                      <a:pt x="678" y="7558"/>
                    </a:lnTo>
                    <a:lnTo>
                      <a:pt x="664" y="7556"/>
                    </a:lnTo>
                    <a:lnTo>
                      <a:pt x="651" y="7554"/>
                    </a:lnTo>
                    <a:lnTo>
                      <a:pt x="638" y="7552"/>
                    </a:lnTo>
                    <a:lnTo>
                      <a:pt x="625" y="7548"/>
                    </a:lnTo>
                    <a:lnTo>
                      <a:pt x="613" y="7544"/>
                    </a:lnTo>
                    <a:lnTo>
                      <a:pt x="601" y="7539"/>
                    </a:lnTo>
                    <a:lnTo>
                      <a:pt x="589" y="7535"/>
                    </a:lnTo>
                    <a:lnTo>
                      <a:pt x="578" y="7529"/>
                    </a:lnTo>
                    <a:lnTo>
                      <a:pt x="566" y="7524"/>
                    </a:lnTo>
                    <a:lnTo>
                      <a:pt x="556" y="7517"/>
                    </a:lnTo>
                    <a:lnTo>
                      <a:pt x="544" y="7510"/>
                    </a:lnTo>
                    <a:lnTo>
                      <a:pt x="534" y="7503"/>
                    </a:lnTo>
                    <a:lnTo>
                      <a:pt x="524" y="7495"/>
                    </a:lnTo>
                    <a:lnTo>
                      <a:pt x="516" y="7486"/>
                    </a:lnTo>
                    <a:lnTo>
                      <a:pt x="507" y="7478"/>
                    </a:lnTo>
                    <a:lnTo>
                      <a:pt x="498" y="7469"/>
                    </a:lnTo>
                    <a:lnTo>
                      <a:pt x="490" y="7459"/>
                    </a:lnTo>
                    <a:lnTo>
                      <a:pt x="483" y="7449"/>
                    </a:lnTo>
                    <a:lnTo>
                      <a:pt x="476" y="7439"/>
                    </a:lnTo>
                    <a:lnTo>
                      <a:pt x="469" y="7429"/>
                    </a:lnTo>
                    <a:lnTo>
                      <a:pt x="463" y="7418"/>
                    </a:lnTo>
                    <a:lnTo>
                      <a:pt x="458" y="7407"/>
                    </a:lnTo>
                    <a:lnTo>
                      <a:pt x="454" y="7396"/>
                    </a:lnTo>
                    <a:lnTo>
                      <a:pt x="449" y="7385"/>
                    </a:lnTo>
                    <a:lnTo>
                      <a:pt x="446" y="7373"/>
                    </a:lnTo>
                    <a:lnTo>
                      <a:pt x="442" y="7362"/>
                    </a:lnTo>
                    <a:lnTo>
                      <a:pt x="440" y="7350"/>
                    </a:lnTo>
                    <a:lnTo>
                      <a:pt x="439" y="7336"/>
                    </a:lnTo>
                    <a:lnTo>
                      <a:pt x="438" y="7324"/>
                    </a:lnTo>
                    <a:lnTo>
                      <a:pt x="437" y="7312"/>
                    </a:lnTo>
                    <a:lnTo>
                      <a:pt x="437" y="6725"/>
                    </a:lnTo>
                    <a:lnTo>
                      <a:pt x="438" y="6712"/>
                    </a:lnTo>
                    <a:lnTo>
                      <a:pt x="439" y="6700"/>
                    </a:lnTo>
                    <a:lnTo>
                      <a:pt x="440" y="6687"/>
                    </a:lnTo>
                    <a:lnTo>
                      <a:pt x="442" y="6675"/>
                    </a:lnTo>
                    <a:lnTo>
                      <a:pt x="446" y="6663"/>
                    </a:lnTo>
                    <a:lnTo>
                      <a:pt x="449" y="6651"/>
                    </a:lnTo>
                    <a:lnTo>
                      <a:pt x="454" y="6640"/>
                    </a:lnTo>
                    <a:lnTo>
                      <a:pt x="458" y="6629"/>
                    </a:lnTo>
                    <a:lnTo>
                      <a:pt x="463" y="6617"/>
                    </a:lnTo>
                    <a:lnTo>
                      <a:pt x="469" y="6606"/>
                    </a:lnTo>
                    <a:lnTo>
                      <a:pt x="476" y="6596"/>
                    </a:lnTo>
                    <a:lnTo>
                      <a:pt x="483" y="6586"/>
                    </a:lnTo>
                    <a:lnTo>
                      <a:pt x="490" y="6576"/>
                    </a:lnTo>
                    <a:lnTo>
                      <a:pt x="498" y="6568"/>
                    </a:lnTo>
                    <a:lnTo>
                      <a:pt x="507" y="6559"/>
                    </a:lnTo>
                    <a:lnTo>
                      <a:pt x="516" y="6550"/>
                    </a:lnTo>
                    <a:lnTo>
                      <a:pt x="524" y="6541"/>
                    </a:lnTo>
                    <a:lnTo>
                      <a:pt x="534" y="6533"/>
                    </a:lnTo>
                    <a:lnTo>
                      <a:pt x="544" y="6526"/>
                    </a:lnTo>
                    <a:lnTo>
                      <a:pt x="556" y="6519"/>
                    </a:lnTo>
                    <a:lnTo>
                      <a:pt x="566" y="6513"/>
                    </a:lnTo>
                    <a:lnTo>
                      <a:pt x="578" y="6506"/>
                    </a:lnTo>
                    <a:lnTo>
                      <a:pt x="589" y="6501"/>
                    </a:lnTo>
                    <a:lnTo>
                      <a:pt x="601" y="6497"/>
                    </a:lnTo>
                    <a:lnTo>
                      <a:pt x="613" y="6492"/>
                    </a:lnTo>
                    <a:lnTo>
                      <a:pt x="625" y="6488"/>
                    </a:lnTo>
                    <a:lnTo>
                      <a:pt x="638" y="6484"/>
                    </a:lnTo>
                    <a:lnTo>
                      <a:pt x="651" y="6482"/>
                    </a:lnTo>
                    <a:lnTo>
                      <a:pt x="664" y="6480"/>
                    </a:lnTo>
                    <a:lnTo>
                      <a:pt x="678" y="6478"/>
                    </a:lnTo>
                    <a:lnTo>
                      <a:pt x="691" y="6477"/>
                    </a:lnTo>
                    <a:lnTo>
                      <a:pt x="704" y="6477"/>
                    </a:lnTo>
                    <a:close/>
                    <a:moveTo>
                      <a:pt x="704" y="5294"/>
                    </a:moveTo>
                    <a:lnTo>
                      <a:pt x="6628" y="5294"/>
                    </a:lnTo>
                    <a:lnTo>
                      <a:pt x="6642" y="5295"/>
                    </a:lnTo>
                    <a:lnTo>
                      <a:pt x="6655" y="5295"/>
                    </a:lnTo>
                    <a:lnTo>
                      <a:pt x="6669" y="5297"/>
                    </a:lnTo>
                    <a:lnTo>
                      <a:pt x="6682" y="5299"/>
                    </a:lnTo>
                    <a:lnTo>
                      <a:pt x="6694" y="5302"/>
                    </a:lnTo>
                    <a:lnTo>
                      <a:pt x="6707" y="5305"/>
                    </a:lnTo>
                    <a:lnTo>
                      <a:pt x="6720" y="5309"/>
                    </a:lnTo>
                    <a:lnTo>
                      <a:pt x="6732" y="5314"/>
                    </a:lnTo>
                    <a:lnTo>
                      <a:pt x="6744" y="5318"/>
                    </a:lnTo>
                    <a:lnTo>
                      <a:pt x="6755" y="5324"/>
                    </a:lnTo>
                    <a:lnTo>
                      <a:pt x="6766" y="5331"/>
                    </a:lnTo>
                    <a:lnTo>
                      <a:pt x="6777" y="5337"/>
                    </a:lnTo>
                    <a:lnTo>
                      <a:pt x="6787" y="5344"/>
                    </a:lnTo>
                    <a:lnTo>
                      <a:pt x="6797" y="5351"/>
                    </a:lnTo>
                    <a:lnTo>
                      <a:pt x="6807" y="5358"/>
                    </a:lnTo>
                    <a:lnTo>
                      <a:pt x="6817" y="5367"/>
                    </a:lnTo>
                    <a:lnTo>
                      <a:pt x="6826" y="5376"/>
                    </a:lnTo>
                    <a:lnTo>
                      <a:pt x="6834" y="5385"/>
                    </a:lnTo>
                    <a:lnTo>
                      <a:pt x="6842" y="5394"/>
                    </a:lnTo>
                    <a:lnTo>
                      <a:pt x="6849" y="5404"/>
                    </a:lnTo>
                    <a:lnTo>
                      <a:pt x="6856" y="5414"/>
                    </a:lnTo>
                    <a:lnTo>
                      <a:pt x="6863" y="5424"/>
                    </a:lnTo>
                    <a:lnTo>
                      <a:pt x="6868" y="5435"/>
                    </a:lnTo>
                    <a:lnTo>
                      <a:pt x="6874" y="5446"/>
                    </a:lnTo>
                    <a:lnTo>
                      <a:pt x="6879" y="5457"/>
                    </a:lnTo>
                    <a:lnTo>
                      <a:pt x="6883" y="5468"/>
                    </a:lnTo>
                    <a:lnTo>
                      <a:pt x="6887" y="5480"/>
                    </a:lnTo>
                    <a:lnTo>
                      <a:pt x="6889" y="5493"/>
                    </a:lnTo>
                    <a:lnTo>
                      <a:pt x="6893" y="5505"/>
                    </a:lnTo>
                    <a:lnTo>
                      <a:pt x="6894" y="5517"/>
                    </a:lnTo>
                    <a:lnTo>
                      <a:pt x="6895" y="5529"/>
                    </a:lnTo>
                    <a:lnTo>
                      <a:pt x="6895" y="5542"/>
                    </a:lnTo>
                    <a:lnTo>
                      <a:pt x="6895" y="6129"/>
                    </a:lnTo>
                    <a:lnTo>
                      <a:pt x="6895" y="6142"/>
                    </a:lnTo>
                    <a:lnTo>
                      <a:pt x="6894" y="6155"/>
                    </a:lnTo>
                    <a:lnTo>
                      <a:pt x="6893" y="6167"/>
                    </a:lnTo>
                    <a:lnTo>
                      <a:pt x="6889" y="6179"/>
                    </a:lnTo>
                    <a:lnTo>
                      <a:pt x="6887" y="6190"/>
                    </a:lnTo>
                    <a:lnTo>
                      <a:pt x="6883" y="6203"/>
                    </a:lnTo>
                    <a:lnTo>
                      <a:pt x="6879" y="6214"/>
                    </a:lnTo>
                    <a:lnTo>
                      <a:pt x="6874" y="6226"/>
                    </a:lnTo>
                    <a:lnTo>
                      <a:pt x="6868" y="6236"/>
                    </a:lnTo>
                    <a:lnTo>
                      <a:pt x="6863" y="6247"/>
                    </a:lnTo>
                    <a:lnTo>
                      <a:pt x="6856" y="6257"/>
                    </a:lnTo>
                    <a:lnTo>
                      <a:pt x="6849" y="6267"/>
                    </a:lnTo>
                    <a:lnTo>
                      <a:pt x="6842" y="6277"/>
                    </a:lnTo>
                    <a:lnTo>
                      <a:pt x="6834" y="6287"/>
                    </a:lnTo>
                    <a:lnTo>
                      <a:pt x="6826" y="6296"/>
                    </a:lnTo>
                    <a:lnTo>
                      <a:pt x="6817" y="6305"/>
                    </a:lnTo>
                    <a:lnTo>
                      <a:pt x="6807" y="6312"/>
                    </a:lnTo>
                    <a:lnTo>
                      <a:pt x="6797" y="6320"/>
                    </a:lnTo>
                    <a:lnTo>
                      <a:pt x="6787" y="6328"/>
                    </a:lnTo>
                    <a:lnTo>
                      <a:pt x="6777" y="6335"/>
                    </a:lnTo>
                    <a:lnTo>
                      <a:pt x="6766" y="6341"/>
                    </a:lnTo>
                    <a:lnTo>
                      <a:pt x="6755" y="6347"/>
                    </a:lnTo>
                    <a:lnTo>
                      <a:pt x="6744" y="6352"/>
                    </a:lnTo>
                    <a:lnTo>
                      <a:pt x="6732" y="6358"/>
                    </a:lnTo>
                    <a:lnTo>
                      <a:pt x="6720" y="6362"/>
                    </a:lnTo>
                    <a:lnTo>
                      <a:pt x="6707" y="6366"/>
                    </a:lnTo>
                    <a:lnTo>
                      <a:pt x="6694" y="6369"/>
                    </a:lnTo>
                    <a:lnTo>
                      <a:pt x="6682" y="6372"/>
                    </a:lnTo>
                    <a:lnTo>
                      <a:pt x="6669" y="6374"/>
                    </a:lnTo>
                    <a:lnTo>
                      <a:pt x="6655" y="6376"/>
                    </a:lnTo>
                    <a:lnTo>
                      <a:pt x="6642" y="6377"/>
                    </a:lnTo>
                    <a:lnTo>
                      <a:pt x="6628" y="6377"/>
                    </a:lnTo>
                    <a:lnTo>
                      <a:pt x="704" y="6377"/>
                    </a:lnTo>
                    <a:lnTo>
                      <a:pt x="691" y="6377"/>
                    </a:lnTo>
                    <a:lnTo>
                      <a:pt x="678" y="6376"/>
                    </a:lnTo>
                    <a:lnTo>
                      <a:pt x="664" y="6374"/>
                    </a:lnTo>
                    <a:lnTo>
                      <a:pt x="651" y="6372"/>
                    </a:lnTo>
                    <a:lnTo>
                      <a:pt x="638" y="6369"/>
                    </a:lnTo>
                    <a:lnTo>
                      <a:pt x="625" y="6366"/>
                    </a:lnTo>
                    <a:lnTo>
                      <a:pt x="613" y="6362"/>
                    </a:lnTo>
                    <a:lnTo>
                      <a:pt x="601" y="6358"/>
                    </a:lnTo>
                    <a:lnTo>
                      <a:pt x="589" y="6352"/>
                    </a:lnTo>
                    <a:lnTo>
                      <a:pt x="578" y="6347"/>
                    </a:lnTo>
                    <a:lnTo>
                      <a:pt x="566" y="6341"/>
                    </a:lnTo>
                    <a:lnTo>
                      <a:pt x="556" y="6335"/>
                    </a:lnTo>
                    <a:lnTo>
                      <a:pt x="544" y="6328"/>
                    </a:lnTo>
                    <a:lnTo>
                      <a:pt x="534" y="6320"/>
                    </a:lnTo>
                    <a:lnTo>
                      <a:pt x="524" y="6312"/>
                    </a:lnTo>
                    <a:lnTo>
                      <a:pt x="516" y="6305"/>
                    </a:lnTo>
                    <a:lnTo>
                      <a:pt x="507" y="6296"/>
                    </a:lnTo>
                    <a:lnTo>
                      <a:pt x="498" y="6287"/>
                    </a:lnTo>
                    <a:lnTo>
                      <a:pt x="490" y="6277"/>
                    </a:lnTo>
                    <a:lnTo>
                      <a:pt x="483" y="6267"/>
                    </a:lnTo>
                    <a:lnTo>
                      <a:pt x="476" y="6257"/>
                    </a:lnTo>
                    <a:lnTo>
                      <a:pt x="469" y="6247"/>
                    </a:lnTo>
                    <a:lnTo>
                      <a:pt x="463" y="6236"/>
                    </a:lnTo>
                    <a:lnTo>
                      <a:pt x="458" y="6226"/>
                    </a:lnTo>
                    <a:lnTo>
                      <a:pt x="454" y="6214"/>
                    </a:lnTo>
                    <a:lnTo>
                      <a:pt x="449" y="6203"/>
                    </a:lnTo>
                    <a:lnTo>
                      <a:pt x="446" y="6190"/>
                    </a:lnTo>
                    <a:lnTo>
                      <a:pt x="442" y="6179"/>
                    </a:lnTo>
                    <a:lnTo>
                      <a:pt x="440" y="6167"/>
                    </a:lnTo>
                    <a:lnTo>
                      <a:pt x="439" y="6155"/>
                    </a:lnTo>
                    <a:lnTo>
                      <a:pt x="438" y="6142"/>
                    </a:lnTo>
                    <a:lnTo>
                      <a:pt x="437" y="6129"/>
                    </a:lnTo>
                    <a:lnTo>
                      <a:pt x="437" y="5542"/>
                    </a:lnTo>
                    <a:lnTo>
                      <a:pt x="438" y="5529"/>
                    </a:lnTo>
                    <a:lnTo>
                      <a:pt x="439" y="5517"/>
                    </a:lnTo>
                    <a:lnTo>
                      <a:pt x="440" y="5505"/>
                    </a:lnTo>
                    <a:lnTo>
                      <a:pt x="442" y="5493"/>
                    </a:lnTo>
                    <a:lnTo>
                      <a:pt x="446" y="5480"/>
                    </a:lnTo>
                    <a:lnTo>
                      <a:pt x="449" y="5468"/>
                    </a:lnTo>
                    <a:lnTo>
                      <a:pt x="454" y="5457"/>
                    </a:lnTo>
                    <a:lnTo>
                      <a:pt x="458" y="5446"/>
                    </a:lnTo>
                    <a:lnTo>
                      <a:pt x="463" y="5435"/>
                    </a:lnTo>
                    <a:lnTo>
                      <a:pt x="469" y="5424"/>
                    </a:lnTo>
                    <a:lnTo>
                      <a:pt x="476" y="5414"/>
                    </a:lnTo>
                    <a:lnTo>
                      <a:pt x="483" y="5404"/>
                    </a:lnTo>
                    <a:lnTo>
                      <a:pt x="490" y="5394"/>
                    </a:lnTo>
                    <a:lnTo>
                      <a:pt x="498" y="5385"/>
                    </a:lnTo>
                    <a:lnTo>
                      <a:pt x="507" y="5376"/>
                    </a:lnTo>
                    <a:lnTo>
                      <a:pt x="516" y="5367"/>
                    </a:lnTo>
                    <a:lnTo>
                      <a:pt x="524" y="5358"/>
                    </a:lnTo>
                    <a:lnTo>
                      <a:pt x="534" y="5351"/>
                    </a:lnTo>
                    <a:lnTo>
                      <a:pt x="544" y="5344"/>
                    </a:lnTo>
                    <a:lnTo>
                      <a:pt x="556" y="5337"/>
                    </a:lnTo>
                    <a:lnTo>
                      <a:pt x="566" y="5331"/>
                    </a:lnTo>
                    <a:lnTo>
                      <a:pt x="578" y="5324"/>
                    </a:lnTo>
                    <a:lnTo>
                      <a:pt x="589" y="5318"/>
                    </a:lnTo>
                    <a:lnTo>
                      <a:pt x="601" y="5314"/>
                    </a:lnTo>
                    <a:lnTo>
                      <a:pt x="613" y="5309"/>
                    </a:lnTo>
                    <a:lnTo>
                      <a:pt x="625" y="5305"/>
                    </a:lnTo>
                    <a:lnTo>
                      <a:pt x="638" y="5302"/>
                    </a:lnTo>
                    <a:lnTo>
                      <a:pt x="651" y="5299"/>
                    </a:lnTo>
                    <a:lnTo>
                      <a:pt x="664" y="5297"/>
                    </a:lnTo>
                    <a:lnTo>
                      <a:pt x="678" y="5295"/>
                    </a:lnTo>
                    <a:lnTo>
                      <a:pt x="691" y="5295"/>
                    </a:lnTo>
                    <a:lnTo>
                      <a:pt x="704" y="5294"/>
                    </a:lnTo>
                    <a:close/>
                    <a:moveTo>
                      <a:pt x="704" y="4111"/>
                    </a:moveTo>
                    <a:lnTo>
                      <a:pt x="6628" y="4111"/>
                    </a:lnTo>
                    <a:lnTo>
                      <a:pt x="6642" y="4112"/>
                    </a:lnTo>
                    <a:lnTo>
                      <a:pt x="6655" y="4112"/>
                    </a:lnTo>
                    <a:lnTo>
                      <a:pt x="6669" y="4115"/>
                    </a:lnTo>
                    <a:lnTo>
                      <a:pt x="6682" y="4117"/>
                    </a:lnTo>
                    <a:lnTo>
                      <a:pt x="6694" y="4119"/>
                    </a:lnTo>
                    <a:lnTo>
                      <a:pt x="6707" y="4122"/>
                    </a:lnTo>
                    <a:lnTo>
                      <a:pt x="6720" y="4127"/>
                    </a:lnTo>
                    <a:lnTo>
                      <a:pt x="6732" y="4131"/>
                    </a:lnTo>
                    <a:lnTo>
                      <a:pt x="6744" y="4136"/>
                    </a:lnTo>
                    <a:lnTo>
                      <a:pt x="6755" y="4141"/>
                    </a:lnTo>
                    <a:lnTo>
                      <a:pt x="6766" y="4148"/>
                    </a:lnTo>
                    <a:lnTo>
                      <a:pt x="6777" y="4155"/>
                    </a:lnTo>
                    <a:lnTo>
                      <a:pt x="6787" y="4161"/>
                    </a:lnTo>
                    <a:lnTo>
                      <a:pt x="6797" y="4169"/>
                    </a:lnTo>
                    <a:lnTo>
                      <a:pt x="6807" y="4177"/>
                    </a:lnTo>
                    <a:lnTo>
                      <a:pt x="6817" y="4185"/>
                    </a:lnTo>
                    <a:lnTo>
                      <a:pt x="6826" y="4193"/>
                    </a:lnTo>
                    <a:lnTo>
                      <a:pt x="6834" y="4202"/>
                    </a:lnTo>
                    <a:lnTo>
                      <a:pt x="6842" y="4211"/>
                    </a:lnTo>
                    <a:lnTo>
                      <a:pt x="6849" y="4221"/>
                    </a:lnTo>
                    <a:lnTo>
                      <a:pt x="6856" y="4231"/>
                    </a:lnTo>
                    <a:lnTo>
                      <a:pt x="6863" y="4241"/>
                    </a:lnTo>
                    <a:lnTo>
                      <a:pt x="6868" y="4252"/>
                    </a:lnTo>
                    <a:lnTo>
                      <a:pt x="6874" y="4263"/>
                    </a:lnTo>
                    <a:lnTo>
                      <a:pt x="6879" y="4274"/>
                    </a:lnTo>
                    <a:lnTo>
                      <a:pt x="6883" y="4287"/>
                    </a:lnTo>
                    <a:lnTo>
                      <a:pt x="6887" y="4298"/>
                    </a:lnTo>
                    <a:lnTo>
                      <a:pt x="6889" y="4310"/>
                    </a:lnTo>
                    <a:lnTo>
                      <a:pt x="6893" y="4322"/>
                    </a:lnTo>
                    <a:lnTo>
                      <a:pt x="6894" y="4334"/>
                    </a:lnTo>
                    <a:lnTo>
                      <a:pt x="6895" y="4347"/>
                    </a:lnTo>
                    <a:lnTo>
                      <a:pt x="6895" y="4360"/>
                    </a:lnTo>
                    <a:lnTo>
                      <a:pt x="6895" y="4947"/>
                    </a:lnTo>
                    <a:lnTo>
                      <a:pt x="6895" y="4959"/>
                    </a:lnTo>
                    <a:lnTo>
                      <a:pt x="6894" y="4972"/>
                    </a:lnTo>
                    <a:lnTo>
                      <a:pt x="6893" y="4984"/>
                    </a:lnTo>
                    <a:lnTo>
                      <a:pt x="6889" y="4997"/>
                    </a:lnTo>
                    <a:lnTo>
                      <a:pt x="6887" y="5009"/>
                    </a:lnTo>
                    <a:lnTo>
                      <a:pt x="6883" y="5020"/>
                    </a:lnTo>
                    <a:lnTo>
                      <a:pt x="6879" y="5031"/>
                    </a:lnTo>
                    <a:lnTo>
                      <a:pt x="6874" y="5043"/>
                    </a:lnTo>
                    <a:lnTo>
                      <a:pt x="6868" y="5054"/>
                    </a:lnTo>
                    <a:lnTo>
                      <a:pt x="6863" y="5064"/>
                    </a:lnTo>
                    <a:lnTo>
                      <a:pt x="6856" y="5074"/>
                    </a:lnTo>
                    <a:lnTo>
                      <a:pt x="6849" y="5085"/>
                    </a:lnTo>
                    <a:lnTo>
                      <a:pt x="6842" y="5094"/>
                    </a:lnTo>
                    <a:lnTo>
                      <a:pt x="6834" y="5104"/>
                    </a:lnTo>
                    <a:lnTo>
                      <a:pt x="6826" y="5113"/>
                    </a:lnTo>
                    <a:lnTo>
                      <a:pt x="6817" y="5122"/>
                    </a:lnTo>
                    <a:lnTo>
                      <a:pt x="6807" y="5130"/>
                    </a:lnTo>
                    <a:lnTo>
                      <a:pt x="6797" y="5138"/>
                    </a:lnTo>
                    <a:lnTo>
                      <a:pt x="6787" y="5145"/>
                    </a:lnTo>
                    <a:lnTo>
                      <a:pt x="6777" y="5152"/>
                    </a:lnTo>
                    <a:lnTo>
                      <a:pt x="6766" y="5159"/>
                    </a:lnTo>
                    <a:lnTo>
                      <a:pt x="6755" y="5164"/>
                    </a:lnTo>
                    <a:lnTo>
                      <a:pt x="6744" y="5170"/>
                    </a:lnTo>
                    <a:lnTo>
                      <a:pt x="6732" y="5175"/>
                    </a:lnTo>
                    <a:lnTo>
                      <a:pt x="6720" y="5180"/>
                    </a:lnTo>
                    <a:lnTo>
                      <a:pt x="6707" y="5183"/>
                    </a:lnTo>
                    <a:lnTo>
                      <a:pt x="6694" y="5186"/>
                    </a:lnTo>
                    <a:lnTo>
                      <a:pt x="6682" y="5190"/>
                    </a:lnTo>
                    <a:lnTo>
                      <a:pt x="6669" y="5192"/>
                    </a:lnTo>
                    <a:lnTo>
                      <a:pt x="6655" y="5193"/>
                    </a:lnTo>
                    <a:lnTo>
                      <a:pt x="6642" y="5194"/>
                    </a:lnTo>
                    <a:lnTo>
                      <a:pt x="6628" y="5194"/>
                    </a:lnTo>
                    <a:lnTo>
                      <a:pt x="704" y="5194"/>
                    </a:lnTo>
                    <a:lnTo>
                      <a:pt x="691" y="5194"/>
                    </a:lnTo>
                    <a:lnTo>
                      <a:pt x="678" y="5193"/>
                    </a:lnTo>
                    <a:lnTo>
                      <a:pt x="664" y="5192"/>
                    </a:lnTo>
                    <a:lnTo>
                      <a:pt x="651" y="5190"/>
                    </a:lnTo>
                    <a:lnTo>
                      <a:pt x="638" y="5186"/>
                    </a:lnTo>
                    <a:lnTo>
                      <a:pt x="625" y="5183"/>
                    </a:lnTo>
                    <a:lnTo>
                      <a:pt x="613" y="5180"/>
                    </a:lnTo>
                    <a:lnTo>
                      <a:pt x="601" y="5175"/>
                    </a:lnTo>
                    <a:lnTo>
                      <a:pt x="589" y="5170"/>
                    </a:lnTo>
                    <a:lnTo>
                      <a:pt x="578" y="5164"/>
                    </a:lnTo>
                    <a:lnTo>
                      <a:pt x="566" y="5159"/>
                    </a:lnTo>
                    <a:lnTo>
                      <a:pt x="556" y="5152"/>
                    </a:lnTo>
                    <a:lnTo>
                      <a:pt x="544" y="5145"/>
                    </a:lnTo>
                    <a:lnTo>
                      <a:pt x="534" y="5138"/>
                    </a:lnTo>
                    <a:lnTo>
                      <a:pt x="524" y="5130"/>
                    </a:lnTo>
                    <a:lnTo>
                      <a:pt x="516" y="5122"/>
                    </a:lnTo>
                    <a:lnTo>
                      <a:pt x="507" y="5113"/>
                    </a:lnTo>
                    <a:lnTo>
                      <a:pt x="498" y="5104"/>
                    </a:lnTo>
                    <a:lnTo>
                      <a:pt x="490" y="5094"/>
                    </a:lnTo>
                    <a:lnTo>
                      <a:pt x="483" y="5085"/>
                    </a:lnTo>
                    <a:lnTo>
                      <a:pt x="476" y="5074"/>
                    </a:lnTo>
                    <a:lnTo>
                      <a:pt x="469" y="5064"/>
                    </a:lnTo>
                    <a:lnTo>
                      <a:pt x="463" y="5054"/>
                    </a:lnTo>
                    <a:lnTo>
                      <a:pt x="458" y="5043"/>
                    </a:lnTo>
                    <a:lnTo>
                      <a:pt x="454" y="5031"/>
                    </a:lnTo>
                    <a:lnTo>
                      <a:pt x="449" y="5020"/>
                    </a:lnTo>
                    <a:lnTo>
                      <a:pt x="446" y="5009"/>
                    </a:lnTo>
                    <a:lnTo>
                      <a:pt x="442" y="4997"/>
                    </a:lnTo>
                    <a:lnTo>
                      <a:pt x="440" y="4984"/>
                    </a:lnTo>
                    <a:lnTo>
                      <a:pt x="439" y="4972"/>
                    </a:lnTo>
                    <a:lnTo>
                      <a:pt x="438" y="4959"/>
                    </a:lnTo>
                    <a:lnTo>
                      <a:pt x="437" y="4947"/>
                    </a:lnTo>
                    <a:lnTo>
                      <a:pt x="437" y="4360"/>
                    </a:lnTo>
                    <a:lnTo>
                      <a:pt x="438" y="4347"/>
                    </a:lnTo>
                    <a:lnTo>
                      <a:pt x="439" y="4334"/>
                    </a:lnTo>
                    <a:lnTo>
                      <a:pt x="440" y="4322"/>
                    </a:lnTo>
                    <a:lnTo>
                      <a:pt x="442" y="4310"/>
                    </a:lnTo>
                    <a:lnTo>
                      <a:pt x="446" y="4298"/>
                    </a:lnTo>
                    <a:lnTo>
                      <a:pt x="449" y="4287"/>
                    </a:lnTo>
                    <a:lnTo>
                      <a:pt x="454" y="4274"/>
                    </a:lnTo>
                    <a:lnTo>
                      <a:pt x="458" y="4263"/>
                    </a:lnTo>
                    <a:lnTo>
                      <a:pt x="463" y="4252"/>
                    </a:lnTo>
                    <a:lnTo>
                      <a:pt x="469" y="4241"/>
                    </a:lnTo>
                    <a:lnTo>
                      <a:pt x="476" y="4231"/>
                    </a:lnTo>
                    <a:lnTo>
                      <a:pt x="483" y="4221"/>
                    </a:lnTo>
                    <a:lnTo>
                      <a:pt x="490" y="4211"/>
                    </a:lnTo>
                    <a:lnTo>
                      <a:pt x="498" y="4202"/>
                    </a:lnTo>
                    <a:lnTo>
                      <a:pt x="507" y="4193"/>
                    </a:lnTo>
                    <a:lnTo>
                      <a:pt x="516" y="4185"/>
                    </a:lnTo>
                    <a:lnTo>
                      <a:pt x="524" y="4177"/>
                    </a:lnTo>
                    <a:lnTo>
                      <a:pt x="534" y="4169"/>
                    </a:lnTo>
                    <a:lnTo>
                      <a:pt x="544" y="4161"/>
                    </a:lnTo>
                    <a:lnTo>
                      <a:pt x="556" y="4155"/>
                    </a:lnTo>
                    <a:lnTo>
                      <a:pt x="566" y="4148"/>
                    </a:lnTo>
                    <a:lnTo>
                      <a:pt x="578" y="4141"/>
                    </a:lnTo>
                    <a:lnTo>
                      <a:pt x="589" y="4136"/>
                    </a:lnTo>
                    <a:lnTo>
                      <a:pt x="601" y="4131"/>
                    </a:lnTo>
                    <a:lnTo>
                      <a:pt x="613" y="4127"/>
                    </a:lnTo>
                    <a:lnTo>
                      <a:pt x="625" y="4122"/>
                    </a:lnTo>
                    <a:lnTo>
                      <a:pt x="638" y="4119"/>
                    </a:lnTo>
                    <a:lnTo>
                      <a:pt x="651" y="4117"/>
                    </a:lnTo>
                    <a:lnTo>
                      <a:pt x="664" y="4115"/>
                    </a:lnTo>
                    <a:lnTo>
                      <a:pt x="678" y="4112"/>
                    </a:lnTo>
                    <a:lnTo>
                      <a:pt x="691" y="4112"/>
                    </a:lnTo>
                    <a:lnTo>
                      <a:pt x="704" y="4111"/>
                    </a:lnTo>
                    <a:close/>
                    <a:moveTo>
                      <a:pt x="3677" y="13159"/>
                    </a:moveTo>
                    <a:lnTo>
                      <a:pt x="3706" y="13159"/>
                    </a:lnTo>
                    <a:lnTo>
                      <a:pt x="3733" y="13162"/>
                    </a:lnTo>
                    <a:lnTo>
                      <a:pt x="3761" y="13165"/>
                    </a:lnTo>
                    <a:lnTo>
                      <a:pt x="3789" y="13171"/>
                    </a:lnTo>
                    <a:lnTo>
                      <a:pt x="3816" y="13176"/>
                    </a:lnTo>
                    <a:lnTo>
                      <a:pt x="3842" y="13184"/>
                    </a:lnTo>
                    <a:lnTo>
                      <a:pt x="3868" y="13193"/>
                    </a:lnTo>
                    <a:lnTo>
                      <a:pt x="3893" y="13203"/>
                    </a:lnTo>
                    <a:lnTo>
                      <a:pt x="3918" y="13214"/>
                    </a:lnTo>
                    <a:lnTo>
                      <a:pt x="3941" y="13226"/>
                    </a:lnTo>
                    <a:lnTo>
                      <a:pt x="3964" y="13239"/>
                    </a:lnTo>
                    <a:lnTo>
                      <a:pt x="3987" y="13254"/>
                    </a:lnTo>
                    <a:lnTo>
                      <a:pt x="4008" y="13269"/>
                    </a:lnTo>
                    <a:lnTo>
                      <a:pt x="4030" y="13286"/>
                    </a:lnTo>
                    <a:lnTo>
                      <a:pt x="4051" y="13304"/>
                    </a:lnTo>
                    <a:lnTo>
                      <a:pt x="4069" y="13322"/>
                    </a:lnTo>
                    <a:lnTo>
                      <a:pt x="4088" y="13341"/>
                    </a:lnTo>
                    <a:lnTo>
                      <a:pt x="4105" y="13361"/>
                    </a:lnTo>
                    <a:lnTo>
                      <a:pt x="4122" y="13382"/>
                    </a:lnTo>
                    <a:lnTo>
                      <a:pt x="4137" y="13405"/>
                    </a:lnTo>
                    <a:lnTo>
                      <a:pt x="4152" y="13427"/>
                    </a:lnTo>
                    <a:lnTo>
                      <a:pt x="4165" y="13450"/>
                    </a:lnTo>
                    <a:lnTo>
                      <a:pt x="4177" y="13474"/>
                    </a:lnTo>
                    <a:lnTo>
                      <a:pt x="4189" y="13499"/>
                    </a:lnTo>
                    <a:lnTo>
                      <a:pt x="4198" y="13524"/>
                    </a:lnTo>
                    <a:lnTo>
                      <a:pt x="4207" y="13550"/>
                    </a:lnTo>
                    <a:lnTo>
                      <a:pt x="4215" y="13577"/>
                    </a:lnTo>
                    <a:lnTo>
                      <a:pt x="4221" y="13603"/>
                    </a:lnTo>
                    <a:lnTo>
                      <a:pt x="4226" y="13630"/>
                    </a:lnTo>
                    <a:lnTo>
                      <a:pt x="4229" y="13658"/>
                    </a:lnTo>
                    <a:lnTo>
                      <a:pt x="4231" y="13686"/>
                    </a:lnTo>
                    <a:lnTo>
                      <a:pt x="4232" y="13715"/>
                    </a:lnTo>
                    <a:lnTo>
                      <a:pt x="4231" y="13743"/>
                    </a:lnTo>
                    <a:lnTo>
                      <a:pt x="4229" y="13772"/>
                    </a:lnTo>
                    <a:lnTo>
                      <a:pt x="4226" y="13800"/>
                    </a:lnTo>
                    <a:lnTo>
                      <a:pt x="4221" y="13826"/>
                    </a:lnTo>
                    <a:lnTo>
                      <a:pt x="4215" y="13854"/>
                    </a:lnTo>
                    <a:lnTo>
                      <a:pt x="4207" y="13879"/>
                    </a:lnTo>
                    <a:lnTo>
                      <a:pt x="4198" y="13905"/>
                    </a:lnTo>
                    <a:lnTo>
                      <a:pt x="4189" y="13930"/>
                    </a:lnTo>
                    <a:lnTo>
                      <a:pt x="4177" y="13955"/>
                    </a:lnTo>
                    <a:lnTo>
                      <a:pt x="4165" y="13979"/>
                    </a:lnTo>
                    <a:lnTo>
                      <a:pt x="4152" y="14003"/>
                    </a:lnTo>
                    <a:lnTo>
                      <a:pt x="4137" y="14025"/>
                    </a:lnTo>
                    <a:lnTo>
                      <a:pt x="4122" y="14047"/>
                    </a:lnTo>
                    <a:lnTo>
                      <a:pt x="4105" y="14068"/>
                    </a:lnTo>
                    <a:lnTo>
                      <a:pt x="4088" y="14088"/>
                    </a:lnTo>
                    <a:lnTo>
                      <a:pt x="4069" y="14107"/>
                    </a:lnTo>
                    <a:lnTo>
                      <a:pt x="4051" y="14126"/>
                    </a:lnTo>
                    <a:lnTo>
                      <a:pt x="4030" y="14143"/>
                    </a:lnTo>
                    <a:lnTo>
                      <a:pt x="4008" y="14160"/>
                    </a:lnTo>
                    <a:lnTo>
                      <a:pt x="3987" y="14176"/>
                    </a:lnTo>
                    <a:lnTo>
                      <a:pt x="3964" y="14190"/>
                    </a:lnTo>
                    <a:lnTo>
                      <a:pt x="3941" y="14203"/>
                    </a:lnTo>
                    <a:lnTo>
                      <a:pt x="3918" y="14216"/>
                    </a:lnTo>
                    <a:lnTo>
                      <a:pt x="3893" y="14227"/>
                    </a:lnTo>
                    <a:lnTo>
                      <a:pt x="3868" y="14237"/>
                    </a:lnTo>
                    <a:lnTo>
                      <a:pt x="3842" y="14245"/>
                    </a:lnTo>
                    <a:lnTo>
                      <a:pt x="3816" y="14253"/>
                    </a:lnTo>
                    <a:lnTo>
                      <a:pt x="3789" y="14259"/>
                    </a:lnTo>
                    <a:lnTo>
                      <a:pt x="3761" y="14264"/>
                    </a:lnTo>
                    <a:lnTo>
                      <a:pt x="3733" y="14268"/>
                    </a:lnTo>
                    <a:lnTo>
                      <a:pt x="3706" y="14270"/>
                    </a:lnTo>
                    <a:lnTo>
                      <a:pt x="3677" y="14270"/>
                    </a:lnTo>
                    <a:lnTo>
                      <a:pt x="3648" y="14270"/>
                    </a:lnTo>
                    <a:lnTo>
                      <a:pt x="3620" y="14268"/>
                    </a:lnTo>
                    <a:lnTo>
                      <a:pt x="3593" y="14264"/>
                    </a:lnTo>
                    <a:lnTo>
                      <a:pt x="3565" y="14259"/>
                    </a:lnTo>
                    <a:lnTo>
                      <a:pt x="3538" y="14253"/>
                    </a:lnTo>
                    <a:lnTo>
                      <a:pt x="3512" y="14245"/>
                    </a:lnTo>
                    <a:lnTo>
                      <a:pt x="3486" y="14237"/>
                    </a:lnTo>
                    <a:lnTo>
                      <a:pt x="3461" y="14227"/>
                    </a:lnTo>
                    <a:lnTo>
                      <a:pt x="3436" y="14216"/>
                    </a:lnTo>
                    <a:lnTo>
                      <a:pt x="3413" y="14203"/>
                    </a:lnTo>
                    <a:lnTo>
                      <a:pt x="3390" y="14190"/>
                    </a:lnTo>
                    <a:lnTo>
                      <a:pt x="3366" y="14176"/>
                    </a:lnTo>
                    <a:lnTo>
                      <a:pt x="3345" y="14160"/>
                    </a:lnTo>
                    <a:lnTo>
                      <a:pt x="3324" y="14143"/>
                    </a:lnTo>
                    <a:lnTo>
                      <a:pt x="3304" y="14126"/>
                    </a:lnTo>
                    <a:lnTo>
                      <a:pt x="3284" y="14107"/>
                    </a:lnTo>
                    <a:lnTo>
                      <a:pt x="3267" y="14088"/>
                    </a:lnTo>
                    <a:lnTo>
                      <a:pt x="3249" y="14068"/>
                    </a:lnTo>
                    <a:lnTo>
                      <a:pt x="3232" y="14047"/>
                    </a:lnTo>
                    <a:lnTo>
                      <a:pt x="3217" y="14025"/>
                    </a:lnTo>
                    <a:lnTo>
                      <a:pt x="3202" y="14003"/>
                    </a:lnTo>
                    <a:lnTo>
                      <a:pt x="3189" y="13979"/>
                    </a:lnTo>
                    <a:lnTo>
                      <a:pt x="3177" y="13955"/>
                    </a:lnTo>
                    <a:lnTo>
                      <a:pt x="3166" y="13930"/>
                    </a:lnTo>
                    <a:lnTo>
                      <a:pt x="3156" y="13905"/>
                    </a:lnTo>
                    <a:lnTo>
                      <a:pt x="3147" y="13879"/>
                    </a:lnTo>
                    <a:lnTo>
                      <a:pt x="3139" y="13854"/>
                    </a:lnTo>
                    <a:lnTo>
                      <a:pt x="3132" y="13826"/>
                    </a:lnTo>
                    <a:lnTo>
                      <a:pt x="3128" y="13800"/>
                    </a:lnTo>
                    <a:lnTo>
                      <a:pt x="3125" y="13772"/>
                    </a:lnTo>
                    <a:lnTo>
                      <a:pt x="3122" y="13743"/>
                    </a:lnTo>
                    <a:lnTo>
                      <a:pt x="3121" y="13715"/>
                    </a:lnTo>
                    <a:lnTo>
                      <a:pt x="3122" y="13686"/>
                    </a:lnTo>
                    <a:lnTo>
                      <a:pt x="3125" y="13658"/>
                    </a:lnTo>
                    <a:lnTo>
                      <a:pt x="3128" y="13630"/>
                    </a:lnTo>
                    <a:lnTo>
                      <a:pt x="3132" y="13603"/>
                    </a:lnTo>
                    <a:lnTo>
                      <a:pt x="3139" y="13577"/>
                    </a:lnTo>
                    <a:lnTo>
                      <a:pt x="3147" y="13550"/>
                    </a:lnTo>
                    <a:lnTo>
                      <a:pt x="3156" y="13524"/>
                    </a:lnTo>
                    <a:lnTo>
                      <a:pt x="3166" y="13499"/>
                    </a:lnTo>
                    <a:lnTo>
                      <a:pt x="3177" y="13474"/>
                    </a:lnTo>
                    <a:lnTo>
                      <a:pt x="3189" y="13450"/>
                    </a:lnTo>
                    <a:lnTo>
                      <a:pt x="3202" y="13427"/>
                    </a:lnTo>
                    <a:lnTo>
                      <a:pt x="3217" y="13405"/>
                    </a:lnTo>
                    <a:lnTo>
                      <a:pt x="3232" y="13382"/>
                    </a:lnTo>
                    <a:lnTo>
                      <a:pt x="3249" y="13361"/>
                    </a:lnTo>
                    <a:lnTo>
                      <a:pt x="3267" y="13341"/>
                    </a:lnTo>
                    <a:lnTo>
                      <a:pt x="3284" y="13322"/>
                    </a:lnTo>
                    <a:lnTo>
                      <a:pt x="3304" y="13304"/>
                    </a:lnTo>
                    <a:lnTo>
                      <a:pt x="3324" y="13286"/>
                    </a:lnTo>
                    <a:lnTo>
                      <a:pt x="3345" y="13269"/>
                    </a:lnTo>
                    <a:lnTo>
                      <a:pt x="3366" y="13254"/>
                    </a:lnTo>
                    <a:lnTo>
                      <a:pt x="3390" y="13239"/>
                    </a:lnTo>
                    <a:lnTo>
                      <a:pt x="3413" y="13226"/>
                    </a:lnTo>
                    <a:lnTo>
                      <a:pt x="3436" y="13214"/>
                    </a:lnTo>
                    <a:lnTo>
                      <a:pt x="3461" y="13203"/>
                    </a:lnTo>
                    <a:lnTo>
                      <a:pt x="3486" y="13193"/>
                    </a:lnTo>
                    <a:lnTo>
                      <a:pt x="3512" y="13184"/>
                    </a:lnTo>
                    <a:lnTo>
                      <a:pt x="3538" y="13176"/>
                    </a:lnTo>
                    <a:lnTo>
                      <a:pt x="3565" y="13171"/>
                    </a:lnTo>
                    <a:lnTo>
                      <a:pt x="3593" y="13165"/>
                    </a:lnTo>
                    <a:lnTo>
                      <a:pt x="3620" y="13162"/>
                    </a:lnTo>
                    <a:lnTo>
                      <a:pt x="3648" y="13159"/>
                    </a:lnTo>
                    <a:lnTo>
                      <a:pt x="3677" y="13159"/>
                    </a:lnTo>
                    <a:close/>
                    <a:moveTo>
                      <a:pt x="1748" y="14955"/>
                    </a:moveTo>
                    <a:lnTo>
                      <a:pt x="5585" y="14955"/>
                    </a:lnTo>
                    <a:lnTo>
                      <a:pt x="5600" y="14957"/>
                    </a:lnTo>
                    <a:lnTo>
                      <a:pt x="5613" y="14958"/>
                    </a:lnTo>
                    <a:lnTo>
                      <a:pt x="5626" y="14961"/>
                    </a:lnTo>
                    <a:lnTo>
                      <a:pt x="5640" y="14965"/>
                    </a:lnTo>
                    <a:lnTo>
                      <a:pt x="5652" y="14972"/>
                    </a:lnTo>
                    <a:lnTo>
                      <a:pt x="5663" y="14979"/>
                    </a:lnTo>
                    <a:lnTo>
                      <a:pt x="5674" y="14987"/>
                    </a:lnTo>
                    <a:lnTo>
                      <a:pt x="5684" y="14994"/>
                    </a:lnTo>
                    <a:lnTo>
                      <a:pt x="5693" y="15004"/>
                    </a:lnTo>
                    <a:lnTo>
                      <a:pt x="5701" y="15014"/>
                    </a:lnTo>
                    <a:lnTo>
                      <a:pt x="5708" y="15025"/>
                    </a:lnTo>
                    <a:lnTo>
                      <a:pt x="5714" y="15038"/>
                    </a:lnTo>
                    <a:lnTo>
                      <a:pt x="5718" y="15050"/>
                    </a:lnTo>
                    <a:lnTo>
                      <a:pt x="5722" y="15062"/>
                    </a:lnTo>
                    <a:lnTo>
                      <a:pt x="5724" y="15075"/>
                    </a:lnTo>
                    <a:lnTo>
                      <a:pt x="5725" y="15090"/>
                    </a:lnTo>
                    <a:lnTo>
                      <a:pt x="5725" y="15090"/>
                    </a:lnTo>
                    <a:lnTo>
                      <a:pt x="5724" y="15103"/>
                    </a:lnTo>
                    <a:lnTo>
                      <a:pt x="5722" y="15116"/>
                    </a:lnTo>
                    <a:lnTo>
                      <a:pt x="5718" y="15130"/>
                    </a:lnTo>
                    <a:lnTo>
                      <a:pt x="5714" y="15142"/>
                    </a:lnTo>
                    <a:lnTo>
                      <a:pt x="5708" y="15153"/>
                    </a:lnTo>
                    <a:lnTo>
                      <a:pt x="5701" y="15164"/>
                    </a:lnTo>
                    <a:lnTo>
                      <a:pt x="5693" y="15175"/>
                    </a:lnTo>
                    <a:lnTo>
                      <a:pt x="5684" y="15184"/>
                    </a:lnTo>
                    <a:lnTo>
                      <a:pt x="5674" y="15193"/>
                    </a:lnTo>
                    <a:lnTo>
                      <a:pt x="5663" y="15201"/>
                    </a:lnTo>
                    <a:lnTo>
                      <a:pt x="5652" y="15207"/>
                    </a:lnTo>
                    <a:lnTo>
                      <a:pt x="5640" y="15213"/>
                    </a:lnTo>
                    <a:lnTo>
                      <a:pt x="5626" y="15217"/>
                    </a:lnTo>
                    <a:lnTo>
                      <a:pt x="5613" y="15221"/>
                    </a:lnTo>
                    <a:lnTo>
                      <a:pt x="5600" y="15223"/>
                    </a:lnTo>
                    <a:lnTo>
                      <a:pt x="5585" y="15224"/>
                    </a:lnTo>
                    <a:lnTo>
                      <a:pt x="1748" y="15224"/>
                    </a:lnTo>
                    <a:lnTo>
                      <a:pt x="1733" y="15223"/>
                    </a:lnTo>
                    <a:lnTo>
                      <a:pt x="1720" y="15221"/>
                    </a:lnTo>
                    <a:lnTo>
                      <a:pt x="1705" y="15217"/>
                    </a:lnTo>
                    <a:lnTo>
                      <a:pt x="1693" y="15213"/>
                    </a:lnTo>
                    <a:lnTo>
                      <a:pt x="1681" y="15207"/>
                    </a:lnTo>
                    <a:lnTo>
                      <a:pt x="1669" y="15201"/>
                    </a:lnTo>
                    <a:lnTo>
                      <a:pt x="1659" y="15193"/>
                    </a:lnTo>
                    <a:lnTo>
                      <a:pt x="1649" y="15184"/>
                    </a:lnTo>
                    <a:lnTo>
                      <a:pt x="1640" y="15175"/>
                    </a:lnTo>
                    <a:lnTo>
                      <a:pt x="1631" y="15164"/>
                    </a:lnTo>
                    <a:lnTo>
                      <a:pt x="1624" y="15153"/>
                    </a:lnTo>
                    <a:lnTo>
                      <a:pt x="1619" y="15142"/>
                    </a:lnTo>
                    <a:lnTo>
                      <a:pt x="1613" y="15130"/>
                    </a:lnTo>
                    <a:lnTo>
                      <a:pt x="1610" y="15116"/>
                    </a:lnTo>
                    <a:lnTo>
                      <a:pt x="1608" y="15103"/>
                    </a:lnTo>
                    <a:lnTo>
                      <a:pt x="1608" y="15090"/>
                    </a:lnTo>
                    <a:lnTo>
                      <a:pt x="1608" y="15090"/>
                    </a:lnTo>
                    <a:lnTo>
                      <a:pt x="1608" y="15075"/>
                    </a:lnTo>
                    <a:lnTo>
                      <a:pt x="1610" y="15062"/>
                    </a:lnTo>
                    <a:lnTo>
                      <a:pt x="1613" y="15050"/>
                    </a:lnTo>
                    <a:lnTo>
                      <a:pt x="1619" y="15038"/>
                    </a:lnTo>
                    <a:lnTo>
                      <a:pt x="1624" y="15025"/>
                    </a:lnTo>
                    <a:lnTo>
                      <a:pt x="1631" y="15014"/>
                    </a:lnTo>
                    <a:lnTo>
                      <a:pt x="1640" y="15004"/>
                    </a:lnTo>
                    <a:lnTo>
                      <a:pt x="1649" y="14994"/>
                    </a:lnTo>
                    <a:lnTo>
                      <a:pt x="1659" y="14987"/>
                    </a:lnTo>
                    <a:lnTo>
                      <a:pt x="1669" y="14979"/>
                    </a:lnTo>
                    <a:lnTo>
                      <a:pt x="1681" y="14972"/>
                    </a:lnTo>
                    <a:lnTo>
                      <a:pt x="1693" y="14965"/>
                    </a:lnTo>
                    <a:lnTo>
                      <a:pt x="1705" y="14961"/>
                    </a:lnTo>
                    <a:lnTo>
                      <a:pt x="1720" y="14958"/>
                    </a:lnTo>
                    <a:lnTo>
                      <a:pt x="1733" y="14957"/>
                    </a:lnTo>
                    <a:lnTo>
                      <a:pt x="1748" y="14955"/>
                    </a:lnTo>
                    <a:close/>
                    <a:moveTo>
                      <a:pt x="1748" y="15438"/>
                    </a:moveTo>
                    <a:lnTo>
                      <a:pt x="5585" y="15438"/>
                    </a:lnTo>
                    <a:lnTo>
                      <a:pt x="5600" y="15439"/>
                    </a:lnTo>
                    <a:lnTo>
                      <a:pt x="5613" y="15440"/>
                    </a:lnTo>
                    <a:lnTo>
                      <a:pt x="5626" y="15444"/>
                    </a:lnTo>
                    <a:lnTo>
                      <a:pt x="5640" y="15449"/>
                    </a:lnTo>
                    <a:lnTo>
                      <a:pt x="5652" y="15455"/>
                    </a:lnTo>
                    <a:lnTo>
                      <a:pt x="5663" y="15461"/>
                    </a:lnTo>
                    <a:lnTo>
                      <a:pt x="5674" y="15469"/>
                    </a:lnTo>
                    <a:lnTo>
                      <a:pt x="5684" y="15478"/>
                    </a:lnTo>
                    <a:lnTo>
                      <a:pt x="5693" y="15487"/>
                    </a:lnTo>
                    <a:lnTo>
                      <a:pt x="5701" y="15497"/>
                    </a:lnTo>
                    <a:lnTo>
                      <a:pt x="5708" y="15508"/>
                    </a:lnTo>
                    <a:lnTo>
                      <a:pt x="5714" y="15520"/>
                    </a:lnTo>
                    <a:lnTo>
                      <a:pt x="5718" y="15532"/>
                    </a:lnTo>
                    <a:lnTo>
                      <a:pt x="5722" y="15546"/>
                    </a:lnTo>
                    <a:lnTo>
                      <a:pt x="5724" y="15559"/>
                    </a:lnTo>
                    <a:lnTo>
                      <a:pt x="5725" y="15572"/>
                    </a:lnTo>
                    <a:lnTo>
                      <a:pt x="5725" y="15572"/>
                    </a:lnTo>
                    <a:lnTo>
                      <a:pt x="5724" y="15586"/>
                    </a:lnTo>
                    <a:lnTo>
                      <a:pt x="5722" y="15599"/>
                    </a:lnTo>
                    <a:lnTo>
                      <a:pt x="5718" y="15612"/>
                    </a:lnTo>
                    <a:lnTo>
                      <a:pt x="5714" y="15624"/>
                    </a:lnTo>
                    <a:lnTo>
                      <a:pt x="5708" y="15636"/>
                    </a:lnTo>
                    <a:lnTo>
                      <a:pt x="5701" y="15647"/>
                    </a:lnTo>
                    <a:lnTo>
                      <a:pt x="5693" y="15658"/>
                    </a:lnTo>
                    <a:lnTo>
                      <a:pt x="5684" y="15667"/>
                    </a:lnTo>
                    <a:lnTo>
                      <a:pt x="5674" y="15675"/>
                    </a:lnTo>
                    <a:lnTo>
                      <a:pt x="5663" y="15683"/>
                    </a:lnTo>
                    <a:lnTo>
                      <a:pt x="5652" y="15690"/>
                    </a:lnTo>
                    <a:lnTo>
                      <a:pt x="5640" y="15695"/>
                    </a:lnTo>
                    <a:lnTo>
                      <a:pt x="5626" y="15700"/>
                    </a:lnTo>
                    <a:lnTo>
                      <a:pt x="5613" y="15703"/>
                    </a:lnTo>
                    <a:lnTo>
                      <a:pt x="5600" y="15705"/>
                    </a:lnTo>
                    <a:lnTo>
                      <a:pt x="5585" y="15707"/>
                    </a:lnTo>
                    <a:lnTo>
                      <a:pt x="1748" y="15707"/>
                    </a:lnTo>
                    <a:lnTo>
                      <a:pt x="1733" y="15705"/>
                    </a:lnTo>
                    <a:lnTo>
                      <a:pt x="1720" y="15703"/>
                    </a:lnTo>
                    <a:lnTo>
                      <a:pt x="1705" y="15700"/>
                    </a:lnTo>
                    <a:lnTo>
                      <a:pt x="1693" y="15695"/>
                    </a:lnTo>
                    <a:lnTo>
                      <a:pt x="1681" y="15690"/>
                    </a:lnTo>
                    <a:lnTo>
                      <a:pt x="1669" y="15683"/>
                    </a:lnTo>
                    <a:lnTo>
                      <a:pt x="1659" y="15675"/>
                    </a:lnTo>
                    <a:lnTo>
                      <a:pt x="1649" y="15667"/>
                    </a:lnTo>
                    <a:lnTo>
                      <a:pt x="1640" y="15658"/>
                    </a:lnTo>
                    <a:lnTo>
                      <a:pt x="1631" y="15647"/>
                    </a:lnTo>
                    <a:lnTo>
                      <a:pt x="1624" y="15636"/>
                    </a:lnTo>
                    <a:lnTo>
                      <a:pt x="1619" y="15624"/>
                    </a:lnTo>
                    <a:lnTo>
                      <a:pt x="1613" y="15612"/>
                    </a:lnTo>
                    <a:lnTo>
                      <a:pt x="1610" y="15599"/>
                    </a:lnTo>
                    <a:lnTo>
                      <a:pt x="1608" y="15586"/>
                    </a:lnTo>
                    <a:lnTo>
                      <a:pt x="1608" y="15572"/>
                    </a:lnTo>
                    <a:lnTo>
                      <a:pt x="1608" y="15572"/>
                    </a:lnTo>
                    <a:lnTo>
                      <a:pt x="1608" y="15559"/>
                    </a:lnTo>
                    <a:lnTo>
                      <a:pt x="1610" y="15546"/>
                    </a:lnTo>
                    <a:lnTo>
                      <a:pt x="1613" y="15532"/>
                    </a:lnTo>
                    <a:lnTo>
                      <a:pt x="1619" y="15520"/>
                    </a:lnTo>
                    <a:lnTo>
                      <a:pt x="1624" y="15508"/>
                    </a:lnTo>
                    <a:lnTo>
                      <a:pt x="1631" y="15497"/>
                    </a:lnTo>
                    <a:lnTo>
                      <a:pt x="1640" y="15487"/>
                    </a:lnTo>
                    <a:lnTo>
                      <a:pt x="1649" y="15478"/>
                    </a:lnTo>
                    <a:lnTo>
                      <a:pt x="1659" y="15469"/>
                    </a:lnTo>
                    <a:lnTo>
                      <a:pt x="1669" y="15461"/>
                    </a:lnTo>
                    <a:lnTo>
                      <a:pt x="1681" y="15455"/>
                    </a:lnTo>
                    <a:lnTo>
                      <a:pt x="1693" y="15449"/>
                    </a:lnTo>
                    <a:lnTo>
                      <a:pt x="1705" y="15444"/>
                    </a:lnTo>
                    <a:lnTo>
                      <a:pt x="1720" y="15440"/>
                    </a:lnTo>
                    <a:lnTo>
                      <a:pt x="1733" y="15439"/>
                    </a:lnTo>
                    <a:lnTo>
                      <a:pt x="1748" y="15438"/>
                    </a:lnTo>
                    <a:close/>
                    <a:moveTo>
                      <a:pt x="1748" y="15921"/>
                    </a:moveTo>
                    <a:lnTo>
                      <a:pt x="5585" y="15921"/>
                    </a:lnTo>
                    <a:lnTo>
                      <a:pt x="5600" y="15922"/>
                    </a:lnTo>
                    <a:lnTo>
                      <a:pt x="5613" y="15924"/>
                    </a:lnTo>
                    <a:lnTo>
                      <a:pt x="5626" y="15927"/>
                    </a:lnTo>
                    <a:lnTo>
                      <a:pt x="5640" y="15932"/>
                    </a:lnTo>
                    <a:lnTo>
                      <a:pt x="5652" y="15937"/>
                    </a:lnTo>
                    <a:lnTo>
                      <a:pt x="5663" y="15944"/>
                    </a:lnTo>
                    <a:lnTo>
                      <a:pt x="5674" y="15952"/>
                    </a:lnTo>
                    <a:lnTo>
                      <a:pt x="5684" y="15961"/>
                    </a:lnTo>
                    <a:lnTo>
                      <a:pt x="5693" y="15969"/>
                    </a:lnTo>
                    <a:lnTo>
                      <a:pt x="5701" y="15981"/>
                    </a:lnTo>
                    <a:lnTo>
                      <a:pt x="5708" y="15992"/>
                    </a:lnTo>
                    <a:lnTo>
                      <a:pt x="5714" y="16003"/>
                    </a:lnTo>
                    <a:lnTo>
                      <a:pt x="5718" y="16015"/>
                    </a:lnTo>
                    <a:lnTo>
                      <a:pt x="5722" y="16028"/>
                    </a:lnTo>
                    <a:lnTo>
                      <a:pt x="5724" y="16042"/>
                    </a:lnTo>
                    <a:lnTo>
                      <a:pt x="5725" y="16055"/>
                    </a:lnTo>
                    <a:lnTo>
                      <a:pt x="5725" y="16055"/>
                    </a:lnTo>
                    <a:lnTo>
                      <a:pt x="5724" y="16068"/>
                    </a:lnTo>
                    <a:lnTo>
                      <a:pt x="5722" y="16082"/>
                    </a:lnTo>
                    <a:lnTo>
                      <a:pt x="5718" y="16095"/>
                    </a:lnTo>
                    <a:lnTo>
                      <a:pt x="5714" y="16107"/>
                    </a:lnTo>
                    <a:lnTo>
                      <a:pt x="5708" y="16119"/>
                    </a:lnTo>
                    <a:lnTo>
                      <a:pt x="5701" y="16129"/>
                    </a:lnTo>
                    <a:lnTo>
                      <a:pt x="5693" y="16140"/>
                    </a:lnTo>
                    <a:lnTo>
                      <a:pt x="5684" y="16149"/>
                    </a:lnTo>
                    <a:lnTo>
                      <a:pt x="5674" y="16158"/>
                    </a:lnTo>
                    <a:lnTo>
                      <a:pt x="5663" y="16166"/>
                    </a:lnTo>
                    <a:lnTo>
                      <a:pt x="5652" y="16172"/>
                    </a:lnTo>
                    <a:lnTo>
                      <a:pt x="5640" y="16178"/>
                    </a:lnTo>
                    <a:lnTo>
                      <a:pt x="5626" y="16182"/>
                    </a:lnTo>
                    <a:lnTo>
                      <a:pt x="5613" y="16186"/>
                    </a:lnTo>
                    <a:lnTo>
                      <a:pt x="5600" y="16188"/>
                    </a:lnTo>
                    <a:lnTo>
                      <a:pt x="5585" y="16189"/>
                    </a:lnTo>
                    <a:lnTo>
                      <a:pt x="1748" y="16189"/>
                    </a:lnTo>
                    <a:lnTo>
                      <a:pt x="1733" y="16188"/>
                    </a:lnTo>
                    <a:lnTo>
                      <a:pt x="1720" y="16186"/>
                    </a:lnTo>
                    <a:lnTo>
                      <a:pt x="1705" y="16182"/>
                    </a:lnTo>
                    <a:lnTo>
                      <a:pt x="1693" y="16178"/>
                    </a:lnTo>
                    <a:lnTo>
                      <a:pt x="1681" y="16172"/>
                    </a:lnTo>
                    <a:lnTo>
                      <a:pt x="1669" y="16166"/>
                    </a:lnTo>
                    <a:lnTo>
                      <a:pt x="1659" y="16158"/>
                    </a:lnTo>
                    <a:lnTo>
                      <a:pt x="1649" y="16149"/>
                    </a:lnTo>
                    <a:lnTo>
                      <a:pt x="1640" y="16140"/>
                    </a:lnTo>
                    <a:lnTo>
                      <a:pt x="1631" y="16129"/>
                    </a:lnTo>
                    <a:lnTo>
                      <a:pt x="1624" y="16119"/>
                    </a:lnTo>
                    <a:lnTo>
                      <a:pt x="1619" y="16107"/>
                    </a:lnTo>
                    <a:lnTo>
                      <a:pt x="1613" y="16095"/>
                    </a:lnTo>
                    <a:lnTo>
                      <a:pt x="1610" y="16082"/>
                    </a:lnTo>
                    <a:lnTo>
                      <a:pt x="1608" y="16068"/>
                    </a:lnTo>
                    <a:lnTo>
                      <a:pt x="1608" y="16055"/>
                    </a:lnTo>
                    <a:lnTo>
                      <a:pt x="1608" y="16055"/>
                    </a:lnTo>
                    <a:lnTo>
                      <a:pt x="1608" y="16042"/>
                    </a:lnTo>
                    <a:lnTo>
                      <a:pt x="1610" y="16028"/>
                    </a:lnTo>
                    <a:lnTo>
                      <a:pt x="1613" y="16015"/>
                    </a:lnTo>
                    <a:lnTo>
                      <a:pt x="1619" y="16003"/>
                    </a:lnTo>
                    <a:lnTo>
                      <a:pt x="1624" y="15992"/>
                    </a:lnTo>
                    <a:lnTo>
                      <a:pt x="1631" y="15981"/>
                    </a:lnTo>
                    <a:lnTo>
                      <a:pt x="1640" y="15969"/>
                    </a:lnTo>
                    <a:lnTo>
                      <a:pt x="1649" y="15961"/>
                    </a:lnTo>
                    <a:lnTo>
                      <a:pt x="1659" y="15952"/>
                    </a:lnTo>
                    <a:lnTo>
                      <a:pt x="1669" y="15944"/>
                    </a:lnTo>
                    <a:lnTo>
                      <a:pt x="1681" y="15937"/>
                    </a:lnTo>
                    <a:lnTo>
                      <a:pt x="1693" y="15932"/>
                    </a:lnTo>
                    <a:lnTo>
                      <a:pt x="1705" y="15927"/>
                    </a:lnTo>
                    <a:lnTo>
                      <a:pt x="1720" y="15924"/>
                    </a:lnTo>
                    <a:lnTo>
                      <a:pt x="1733" y="15922"/>
                    </a:lnTo>
                    <a:lnTo>
                      <a:pt x="1748" y="15921"/>
                    </a:lnTo>
                    <a:close/>
                    <a:moveTo>
                      <a:pt x="704" y="2929"/>
                    </a:moveTo>
                    <a:lnTo>
                      <a:pt x="6628" y="2929"/>
                    </a:lnTo>
                    <a:lnTo>
                      <a:pt x="6642" y="2930"/>
                    </a:lnTo>
                    <a:lnTo>
                      <a:pt x="6655" y="2931"/>
                    </a:lnTo>
                    <a:lnTo>
                      <a:pt x="6669" y="2932"/>
                    </a:lnTo>
                    <a:lnTo>
                      <a:pt x="6682" y="2934"/>
                    </a:lnTo>
                    <a:lnTo>
                      <a:pt x="6694" y="2938"/>
                    </a:lnTo>
                    <a:lnTo>
                      <a:pt x="6707" y="2941"/>
                    </a:lnTo>
                    <a:lnTo>
                      <a:pt x="6720" y="2944"/>
                    </a:lnTo>
                    <a:lnTo>
                      <a:pt x="6732" y="2949"/>
                    </a:lnTo>
                    <a:lnTo>
                      <a:pt x="6744" y="2954"/>
                    </a:lnTo>
                    <a:lnTo>
                      <a:pt x="6755" y="2960"/>
                    </a:lnTo>
                    <a:lnTo>
                      <a:pt x="6766" y="2965"/>
                    </a:lnTo>
                    <a:lnTo>
                      <a:pt x="6777" y="2972"/>
                    </a:lnTo>
                    <a:lnTo>
                      <a:pt x="6787" y="2979"/>
                    </a:lnTo>
                    <a:lnTo>
                      <a:pt x="6797" y="2986"/>
                    </a:lnTo>
                    <a:lnTo>
                      <a:pt x="6807" y="2994"/>
                    </a:lnTo>
                    <a:lnTo>
                      <a:pt x="6817" y="3002"/>
                    </a:lnTo>
                    <a:lnTo>
                      <a:pt x="6826" y="3011"/>
                    </a:lnTo>
                    <a:lnTo>
                      <a:pt x="6834" y="3020"/>
                    </a:lnTo>
                    <a:lnTo>
                      <a:pt x="6842" y="3029"/>
                    </a:lnTo>
                    <a:lnTo>
                      <a:pt x="6849" y="3039"/>
                    </a:lnTo>
                    <a:lnTo>
                      <a:pt x="6856" y="3049"/>
                    </a:lnTo>
                    <a:lnTo>
                      <a:pt x="6863" y="3060"/>
                    </a:lnTo>
                    <a:lnTo>
                      <a:pt x="6868" y="3070"/>
                    </a:lnTo>
                    <a:lnTo>
                      <a:pt x="6874" y="3081"/>
                    </a:lnTo>
                    <a:lnTo>
                      <a:pt x="6879" y="3092"/>
                    </a:lnTo>
                    <a:lnTo>
                      <a:pt x="6883" y="3104"/>
                    </a:lnTo>
                    <a:lnTo>
                      <a:pt x="6887" y="3115"/>
                    </a:lnTo>
                    <a:lnTo>
                      <a:pt x="6889" y="3127"/>
                    </a:lnTo>
                    <a:lnTo>
                      <a:pt x="6893" y="3140"/>
                    </a:lnTo>
                    <a:lnTo>
                      <a:pt x="6894" y="3152"/>
                    </a:lnTo>
                    <a:lnTo>
                      <a:pt x="6895" y="3164"/>
                    </a:lnTo>
                    <a:lnTo>
                      <a:pt x="6895" y="3177"/>
                    </a:lnTo>
                    <a:lnTo>
                      <a:pt x="6895" y="3764"/>
                    </a:lnTo>
                    <a:lnTo>
                      <a:pt x="6895" y="3776"/>
                    </a:lnTo>
                    <a:lnTo>
                      <a:pt x="6894" y="3790"/>
                    </a:lnTo>
                    <a:lnTo>
                      <a:pt x="6893" y="3802"/>
                    </a:lnTo>
                    <a:lnTo>
                      <a:pt x="6889" y="3814"/>
                    </a:lnTo>
                    <a:lnTo>
                      <a:pt x="6887" y="3826"/>
                    </a:lnTo>
                    <a:lnTo>
                      <a:pt x="6883" y="3837"/>
                    </a:lnTo>
                    <a:lnTo>
                      <a:pt x="6879" y="3850"/>
                    </a:lnTo>
                    <a:lnTo>
                      <a:pt x="6874" y="3861"/>
                    </a:lnTo>
                    <a:lnTo>
                      <a:pt x="6868" y="3872"/>
                    </a:lnTo>
                    <a:lnTo>
                      <a:pt x="6863" y="3882"/>
                    </a:lnTo>
                    <a:lnTo>
                      <a:pt x="6856" y="3893"/>
                    </a:lnTo>
                    <a:lnTo>
                      <a:pt x="6849" y="3903"/>
                    </a:lnTo>
                    <a:lnTo>
                      <a:pt x="6842" y="3912"/>
                    </a:lnTo>
                    <a:lnTo>
                      <a:pt x="6834" y="3922"/>
                    </a:lnTo>
                    <a:lnTo>
                      <a:pt x="6826" y="3931"/>
                    </a:lnTo>
                    <a:lnTo>
                      <a:pt x="6817" y="3939"/>
                    </a:lnTo>
                    <a:lnTo>
                      <a:pt x="6807" y="3947"/>
                    </a:lnTo>
                    <a:lnTo>
                      <a:pt x="6797" y="3955"/>
                    </a:lnTo>
                    <a:lnTo>
                      <a:pt x="6787" y="3963"/>
                    </a:lnTo>
                    <a:lnTo>
                      <a:pt x="6777" y="3969"/>
                    </a:lnTo>
                    <a:lnTo>
                      <a:pt x="6766" y="3976"/>
                    </a:lnTo>
                    <a:lnTo>
                      <a:pt x="6755" y="3982"/>
                    </a:lnTo>
                    <a:lnTo>
                      <a:pt x="6744" y="3987"/>
                    </a:lnTo>
                    <a:lnTo>
                      <a:pt x="6732" y="3993"/>
                    </a:lnTo>
                    <a:lnTo>
                      <a:pt x="6720" y="3997"/>
                    </a:lnTo>
                    <a:lnTo>
                      <a:pt x="6707" y="4000"/>
                    </a:lnTo>
                    <a:lnTo>
                      <a:pt x="6694" y="4004"/>
                    </a:lnTo>
                    <a:lnTo>
                      <a:pt x="6682" y="4007"/>
                    </a:lnTo>
                    <a:lnTo>
                      <a:pt x="6669" y="4009"/>
                    </a:lnTo>
                    <a:lnTo>
                      <a:pt x="6655" y="4010"/>
                    </a:lnTo>
                    <a:lnTo>
                      <a:pt x="6642" y="4012"/>
                    </a:lnTo>
                    <a:lnTo>
                      <a:pt x="6628" y="4012"/>
                    </a:lnTo>
                    <a:lnTo>
                      <a:pt x="704" y="4012"/>
                    </a:lnTo>
                    <a:lnTo>
                      <a:pt x="691" y="4012"/>
                    </a:lnTo>
                    <a:lnTo>
                      <a:pt x="678" y="4010"/>
                    </a:lnTo>
                    <a:lnTo>
                      <a:pt x="664" y="4009"/>
                    </a:lnTo>
                    <a:lnTo>
                      <a:pt x="651" y="4007"/>
                    </a:lnTo>
                    <a:lnTo>
                      <a:pt x="638" y="4004"/>
                    </a:lnTo>
                    <a:lnTo>
                      <a:pt x="625" y="4000"/>
                    </a:lnTo>
                    <a:lnTo>
                      <a:pt x="613" y="3997"/>
                    </a:lnTo>
                    <a:lnTo>
                      <a:pt x="601" y="3993"/>
                    </a:lnTo>
                    <a:lnTo>
                      <a:pt x="589" y="3987"/>
                    </a:lnTo>
                    <a:lnTo>
                      <a:pt x="578" y="3982"/>
                    </a:lnTo>
                    <a:lnTo>
                      <a:pt x="566" y="3976"/>
                    </a:lnTo>
                    <a:lnTo>
                      <a:pt x="556" y="3969"/>
                    </a:lnTo>
                    <a:lnTo>
                      <a:pt x="544" y="3963"/>
                    </a:lnTo>
                    <a:lnTo>
                      <a:pt x="534" y="3955"/>
                    </a:lnTo>
                    <a:lnTo>
                      <a:pt x="524" y="3947"/>
                    </a:lnTo>
                    <a:lnTo>
                      <a:pt x="516" y="3939"/>
                    </a:lnTo>
                    <a:lnTo>
                      <a:pt x="507" y="3931"/>
                    </a:lnTo>
                    <a:lnTo>
                      <a:pt x="498" y="3922"/>
                    </a:lnTo>
                    <a:lnTo>
                      <a:pt x="490" y="3912"/>
                    </a:lnTo>
                    <a:lnTo>
                      <a:pt x="483" y="3903"/>
                    </a:lnTo>
                    <a:lnTo>
                      <a:pt x="476" y="3893"/>
                    </a:lnTo>
                    <a:lnTo>
                      <a:pt x="469" y="3882"/>
                    </a:lnTo>
                    <a:lnTo>
                      <a:pt x="463" y="3872"/>
                    </a:lnTo>
                    <a:lnTo>
                      <a:pt x="458" y="3861"/>
                    </a:lnTo>
                    <a:lnTo>
                      <a:pt x="454" y="3850"/>
                    </a:lnTo>
                    <a:lnTo>
                      <a:pt x="449" y="3837"/>
                    </a:lnTo>
                    <a:lnTo>
                      <a:pt x="446" y="3826"/>
                    </a:lnTo>
                    <a:lnTo>
                      <a:pt x="442" y="3814"/>
                    </a:lnTo>
                    <a:lnTo>
                      <a:pt x="440" y="3802"/>
                    </a:lnTo>
                    <a:lnTo>
                      <a:pt x="439" y="3790"/>
                    </a:lnTo>
                    <a:lnTo>
                      <a:pt x="438" y="3776"/>
                    </a:lnTo>
                    <a:lnTo>
                      <a:pt x="437" y="3764"/>
                    </a:lnTo>
                    <a:lnTo>
                      <a:pt x="437" y="3177"/>
                    </a:lnTo>
                    <a:lnTo>
                      <a:pt x="438" y="3164"/>
                    </a:lnTo>
                    <a:lnTo>
                      <a:pt x="439" y="3152"/>
                    </a:lnTo>
                    <a:lnTo>
                      <a:pt x="440" y="3140"/>
                    </a:lnTo>
                    <a:lnTo>
                      <a:pt x="442" y="3127"/>
                    </a:lnTo>
                    <a:lnTo>
                      <a:pt x="446" y="3115"/>
                    </a:lnTo>
                    <a:lnTo>
                      <a:pt x="449" y="3104"/>
                    </a:lnTo>
                    <a:lnTo>
                      <a:pt x="454" y="3092"/>
                    </a:lnTo>
                    <a:lnTo>
                      <a:pt x="458" y="3081"/>
                    </a:lnTo>
                    <a:lnTo>
                      <a:pt x="463" y="3070"/>
                    </a:lnTo>
                    <a:lnTo>
                      <a:pt x="469" y="3060"/>
                    </a:lnTo>
                    <a:lnTo>
                      <a:pt x="476" y="3049"/>
                    </a:lnTo>
                    <a:lnTo>
                      <a:pt x="483" y="3039"/>
                    </a:lnTo>
                    <a:lnTo>
                      <a:pt x="490" y="3029"/>
                    </a:lnTo>
                    <a:lnTo>
                      <a:pt x="498" y="3020"/>
                    </a:lnTo>
                    <a:lnTo>
                      <a:pt x="507" y="3011"/>
                    </a:lnTo>
                    <a:lnTo>
                      <a:pt x="516" y="3002"/>
                    </a:lnTo>
                    <a:lnTo>
                      <a:pt x="524" y="2994"/>
                    </a:lnTo>
                    <a:lnTo>
                      <a:pt x="534" y="2986"/>
                    </a:lnTo>
                    <a:lnTo>
                      <a:pt x="544" y="2979"/>
                    </a:lnTo>
                    <a:lnTo>
                      <a:pt x="556" y="2972"/>
                    </a:lnTo>
                    <a:lnTo>
                      <a:pt x="566" y="2965"/>
                    </a:lnTo>
                    <a:lnTo>
                      <a:pt x="578" y="2960"/>
                    </a:lnTo>
                    <a:lnTo>
                      <a:pt x="589" y="2954"/>
                    </a:lnTo>
                    <a:lnTo>
                      <a:pt x="601" y="2949"/>
                    </a:lnTo>
                    <a:lnTo>
                      <a:pt x="613" y="2944"/>
                    </a:lnTo>
                    <a:lnTo>
                      <a:pt x="625" y="2941"/>
                    </a:lnTo>
                    <a:lnTo>
                      <a:pt x="638" y="2938"/>
                    </a:lnTo>
                    <a:lnTo>
                      <a:pt x="651" y="2934"/>
                    </a:lnTo>
                    <a:lnTo>
                      <a:pt x="664" y="2932"/>
                    </a:lnTo>
                    <a:lnTo>
                      <a:pt x="678" y="2931"/>
                    </a:lnTo>
                    <a:lnTo>
                      <a:pt x="691" y="2930"/>
                    </a:lnTo>
                    <a:lnTo>
                      <a:pt x="704" y="2929"/>
                    </a:lnTo>
                    <a:close/>
                    <a:moveTo>
                      <a:pt x="704" y="1747"/>
                    </a:moveTo>
                    <a:lnTo>
                      <a:pt x="6628" y="1747"/>
                    </a:lnTo>
                    <a:lnTo>
                      <a:pt x="6642" y="1747"/>
                    </a:lnTo>
                    <a:lnTo>
                      <a:pt x="6655" y="1748"/>
                    </a:lnTo>
                    <a:lnTo>
                      <a:pt x="6669" y="1749"/>
                    </a:lnTo>
                    <a:lnTo>
                      <a:pt x="6682" y="1752"/>
                    </a:lnTo>
                    <a:lnTo>
                      <a:pt x="6694" y="1755"/>
                    </a:lnTo>
                    <a:lnTo>
                      <a:pt x="6707" y="1758"/>
                    </a:lnTo>
                    <a:lnTo>
                      <a:pt x="6720" y="1762"/>
                    </a:lnTo>
                    <a:lnTo>
                      <a:pt x="6732" y="1766"/>
                    </a:lnTo>
                    <a:lnTo>
                      <a:pt x="6744" y="1772"/>
                    </a:lnTo>
                    <a:lnTo>
                      <a:pt x="6755" y="1777"/>
                    </a:lnTo>
                    <a:lnTo>
                      <a:pt x="6766" y="1783"/>
                    </a:lnTo>
                    <a:lnTo>
                      <a:pt x="6777" y="1789"/>
                    </a:lnTo>
                    <a:lnTo>
                      <a:pt x="6787" y="1796"/>
                    </a:lnTo>
                    <a:lnTo>
                      <a:pt x="6797" y="1804"/>
                    </a:lnTo>
                    <a:lnTo>
                      <a:pt x="6807" y="1812"/>
                    </a:lnTo>
                    <a:lnTo>
                      <a:pt x="6817" y="1819"/>
                    </a:lnTo>
                    <a:lnTo>
                      <a:pt x="6826" y="1828"/>
                    </a:lnTo>
                    <a:lnTo>
                      <a:pt x="6834" y="1837"/>
                    </a:lnTo>
                    <a:lnTo>
                      <a:pt x="6842" y="1846"/>
                    </a:lnTo>
                    <a:lnTo>
                      <a:pt x="6849" y="1856"/>
                    </a:lnTo>
                    <a:lnTo>
                      <a:pt x="6856" y="1866"/>
                    </a:lnTo>
                    <a:lnTo>
                      <a:pt x="6863" y="1877"/>
                    </a:lnTo>
                    <a:lnTo>
                      <a:pt x="6868" y="1887"/>
                    </a:lnTo>
                    <a:lnTo>
                      <a:pt x="6874" y="1898"/>
                    </a:lnTo>
                    <a:lnTo>
                      <a:pt x="6879" y="1909"/>
                    </a:lnTo>
                    <a:lnTo>
                      <a:pt x="6883" y="1921"/>
                    </a:lnTo>
                    <a:lnTo>
                      <a:pt x="6887" y="1933"/>
                    </a:lnTo>
                    <a:lnTo>
                      <a:pt x="6889" y="1945"/>
                    </a:lnTo>
                    <a:lnTo>
                      <a:pt x="6893" y="1957"/>
                    </a:lnTo>
                    <a:lnTo>
                      <a:pt x="6894" y="1969"/>
                    </a:lnTo>
                    <a:lnTo>
                      <a:pt x="6895" y="1981"/>
                    </a:lnTo>
                    <a:lnTo>
                      <a:pt x="6895" y="1995"/>
                    </a:lnTo>
                    <a:lnTo>
                      <a:pt x="6895" y="2582"/>
                    </a:lnTo>
                    <a:lnTo>
                      <a:pt x="6895" y="2594"/>
                    </a:lnTo>
                    <a:lnTo>
                      <a:pt x="6894" y="2607"/>
                    </a:lnTo>
                    <a:lnTo>
                      <a:pt x="6893" y="2619"/>
                    </a:lnTo>
                    <a:lnTo>
                      <a:pt x="6889" y="2631"/>
                    </a:lnTo>
                    <a:lnTo>
                      <a:pt x="6887" y="2644"/>
                    </a:lnTo>
                    <a:lnTo>
                      <a:pt x="6883" y="2655"/>
                    </a:lnTo>
                    <a:lnTo>
                      <a:pt x="6879" y="2667"/>
                    </a:lnTo>
                    <a:lnTo>
                      <a:pt x="6874" y="2678"/>
                    </a:lnTo>
                    <a:lnTo>
                      <a:pt x="6868" y="2689"/>
                    </a:lnTo>
                    <a:lnTo>
                      <a:pt x="6863" y="2699"/>
                    </a:lnTo>
                    <a:lnTo>
                      <a:pt x="6856" y="2710"/>
                    </a:lnTo>
                    <a:lnTo>
                      <a:pt x="6849" y="2720"/>
                    </a:lnTo>
                    <a:lnTo>
                      <a:pt x="6842" y="2730"/>
                    </a:lnTo>
                    <a:lnTo>
                      <a:pt x="6834" y="2739"/>
                    </a:lnTo>
                    <a:lnTo>
                      <a:pt x="6826" y="2748"/>
                    </a:lnTo>
                    <a:lnTo>
                      <a:pt x="6817" y="2757"/>
                    </a:lnTo>
                    <a:lnTo>
                      <a:pt x="6807" y="2765"/>
                    </a:lnTo>
                    <a:lnTo>
                      <a:pt x="6797" y="2772"/>
                    </a:lnTo>
                    <a:lnTo>
                      <a:pt x="6787" y="2780"/>
                    </a:lnTo>
                    <a:lnTo>
                      <a:pt x="6777" y="2787"/>
                    </a:lnTo>
                    <a:lnTo>
                      <a:pt x="6766" y="2793"/>
                    </a:lnTo>
                    <a:lnTo>
                      <a:pt x="6755" y="2799"/>
                    </a:lnTo>
                    <a:lnTo>
                      <a:pt x="6744" y="2805"/>
                    </a:lnTo>
                    <a:lnTo>
                      <a:pt x="6732" y="2810"/>
                    </a:lnTo>
                    <a:lnTo>
                      <a:pt x="6720" y="2814"/>
                    </a:lnTo>
                    <a:lnTo>
                      <a:pt x="6707" y="2818"/>
                    </a:lnTo>
                    <a:lnTo>
                      <a:pt x="6694" y="2821"/>
                    </a:lnTo>
                    <a:lnTo>
                      <a:pt x="6682" y="2824"/>
                    </a:lnTo>
                    <a:lnTo>
                      <a:pt x="6669" y="2827"/>
                    </a:lnTo>
                    <a:lnTo>
                      <a:pt x="6655" y="2828"/>
                    </a:lnTo>
                    <a:lnTo>
                      <a:pt x="6642" y="2829"/>
                    </a:lnTo>
                    <a:lnTo>
                      <a:pt x="6628" y="2829"/>
                    </a:lnTo>
                    <a:lnTo>
                      <a:pt x="704" y="2829"/>
                    </a:lnTo>
                    <a:lnTo>
                      <a:pt x="691" y="2829"/>
                    </a:lnTo>
                    <a:lnTo>
                      <a:pt x="678" y="2828"/>
                    </a:lnTo>
                    <a:lnTo>
                      <a:pt x="664" y="2827"/>
                    </a:lnTo>
                    <a:lnTo>
                      <a:pt x="651" y="2824"/>
                    </a:lnTo>
                    <a:lnTo>
                      <a:pt x="638" y="2821"/>
                    </a:lnTo>
                    <a:lnTo>
                      <a:pt x="625" y="2818"/>
                    </a:lnTo>
                    <a:lnTo>
                      <a:pt x="613" y="2814"/>
                    </a:lnTo>
                    <a:lnTo>
                      <a:pt x="601" y="2810"/>
                    </a:lnTo>
                    <a:lnTo>
                      <a:pt x="589" y="2805"/>
                    </a:lnTo>
                    <a:lnTo>
                      <a:pt x="578" y="2799"/>
                    </a:lnTo>
                    <a:lnTo>
                      <a:pt x="566" y="2793"/>
                    </a:lnTo>
                    <a:lnTo>
                      <a:pt x="556" y="2787"/>
                    </a:lnTo>
                    <a:lnTo>
                      <a:pt x="544" y="2780"/>
                    </a:lnTo>
                    <a:lnTo>
                      <a:pt x="534" y="2772"/>
                    </a:lnTo>
                    <a:lnTo>
                      <a:pt x="524" y="2765"/>
                    </a:lnTo>
                    <a:lnTo>
                      <a:pt x="516" y="2757"/>
                    </a:lnTo>
                    <a:lnTo>
                      <a:pt x="507" y="2748"/>
                    </a:lnTo>
                    <a:lnTo>
                      <a:pt x="498" y="2739"/>
                    </a:lnTo>
                    <a:lnTo>
                      <a:pt x="490" y="2730"/>
                    </a:lnTo>
                    <a:lnTo>
                      <a:pt x="483" y="2720"/>
                    </a:lnTo>
                    <a:lnTo>
                      <a:pt x="476" y="2710"/>
                    </a:lnTo>
                    <a:lnTo>
                      <a:pt x="469" y="2699"/>
                    </a:lnTo>
                    <a:lnTo>
                      <a:pt x="463" y="2689"/>
                    </a:lnTo>
                    <a:lnTo>
                      <a:pt x="458" y="2678"/>
                    </a:lnTo>
                    <a:lnTo>
                      <a:pt x="454" y="2667"/>
                    </a:lnTo>
                    <a:lnTo>
                      <a:pt x="449" y="2655"/>
                    </a:lnTo>
                    <a:lnTo>
                      <a:pt x="446" y="2644"/>
                    </a:lnTo>
                    <a:lnTo>
                      <a:pt x="442" y="2631"/>
                    </a:lnTo>
                    <a:lnTo>
                      <a:pt x="440" y="2619"/>
                    </a:lnTo>
                    <a:lnTo>
                      <a:pt x="439" y="2607"/>
                    </a:lnTo>
                    <a:lnTo>
                      <a:pt x="438" y="2594"/>
                    </a:lnTo>
                    <a:lnTo>
                      <a:pt x="437" y="2582"/>
                    </a:lnTo>
                    <a:lnTo>
                      <a:pt x="437" y="1995"/>
                    </a:lnTo>
                    <a:lnTo>
                      <a:pt x="438" y="1981"/>
                    </a:lnTo>
                    <a:lnTo>
                      <a:pt x="439" y="1969"/>
                    </a:lnTo>
                    <a:lnTo>
                      <a:pt x="440" y="1957"/>
                    </a:lnTo>
                    <a:lnTo>
                      <a:pt x="442" y="1945"/>
                    </a:lnTo>
                    <a:lnTo>
                      <a:pt x="446" y="1933"/>
                    </a:lnTo>
                    <a:lnTo>
                      <a:pt x="449" y="1921"/>
                    </a:lnTo>
                    <a:lnTo>
                      <a:pt x="454" y="1909"/>
                    </a:lnTo>
                    <a:lnTo>
                      <a:pt x="458" y="1898"/>
                    </a:lnTo>
                    <a:lnTo>
                      <a:pt x="463" y="1887"/>
                    </a:lnTo>
                    <a:lnTo>
                      <a:pt x="469" y="1877"/>
                    </a:lnTo>
                    <a:lnTo>
                      <a:pt x="476" y="1866"/>
                    </a:lnTo>
                    <a:lnTo>
                      <a:pt x="483" y="1856"/>
                    </a:lnTo>
                    <a:lnTo>
                      <a:pt x="490" y="1846"/>
                    </a:lnTo>
                    <a:lnTo>
                      <a:pt x="498" y="1837"/>
                    </a:lnTo>
                    <a:lnTo>
                      <a:pt x="507" y="1828"/>
                    </a:lnTo>
                    <a:lnTo>
                      <a:pt x="516" y="1819"/>
                    </a:lnTo>
                    <a:lnTo>
                      <a:pt x="524" y="1812"/>
                    </a:lnTo>
                    <a:lnTo>
                      <a:pt x="534" y="1804"/>
                    </a:lnTo>
                    <a:lnTo>
                      <a:pt x="544" y="1796"/>
                    </a:lnTo>
                    <a:lnTo>
                      <a:pt x="556" y="1789"/>
                    </a:lnTo>
                    <a:lnTo>
                      <a:pt x="566" y="1783"/>
                    </a:lnTo>
                    <a:lnTo>
                      <a:pt x="578" y="1777"/>
                    </a:lnTo>
                    <a:lnTo>
                      <a:pt x="589" y="1772"/>
                    </a:lnTo>
                    <a:lnTo>
                      <a:pt x="601" y="1766"/>
                    </a:lnTo>
                    <a:lnTo>
                      <a:pt x="613" y="1762"/>
                    </a:lnTo>
                    <a:lnTo>
                      <a:pt x="625" y="1758"/>
                    </a:lnTo>
                    <a:lnTo>
                      <a:pt x="638" y="1755"/>
                    </a:lnTo>
                    <a:lnTo>
                      <a:pt x="651" y="1752"/>
                    </a:lnTo>
                    <a:lnTo>
                      <a:pt x="664" y="1749"/>
                    </a:lnTo>
                    <a:lnTo>
                      <a:pt x="678" y="1748"/>
                    </a:lnTo>
                    <a:lnTo>
                      <a:pt x="691" y="1747"/>
                    </a:lnTo>
                    <a:lnTo>
                      <a:pt x="704" y="1747"/>
                    </a:lnTo>
                    <a:close/>
                    <a:moveTo>
                      <a:pt x="704" y="565"/>
                    </a:moveTo>
                    <a:lnTo>
                      <a:pt x="6628" y="565"/>
                    </a:lnTo>
                    <a:lnTo>
                      <a:pt x="6642" y="565"/>
                    </a:lnTo>
                    <a:lnTo>
                      <a:pt x="6655" y="566"/>
                    </a:lnTo>
                    <a:lnTo>
                      <a:pt x="6669" y="567"/>
                    </a:lnTo>
                    <a:lnTo>
                      <a:pt x="6682" y="569"/>
                    </a:lnTo>
                    <a:lnTo>
                      <a:pt x="6694" y="572"/>
                    </a:lnTo>
                    <a:lnTo>
                      <a:pt x="6707" y="576"/>
                    </a:lnTo>
                    <a:lnTo>
                      <a:pt x="6720" y="579"/>
                    </a:lnTo>
                    <a:lnTo>
                      <a:pt x="6732" y="584"/>
                    </a:lnTo>
                    <a:lnTo>
                      <a:pt x="6744" y="589"/>
                    </a:lnTo>
                    <a:lnTo>
                      <a:pt x="6755" y="595"/>
                    </a:lnTo>
                    <a:lnTo>
                      <a:pt x="6766" y="600"/>
                    </a:lnTo>
                    <a:lnTo>
                      <a:pt x="6777" y="607"/>
                    </a:lnTo>
                    <a:lnTo>
                      <a:pt x="6787" y="613"/>
                    </a:lnTo>
                    <a:lnTo>
                      <a:pt x="6797" y="621"/>
                    </a:lnTo>
                    <a:lnTo>
                      <a:pt x="6807" y="629"/>
                    </a:lnTo>
                    <a:lnTo>
                      <a:pt x="6817" y="637"/>
                    </a:lnTo>
                    <a:lnTo>
                      <a:pt x="6826" y="646"/>
                    </a:lnTo>
                    <a:lnTo>
                      <a:pt x="6834" y="655"/>
                    </a:lnTo>
                    <a:lnTo>
                      <a:pt x="6842" y="665"/>
                    </a:lnTo>
                    <a:lnTo>
                      <a:pt x="6849" y="673"/>
                    </a:lnTo>
                    <a:lnTo>
                      <a:pt x="6856" y="683"/>
                    </a:lnTo>
                    <a:lnTo>
                      <a:pt x="6863" y="694"/>
                    </a:lnTo>
                    <a:lnTo>
                      <a:pt x="6868" y="704"/>
                    </a:lnTo>
                    <a:lnTo>
                      <a:pt x="6874" y="716"/>
                    </a:lnTo>
                    <a:lnTo>
                      <a:pt x="6879" y="727"/>
                    </a:lnTo>
                    <a:lnTo>
                      <a:pt x="6883" y="739"/>
                    </a:lnTo>
                    <a:lnTo>
                      <a:pt x="6887" y="750"/>
                    </a:lnTo>
                    <a:lnTo>
                      <a:pt x="6889" y="762"/>
                    </a:lnTo>
                    <a:lnTo>
                      <a:pt x="6893" y="774"/>
                    </a:lnTo>
                    <a:lnTo>
                      <a:pt x="6894" y="787"/>
                    </a:lnTo>
                    <a:lnTo>
                      <a:pt x="6895" y="800"/>
                    </a:lnTo>
                    <a:lnTo>
                      <a:pt x="6895" y="812"/>
                    </a:lnTo>
                    <a:lnTo>
                      <a:pt x="6895" y="1399"/>
                    </a:lnTo>
                    <a:lnTo>
                      <a:pt x="6895" y="1412"/>
                    </a:lnTo>
                    <a:lnTo>
                      <a:pt x="6894" y="1424"/>
                    </a:lnTo>
                    <a:lnTo>
                      <a:pt x="6893" y="1437"/>
                    </a:lnTo>
                    <a:lnTo>
                      <a:pt x="6889" y="1449"/>
                    </a:lnTo>
                    <a:lnTo>
                      <a:pt x="6887" y="1461"/>
                    </a:lnTo>
                    <a:lnTo>
                      <a:pt x="6883" y="1472"/>
                    </a:lnTo>
                    <a:lnTo>
                      <a:pt x="6879" y="1484"/>
                    </a:lnTo>
                    <a:lnTo>
                      <a:pt x="6874" y="1495"/>
                    </a:lnTo>
                    <a:lnTo>
                      <a:pt x="6868" y="1507"/>
                    </a:lnTo>
                    <a:lnTo>
                      <a:pt x="6863" y="1517"/>
                    </a:lnTo>
                    <a:lnTo>
                      <a:pt x="6856" y="1528"/>
                    </a:lnTo>
                    <a:lnTo>
                      <a:pt x="6849" y="1538"/>
                    </a:lnTo>
                    <a:lnTo>
                      <a:pt x="6842" y="1548"/>
                    </a:lnTo>
                    <a:lnTo>
                      <a:pt x="6834" y="1556"/>
                    </a:lnTo>
                    <a:lnTo>
                      <a:pt x="6826" y="1565"/>
                    </a:lnTo>
                    <a:lnTo>
                      <a:pt x="6817" y="1574"/>
                    </a:lnTo>
                    <a:lnTo>
                      <a:pt x="6807" y="1582"/>
                    </a:lnTo>
                    <a:lnTo>
                      <a:pt x="6797" y="1590"/>
                    </a:lnTo>
                    <a:lnTo>
                      <a:pt x="6787" y="1598"/>
                    </a:lnTo>
                    <a:lnTo>
                      <a:pt x="6777" y="1604"/>
                    </a:lnTo>
                    <a:lnTo>
                      <a:pt x="6766" y="1611"/>
                    </a:lnTo>
                    <a:lnTo>
                      <a:pt x="6755" y="1617"/>
                    </a:lnTo>
                    <a:lnTo>
                      <a:pt x="6744" y="1622"/>
                    </a:lnTo>
                    <a:lnTo>
                      <a:pt x="6732" y="1627"/>
                    </a:lnTo>
                    <a:lnTo>
                      <a:pt x="6720" y="1632"/>
                    </a:lnTo>
                    <a:lnTo>
                      <a:pt x="6707" y="1635"/>
                    </a:lnTo>
                    <a:lnTo>
                      <a:pt x="6694" y="1639"/>
                    </a:lnTo>
                    <a:lnTo>
                      <a:pt x="6682" y="1642"/>
                    </a:lnTo>
                    <a:lnTo>
                      <a:pt x="6669" y="1644"/>
                    </a:lnTo>
                    <a:lnTo>
                      <a:pt x="6655" y="1645"/>
                    </a:lnTo>
                    <a:lnTo>
                      <a:pt x="6642" y="1646"/>
                    </a:lnTo>
                    <a:lnTo>
                      <a:pt x="6628" y="1647"/>
                    </a:lnTo>
                    <a:lnTo>
                      <a:pt x="704" y="1647"/>
                    </a:lnTo>
                    <a:lnTo>
                      <a:pt x="691" y="1646"/>
                    </a:lnTo>
                    <a:lnTo>
                      <a:pt x="678" y="1645"/>
                    </a:lnTo>
                    <a:lnTo>
                      <a:pt x="664" y="1644"/>
                    </a:lnTo>
                    <a:lnTo>
                      <a:pt x="651" y="1642"/>
                    </a:lnTo>
                    <a:lnTo>
                      <a:pt x="638" y="1639"/>
                    </a:lnTo>
                    <a:lnTo>
                      <a:pt x="625" y="1635"/>
                    </a:lnTo>
                    <a:lnTo>
                      <a:pt x="613" y="1632"/>
                    </a:lnTo>
                    <a:lnTo>
                      <a:pt x="601" y="1627"/>
                    </a:lnTo>
                    <a:lnTo>
                      <a:pt x="589" y="1622"/>
                    </a:lnTo>
                    <a:lnTo>
                      <a:pt x="578" y="1617"/>
                    </a:lnTo>
                    <a:lnTo>
                      <a:pt x="566" y="1611"/>
                    </a:lnTo>
                    <a:lnTo>
                      <a:pt x="556" y="1604"/>
                    </a:lnTo>
                    <a:lnTo>
                      <a:pt x="544" y="1598"/>
                    </a:lnTo>
                    <a:lnTo>
                      <a:pt x="534" y="1590"/>
                    </a:lnTo>
                    <a:lnTo>
                      <a:pt x="524" y="1582"/>
                    </a:lnTo>
                    <a:lnTo>
                      <a:pt x="516" y="1574"/>
                    </a:lnTo>
                    <a:lnTo>
                      <a:pt x="507" y="1565"/>
                    </a:lnTo>
                    <a:lnTo>
                      <a:pt x="498" y="1556"/>
                    </a:lnTo>
                    <a:lnTo>
                      <a:pt x="490" y="1548"/>
                    </a:lnTo>
                    <a:lnTo>
                      <a:pt x="483" y="1538"/>
                    </a:lnTo>
                    <a:lnTo>
                      <a:pt x="476" y="1528"/>
                    </a:lnTo>
                    <a:lnTo>
                      <a:pt x="469" y="1517"/>
                    </a:lnTo>
                    <a:lnTo>
                      <a:pt x="463" y="1507"/>
                    </a:lnTo>
                    <a:lnTo>
                      <a:pt x="458" y="1495"/>
                    </a:lnTo>
                    <a:lnTo>
                      <a:pt x="454" y="1484"/>
                    </a:lnTo>
                    <a:lnTo>
                      <a:pt x="449" y="1472"/>
                    </a:lnTo>
                    <a:lnTo>
                      <a:pt x="446" y="1461"/>
                    </a:lnTo>
                    <a:lnTo>
                      <a:pt x="442" y="1449"/>
                    </a:lnTo>
                    <a:lnTo>
                      <a:pt x="440" y="1437"/>
                    </a:lnTo>
                    <a:lnTo>
                      <a:pt x="439" y="1424"/>
                    </a:lnTo>
                    <a:lnTo>
                      <a:pt x="438" y="1412"/>
                    </a:lnTo>
                    <a:lnTo>
                      <a:pt x="437" y="1399"/>
                    </a:lnTo>
                    <a:lnTo>
                      <a:pt x="437" y="812"/>
                    </a:lnTo>
                    <a:lnTo>
                      <a:pt x="438" y="800"/>
                    </a:lnTo>
                    <a:lnTo>
                      <a:pt x="439" y="787"/>
                    </a:lnTo>
                    <a:lnTo>
                      <a:pt x="440" y="774"/>
                    </a:lnTo>
                    <a:lnTo>
                      <a:pt x="442" y="762"/>
                    </a:lnTo>
                    <a:lnTo>
                      <a:pt x="446" y="750"/>
                    </a:lnTo>
                    <a:lnTo>
                      <a:pt x="449" y="739"/>
                    </a:lnTo>
                    <a:lnTo>
                      <a:pt x="454" y="727"/>
                    </a:lnTo>
                    <a:lnTo>
                      <a:pt x="458" y="716"/>
                    </a:lnTo>
                    <a:lnTo>
                      <a:pt x="463" y="704"/>
                    </a:lnTo>
                    <a:lnTo>
                      <a:pt x="469" y="694"/>
                    </a:lnTo>
                    <a:lnTo>
                      <a:pt x="476" y="683"/>
                    </a:lnTo>
                    <a:lnTo>
                      <a:pt x="483" y="673"/>
                    </a:lnTo>
                    <a:lnTo>
                      <a:pt x="490" y="665"/>
                    </a:lnTo>
                    <a:lnTo>
                      <a:pt x="498" y="655"/>
                    </a:lnTo>
                    <a:lnTo>
                      <a:pt x="507" y="646"/>
                    </a:lnTo>
                    <a:lnTo>
                      <a:pt x="516" y="637"/>
                    </a:lnTo>
                    <a:lnTo>
                      <a:pt x="524" y="629"/>
                    </a:lnTo>
                    <a:lnTo>
                      <a:pt x="534" y="621"/>
                    </a:lnTo>
                    <a:lnTo>
                      <a:pt x="544" y="613"/>
                    </a:lnTo>
                    <a:lnTo>
                      <a:pt x="556" y="607"/>
                    </a:lnTo>
                    <a:lnTo>
                      <a:pt x="566" y="600"/>
                    </a:lnTo>
                    <a:lnTo>
                      <a:pt x="578" y="595"/>
                    </a:lnTo>
                    <a:lnTo>
                      <a:pt x="589" y="589"/>
                    </a:lnTo>
                    <a:lnTo>
                      <a:pt x="601" y="584"/>
                    </a:lnTo>
                    <a:lnTo>
                      <a:pt x="613" y="579"/>
                    </a:lnTo>
                    <a:lnTo>
                      <a:pt x="625" y="576"/>
                    </a:lnTo>
                    <a:lnTo>
                      <a:pt x="638" y="572"/>
                    </a:lnTo>
                    <a:lnTo>
                      <a:pt x="651" y="569"/>
                    </a:lnTo>
                    <a:lnTo>
                      <a:pt x="664" y="567"/>
                    </a:lnTo>
                    <a:lnTo>
                      <a:pt x="678" y="566"/>
                    </a:lnTo>
                    <a:lnTo>
                      <a:pt x="691" y="565"/>
                    </a:lnTo>
                    <a:lnTo>
                      <a:pt x="704" y="5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23" name="Freeform 82"/>
              <p:cNvSpPr>
                <a:spLocks/>
              </p:cNvSpPr>
              <p:nvPr/>
            </p:nvSpPr>
            <p:spPr bwMode="auto">
              <a:xfrm>
                <a:off x="12235265" y="2025012"/>
                <a:ext cx="203200" cy="33338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1192" y="2"/>
                  </a:cxn>
                  <a:cxn ang="0">
                    <a:pos x="1212" y="9"/>
                  </a:cxn>
                  <a:cxn ang="0">
                    <a:pos x="1231" y="19"/>
                  </a:cxn>
                  <a:cxn ang="0">
                    <a:pos x="1246" y="32"/>
                  </a:cxn>
                  <a:cxn ang="0">
                    <a:pos x="1259" y="49"/>
                  </a:cxn>
                  <a:cxn ang="0">
                    <a:pos x="1271" y="66"/>
                  </a:cxn>
                  <a:cxn ang="0">
                    <a:pos x="1276" y="87"/>
                  </a:cxn>
                  <a:cxn ang="0">
                    <a:pos x="1278" y="110"/>
                  </a:cxn>
                  <a:cxn ang="0">
                    <a:pos x="1276" y="131"/>
                  </a:cxn>
                  <a:cxn ang="0">
                    <a:pos x="1271" y="152"/>
                  </a:cxn>
                  <a:cxn ang="0">
                    <a:pos x="1259" y="170"/>
                  </a:cxn>
                  <a:cxn ang="0">
                    <a:pos x="1246" y="186"/>
                  </a:cxn>
                  <a:cxn ang="0">
                    <a:pos x="1231" y="200"/>
                  </a:cxn>
                  <a:cxn ang="0">
                    <a:pos x="1212" y="210"/>
                  </a:cxn>
                  <a:cxn ang="0">
                    <a:pos x="1192" y="216"/>
                  </a:cxn>
                  <a:cxn ang="0">
                    <a:pos x="1170" y="218"/>
                  </a:cxn>
                  <a:cxn ang="0">
                    <a:pos x="97" y="217"/>
                  </a:cxn>
                  <a:cxn ang="0">
                    <a:pos x="76" y="213"/>
                  </a:cxn>
                  <a:cxn ang="0">
                    <a:pos x="56" y="205"/>
                  </a:cxn>
                  <a:cxn ang="0">
                    <a:pos x="40" y="193"/>
                  </a:cxn>
                  <a:cxn ang="0">
                    <a:pos x="24" y="178"/>
                  </a:cxn>
                  <a:cxn ang="0">
                    <a:pos x="13" y="161"/>
                  </a:cxn>
                  <a:cxn ang="0">
                    <a:pos x="4" y="142"/>
                  </a:cxn>
                  <a:cxn ang="0">
                    <a:pos x="0" y="121"/>
                  </a:cxn>
                  <a:cxn ang="0">
                    <a:pos x="0" y="99"/>
                  </a:cxn>
                  <a:cxn ang="0">
                    <a:pos x="4" y="76"/>
                  </a:cxn>
                  <a:cxn ang="0">
                    <a:pos x="13" y="58"/>
                  </a:cxn>
                  <a:cxn ang="0">
                    <a:pos x="24" y="40"/>
                  </a:cxn>
                  <a:cxn ang="0">
                    <a:pos x="40" y="25"/>
                  </a:cxn>
                  <a:cxn ang="0">
                    <a:pos x="56" y="13"/>
                  </a:cxn>
                  <a:cxn ang="0">
                    <a:pos x="76" y="5"/>
                  </a:cxn>
                  <a:cxn ang="0">
                    <a:pos x="97" y="1"/>
                  </a:cxn>
                </a:cxnLst>
                <a:rect l="0" t="0" r="r" b="b"/>
                <a:pathLst>
                  <a:path w="1278" h="218">
                    <a:moveTo>
                      <a:pt x="108" y="0"/>
                    </a:moveTo>
                    <a:lnTo>
                      <a:pt x="1170" y="0"/>
                    </a:lnTo>
                    <a:lnTo>
                      <a:pt x="1181" y="1"/>
                    </a:lnTo>
                    <a:lnTo>
                      <a:pt x="1192" y="2"/>
                    </a:lnTo>
                    <a:lnTo>
                      <a:pt x="1202" y="5"/>
                    </a:lnTo>
                    <a:lnTo>
                      <a:pt x="1212" y="9"/>
                    </a:lnTo>
                    <a:lnTo>
                      <a:pt x="1222" y="13"/>
                    </a:lnTo>
                    <a:lnTo>
                      <a:pt x="1231" y="19"/>
                    </a:lnTo>
                    <a:lnTo>
                      <a:pt x="1238" y="25"/>
                    </a:lnTo>
                    <a:lnTo>
                      <a:pt x="1246" y="32"/>
                    </a:lnTo>
                    <a:lnTo>
                      <a:pt x="1254" y="40"/>
                    </a:lnTo>
                    <a:lnTo>
                      <a:pt x="1259" y="49"/>
                    </a:lnTo>
                    <a:lnTo>
                      <a:pt x="1265" y="58"/>
                    </a:lnTo>
                    <a:lnTo>
                      <a:pt x="1271" y="66"/>
                    </a:lnTo>
                    <a:lnTo>
                      <a:pt x="1274" y="76"/>
                    </a:lnTo>
                    <a:lnTo>
                      <a:pt x="1276" y="87"/>
                    </a:lnTo>
                    <a:lnTo>
                      <a:pt x="1278" y="99"/>
                    </a:lnTo>
                    <a:lnTo>
                      <a:pt x="1278" y="110"/>
                    </a:lnTo>
                    <a:lnTo>
                      <a:pt x="1278" y="121"/>
                    </a:lnTo>
                    <a:lnTo>
                      <a:pt x="1276" y="131"/>
                    </a:lnTo>
                    <a:lnTo>
                      <a:pt x="1274" y="142"/>
                    </a:lnTo>
                    <a:lnTo>
                      <a:pt x="1271" y="152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4" y="178"/>
                    </a:lnTo>
                    <a:lnTo>
                      <a:pt x="1246" y="186"/>
                    </a:lnTo>
                    <a:lnTo>
                      <a:pt x="1238" y="193"/>
                    </a:lnTo>
                    <a:lnTo>
                      <a:pt x="1231" y="200"/>
                    </a:lnTo>
                    <a:lnTo>
                      <a:pt x="1222" y="205"/>
                    </a:lnTo>
                    <a:lnTo>
                      <a:pt x="1212" y="210"/>
                    </a:lnTo>
                    <a:lnTo>
                      <a:pt x="1202" y="213"/>
                    </a:lnTo>
                    <a:lnTo>
                      <a:pt x="1192" y="216"/>
                    </a:lnTo>
                    <a:lnTo>
                      <a:pt x="1181" y="217"/>
                    </a:lnTo>
                    <a:lnTo>
                      <a:pt x="1170" y="218"/>
                    </a:lnTo>
                    <a:lnTo>
                      <a:pt x="108" y="218"/>
                    </a:lnTo>
                    <a:lnTo>
                      <a:pt x="97" y="217"/>
                    </a:lnTo>
                    <a:lnTo>
                      <a:pt x="86" y="216"/>
                    </a:lnTo>
                    <a:lnTo>
                      <a:pt x="76" y="213"/>
                    </a:lnTo>
                    <a:lnTo>
                      <a:pt x="66" y="210"/>
                    </a:lnTo>
                    <a:lnTo>
                      <a:pt x="56" y="205"/>
                    </a:lnTo>
                    <a:lnTo>
                      <a:pt x="47" y="200"/>
                    </a:lnTo>
                    <a:lnTo>
                      <a:pt x="40" y="193"/>
                    </a:lnTo>
                    <a:lnTo>
                      <a:pt x="32" y="186"/>
                    </a:lnTo>
                    <a:lnTo>
                      <a:pt x="24" y="178"/>
                    </a:lnTo>
                    <a:lnTo>
                      <a:pt x="19" y="170"/>
                    </a:lnTo>
                    <a:lnTo>
                      <a:pt x="13" y="161"/>
                    </a:lnTo>
                    <a:lnTo>
                      <a:pt x="9" y="152"/>
                    </a:lnTo>
                    <a:lnTo>
                      <a:pt x="4" y="142"/>
                    </a:lnTo>
                    <a:lnTo>
                      <a:pt x="2" y="131"/>
                    </a:lnTo>
                    <a:lnTo>
                      <a:pt x="0" y="121"/>
                    </a:lnTo>
                    <a:lnTo>
                      <a:pt x="0" y="110"/>
                    </a:lnTo>
                    <a:lnTo>
                      <a:pt x="0" y="99"/>
                    </a:lnTo>
                    <a:lnTo>
                      <a:pt x="2" y="87"/>
                    </a:lnTo>
                    <a:lnTo>
                      <a:pt x="4" y="76"/>
                    </a:lnTo>
                    <a:lnTo>
                      <a:pt x="9" y="66"/>
                    </a:lnTo>
                    <a:lnTo>
                      <a:pt x="13" y="58"/>
                    </a:lnTo>
                    <a:lnTo>
                      <a:pt x="19" y="49"/>
                    </a:lnTo>
                    <a:lnTo>
                      <a:pt x="24" y="40"/>
                    </a:lnTo>
                    <a:lnTo>
                      <a:pt x="32" y="32"/>
                    </a:lnTo>
                    <a:lnTo>
                      <a:pt x="40" y="25"/>
                    </a:lnTo>
                    <a:lnTo>
                      <a:pt x="47" y="19"/>
                    </a:lnTo>
                    <a:lnTo>
                      <a:pt x="56" y="13"/>
                    </a:lnTo>
                    <a:lnTo>
                      <a:pt x="66" y="9"/>
                    </a:lnTo>
                    <a:lnTo>
                      <a:pt x="76" y="5"/>
                    </a:lnTo>
                    <a:lnTo>
                      <a:pt x="86" y="2"/>
                    </a:lnTo>
                    <a:lnTo>
                      <a:pt x="97" y="1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24" name="Freeform 83"/>
              <p:cNvSpPr>
                <a:spLocks/>
              </p:cNvSpPr>
              <p:nvPr/>
            </p:nvSpPr>
            <p:spPr bwMode="auto">
              <a:xfrm>
                <a:off x="11619315" y="2025012"/>
                <a:ext cx="28575" cy="30163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8"/>
                  </a:cxn>
                  <a:cxn ang="0">
                    <a:pos x="136" y="170"/>
                  </a:cxn>
                  <a:cxn ang="0">
                    <a:pos x="150" y="162"/>
                  </a:cxn>
                  <a:cxn ang="0">
                    <a:pos x="162" y="148"/>
                  </a:cxn>
                  <a:cxn ang="0">
                    <a:pos x="172" y="134"/>
                  </a:cxn>
                  <a:cxn ang="0">
                    <a:pos x="179" y="117"/>
                  </a:cxn>
                  <a:cxn ang="0">
                    <a:pos x="183" y="99"/>
                  </a:cxn>
                  <a:cxn ang="0">
                    <a:pos x="183" y="82"/>
                  </a:cxn>
                  <a:cxn ang="0">
                    <a:pos x="179" y="64"/>
                  </a:cxn>
                  <a:cxn ang="0">
                    <a:pos x="172" y="47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6" y="11"/>
                  </a:cxn>
                  <a:cxn ang="0">
                    <a:pos x="119" y="3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5" y="3"/>
                  </a:cxn>
                  <a:cxn ang="0">
                    <a:pos x="49" y="11"/>
                  </a:cxn>
                  <a:cxn ang="0">
                    <a:pos x="34" y="21"/>
                  </a:cxn>
                  <a:cxn ang="0">
                    <a:pos x="21" y="33"/>
                  </a:cxn>
                  <a:cxn ang="0">
                    <a:pos x="11" y="47"/>
                  </a:cxn>
                  <a:cxn ang="0">
                    <a:pos x="5" y="64"/>
                  </a:cxn>
                  <a:cxn ang="0">
                    <a:pos x="1" y="82"/>
                  </a:cxn>
                  <a:cxn ang="0">
                    <a:pos x="1" y="99"/>
                  </a:cxn>
                  <a:cxn ang="0">
                    <a:pos x="5" y="117"/>
                  </a:cxn>
                  <a:cxn ang="0">
                    <a:pos x="11" y="134"/>
                  </a:cxn>
                  <a:cxn ang="0">
                    <a:pos x="21" y="148"/>
                  </a:cxn>
                  <a:cxn ang="0">
                    <a:pos x="34" y="162"/>
                  </a:cxn>
                  <a:cxn ang="0">
                    <a:pos x="49" y="170"/>
                  </a:cxn>
                  <a:cxn ang="0">
                    <a:pos x="65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2" y="182"/>
                    </a:moveTo>
                    <a:lnTo>
                      <a:pt x="101" y="182"/>
                    </a:lnTo>
                    <a:lnTo>
                      <a:pt x="110" y="180"/>
                    </a:lnTo>
                    <a:lnTo>
                      <a:pt x="119" y="178"/>
                    </a:lnTo>
                    <a:lnTo>
                      <a:pt x="128" y="175"/>
                    </a:lnTo>
                    <a:lnTo>
                      <a:pt x="136" y="170"/>
                    </a:lnTo>
                    <a:lnTo>
                      <a:pt x="143" y="166"/>
                    </a:lnTo>
                    <a:lnTo>
                      <a:pt x="150" y="162"/>
                    </a:lnTo>
                    <a:lnTo>
                      <a:pt x="157" y="155"/>
                    </a:lnTo>
                    <a:lnTo>
                      <a:pt x="162" y="148"/>
                    </a:lnTo>
                    <a:lnTo>
                      <a:pt x="168" y="142"/>
                    </a:lnTo>
                    <a:lnTo>
                      <a:pt x="172" y="134"/>
                    </a:lnTo>
                    <a:lnTo>
                      <a:pt x="177" y="126"/>
                    </a:lnTo>
                    <a:lnTo>
                      <a:pt x="179" y="117"/>
                    </a:lnTo>
                    <a:lnTo>
                      <a:pt x="181" y="109"/>
                    </a:lnTo>
                    <a:lnTo>
                      <a:pt x="183" y="99"/>
                    </a:lnTo>
                    <a:lnTo>
                      <a:pt x="183" y="91"/>
                    </a:lnTo>
                    <a:lnTo>
                      <a:pt x="183" y="82"/>
                    </a:lnTo>
                    <a:lnTo>
                      <a:pt x="181" y="72"/>
                    </a:lnTo>
                    <a:lnTo>
                      <a:pt x="179" y="64"/>
                    </a:lnTo>
                    <a:lnTo>
                      <a:pt x="177" y="55"/>
                    </a:lnTo>
                    <a:lnTo>
                      <a:pt x="172" y="47"/>
                    </a:lnTo>
                    <a:lnTo>
                      <a:pt x="168" y="40"/>
                    </a:lnTo>
                    <a:lnTo>
                      <a:pt x="162" y="33"/>
                    </a:lnTo>
                    <a:lnTo>
                      <a:pt x="157" y="26"/>
                    </a:lnTo>
                    <a:lnTo>
                      <a:pt x="150" y="21"/>
                    </a:lnTo>
                    <a:lnTo>
                      <a:pt x="143" y="15"/>
                    </a:lnTo>
                    <a:lnTo>
                      <a:pt x="136" y="11"/>
                    </a:lnTo>
                    <a:lnTo>
                      <a:pt x="128" y="6"/>
                    </a:lnTo>
                    <a:lnTo>
                      <a:pt x="119" y="3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5" y="3"/>
                    </a:lnTo>
                    <a:lnTo>
                      <a:pt x="57" y="6"/>
                    </a:lnTo>
                    <a:lnTo>
                      <a:pt x="49" y="11"/>
                    </a:lnTo>
                    <a:lnTo>
                      <a:pt x="41" y="15"/>
                    </a:lnTo>
                    <a:lnTo>
                      <a:pt x="34" y="21"/>
                    </a:lnTo>
                    <a:lnTo>
                      <a:pt x="28" y="26"/>
                    </a:lnTo>
                    <a:lnTo>
                      <a:pt x="21" y="33"/>
                    </a:lnTo>
                    <a:lnTo>
                      <a:pt x="16" y="40"/>
                    </a:lnTo>
                    <a:lnTo>
                      <a:pt x="11" y="47"/>
                    </a:lnTo>
                    <a:lnTo>
                      <a:pt x="8" y="55"/>
                    </a:lnTo>
                    <a:lnTo>
                      <a:pt x="5" y="64"/>
                    </a:lnTo>
                    <a:lnTo>
                      <a:pt x="2" y="72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99"/>
                    </a:lnTo>
                    <a:lnTo>
                      <a:pt x="2" y="109"/>
                    </a:lnTo>
                    <a:lnTo>
                      <a:pt x="5" y="117"/>
                    </a:lnTo>
                    <a:lnTo>
                      <a:pt x="8" y="126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1" y="148"/>
                    </a:lnTo>
                    <a:lnTo>
                      <a:pt x="28" y="155"/>
                    </a:lnTo>
                    <a:lnTo>
                      <a:pt x="34" y="162"/>
                    </a:lnTo>
                    <a:lnTo>
                      <a:pt x="41" y="166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5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2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25" name="Freeform 84"/>
              <p:cNvSpPr>
                <a:spLocks/>
              </p:cNvSpPr>
              <p:nvPr/>
            </p:nvSpPr>
            <p:spPr bwMode="auto">
              <a:xfrm>
                <a:off x="11659003" y="2025012"/>
                <a:ext cx="28575" cy="30163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8"/>
                  </a:cxn>
                  <a:cxn ang="0">
                    <a:pos x="134" y="170"/>
                  </a:cxn>
                  <a:cxn ang="0">
                    <a:pos x="149" y="162"/>
                  </a:cxn>
                  <a:cxn ang="0">
                    <a:pos x="161" y="148"/>
                  </a:cxn>
                  <a:cxn ang="0">
                    <a:pos x="171" y="134"/>
                  </a:cxn>
                  <a:cxn ang="0">
                    <a:pos x="179" y="117"/>
                  </a:cxn>
                  <a:cxn ang="0">
                    <a:pos x="182" y="99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7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3"/>
                  </a:cxn>
                  <a:cxn ang="0">
                    <a:pos x="100" y="0"/>
                  </a:cxn>
                  <a:cxn ang="0">
                    <a:pos x="81" y="0"/>
                  </a:cxn>
                  <a:cxn ang="0">
                    <a:pos x="63" y="3"/>
                  </a:cxn>
                  <a:cxn ang="0">
                    <a:pos x="48" y="11"/>
                  </a:cxn>
                  <a:cxn ang="0">
                    <a:pos x="32" y="21"/>
                  </a:cxn>
                  <a:cxn ang="0">
                    <a:pos x="20" y="33"/>
                  </a:cxn>
                  <a:cxn ang="0">
                    <a:pos x="10" y="47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99"/>
                  </a:cxn>
                  <a:cxn ang="0">
                    <a:pos x="4" y="117"/>
                  </a:cxn>
                  <a:cxn ang="0">
                    <a:pos x="10" y="134"/>
                  </a:cxn>
                  <a:cxn ang="0">
                    <a:pos x="20" y="148"/>
                  </a:cxn>
                  <a:cxn ang="0">
                    <a:pos x="32" y="162"/>
                  </a:cxn>
                  <a:cxn ang="0">
                    <a:pos x="48" y="170"/>
                  </a:cxn>
                  <a:cxn ang="0">
                    <a:pos x="63" y="178"/>
                  </a:cxn>
                  <a:cxn ang="0">
                    <a:pos x="81" y="182"/>
                  </a:cxn>
                </a:cxnLst>
                <a:rect l="0" t="0" r="r" b="b"/>
                <a:pathLst>
                  <a:path w="182" h="182">
                    <a:moveTo>
                      <a:pt x="91" y="182"/>
                    </a:moveTo>
                    <a:lnTo>
                      <a:pt x="100" y="182"/>
                    </a:lnTo>
                    <a:lnTo>
                      <a:pt x="109" y="180"/>
                    </a:lnTo>
                    <a:lnTo>
                      <a:pt x="118" y="178"/>
                    </a:lnTo>
                    <a:lnTo>
                      <a:pt x="127" y="175"/>
                    </a:lnTo>
                    <a:lnTo>
                      <a:pt x="134" y="170"/>
                    </a:lnTo>
                    <a:lnTo>
                      <a:pt x="142" y="166"/>
                    </a:lnTo>
                    <a:lnTo>
                      <a:pt x="149" y="162"/>
                    </a:lnTo>
                    <a:lnTo>
                      <a:pt x="155" y="155"/>
                    </a:lnTo>
                    <a:lnTo>
                      <a:pt x="161" y="148"/>
                    </a:lnTo>
                    <a:lnTo>
                      <a:pt x="167" y="142"/>
                    </a:lnTo>
                    <a:lnTo>
                      <a:pt x="171" y="134"/>
                    </a:lnTo>
                    <a:lnTo>
                      <a:pt x="175" y="126"/>
                    </a:lnTo>
                    <a:lnTo>
                      <a:pt x="179" y="117"/>
                    </a:lnTo>
                    <a:lnTo>
                      <a:pt x="181" y="109"/>
                    </a:lnTo>
                    <a:lnTo>
                      <a:pt x="182" y="99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2"/>
                    </a:lnTo>
                    <a:lnTo>
                      <a:pt x="179" y="64"/>
                    </a:lnTo>
                    <a:lnTo>
                      <a:pt x="175" y="55"/>
                    </a:lnTo>
                    <a:lnTo>
                      <a:pt x="171" y="47"/>
                    </a:lnTo>
                    <a:lnTo>
                      <a:pt x="167" y="40"/>
                    </a:lnTo>
                    <a:lnTo>
                      <a:pt x="161" y="33"/>
                    </a:lnTo>
                    <a:lnTo>
                      <a:pt x="155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7" y="6"/>
                    </a:lnTo>
                    <a:lnTo>
                      <a:pt x="118" y="3"/>
                    </a:lnTo>
                    <a:lnTo>
                      <a:pt x="109" y="1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1" y="0"/>
                    </a:lnTo>
                    <a:lnTo>
                      <a:pt x="72" y="1"/>
                    </a:lnTo>
                    <a:lnTo>
                      <a:pt x="63" y="3"/>
                    </a:lnTo>
                    <a:lnTo>
                      <a:pt x="56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2" y="21"/>
                    </a:lnTo>
                    <a:lnTo>
                      <a:pt x="27" y="26"/>
                    </a:lnTo>
                    <a:lnTo>
                      <a:pt x="20" y="33"/>
                    </a:lnTo>
                    <a:lnTo>
                      <a:pt x="16" y="40"/>
                    </a:lnTo>
                    <a:lnTo>
                      <a:pt x="10" y="47"/>
                    </a:lnTo>
                    <a:lnTo>
                      <a:pt x="7" y="55"/>
                    </a:lnTo>
                    <a:lnTo>
                      <a:pt x="4" y="64"/>
                    </a:lnTo>
                    <a:lnTo>
                      <a:pt x="1" y="72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99"/>
                    </a:lnTo>
                    <a:lnTo>
                      <a:pt x="1" y="109"/>
                    </a:lnTo>
                    <a:lnTo>
                      <a:pt x="4" y="117"/>
                    </a:lnTo>
                    <a:lnTo>
                      <a:pt x="7" y="126"/>
                    </a:lnTo>
                    <a:lnTo>
                      <a:pt x="10" y="134"/>
                    </a:lnTo>
                    <a:lnTo>
                      <a:pt x="16" y="142"/>
                    </a:lnTo>
                    <a:lnTo>
                      <a:pt x="20" y="148"/>
                    </a:lnTo>
                    <a:lnTo>
                      <a:pt x="27" y="155"/>
                    </a:lnTo>
                    <a:lnTo>
                      <a:pt x="32" y="162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6" y="175"/>
                    </a:lnTo>
                    <a:lnTo>
                      <a:pt x="63" y="178"/>
                    </a:lnTo>
                    <a:lnTo>
                      <a:pt x="72" y="180"/>
                    </a:lnTo>
                    <a:lnTo>
                      <a:pt x="81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26" name="Freeform 85"/>
              <p:cNvSpPr>
                <a:spLocks/>
              </p:cNvSpPr>
              <p:nvPr/>
            </p:nvSpPr>
            <p:spPr bwMode="auto">
              <a:xfrm>
                <a:off x="11698690" y="2025012"/>
                <a:ext cx="30163" cy="30163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8"/>
                  </a:cxn>
                  <a:cxn ang="0">
                    <a:pos x="134" y="170"/>
                  </a:cxn>
                  <a:cxn ang="0">
                    <a:pos x="149" y="162"/>
                  </a:cxn>
                  <a:cxn ang="0">
                    <a:pos x="162" y="148"/>
                  </a:cxn>
                  <a:cxn ang="0">
                    <a:pos x="171" y="134"/>
                  </a:cxn>
                  <a:cxn ang="0">
                    <a:pos x="179" y="117"/>
                  </a:cxn>
                  <a:cxn ang="0">
                    <a:pos x="182" y="99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7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3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0" y="33"/>
                  </a:cxn>
                  <a:cxn ang="0">
                    <a:pos x="11" y="47"/>
                  </a:cxn>
                  <a:cxn ang="0">
                    <a:pos x="3" y="64"/>
                  </a:cxn>
                  <a:cxn ang="0">
                    <a:pos x="0" y="82"/>
                  </a:cxn>
                  <a:cxn ang="0">
                    <a:pos x="0" y="99"/>
                  </a:cxn>
                  <a:cxn ang="0">
                    <a:pos x="3" y="117"/>
                  </a:cxn>
                  <a:cxn ang="0">
                    <a:pos x="11" y="134"/>
                  </a:cxn>
                  <a:cxn ang="0">
                    <a:pos x="20" y="148"/>
                  </a:cxn>
                  <a:cxn ang="0">
                    <a:pos x="33" y="162"/>
                  </a:cxn>
                  <a:cxn ang="0">
                    <a:pos x="48" y="170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2">
                    <a:moveTo>
                      <a:pt x="91" y="182"/>
                    </a:moveTo>
                    <a:lnTo>
                      <a:pt x="100" y="182"/>
                    </a:lnTo>
                    <a:lnTo>
                      <a:pt x="110" y="180"/>
                    </a:lnTo>
                    <a:lnTo>
                      <a:pt x="118" y="178"/>
                    </a:lnTo>
                    <a:lnTo>
                      <a:pt x="126" y="175"/>
                    </a:lnTo>
                    <a:lnTo>
                      <a:pt x="134" y="170"/>
                    </a:lnTo>
                    <a:lnTo>
                      <a:pt x="142" y="166"/>
                    </a:lnTo>
                    <a:lnTo>
                      <a:pt x="149" y="162"/>
                    </a:lnTo>
                    <a:lnTo>
                      <a:pt x="155" y="155"/>
                    </a:lnTo>
                    <a:lnTo>
                      <a:pt x="162" y="148"/>
                    </a:lnTo>
                    <a:lnTo>
                      <a:pt x="166" y="142"/>
                    </a:lnTo>
                    <a:lnTo>
                      <a:pt x="171" y="134"/>
                    </a:lnTo>
                    <a:lnTo>
                      <a:pt x="175" y="126"/>
                    </a:lnTo>
                    <a:lnTo>
                      <a:pt x="179" y="117"/>
                    </a:lnTo>
                    <a:lnTo>
                      <a:pt x="181" y="109"/>
                    </a:lnTo>
                    <a:lnTo>
                      <a:pt x="182" y="99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2"/>
                    </a:lnTo>
                    <a:lnTo>
                      <a:pt x="179" y="64"/>
                    </a:lnTo>
                    <a:lnTo>
                      <a:pt x="175" y="55"/>
                    </a:lnTo>
                    <a:lnTo>
                      <a:pt x="171" y="47"/>
                    </a:lnTo>
                    <a:lnTo>
                      <a:pt x="166" y="40"/>
                    </a:lnTo>
                    <a:lnTo>
                      <a:pt x="162" y="33"/>
                    </a:lnTo>
                    <a:lnTo>
                      <a:pt x="155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6" y="6"/>
                    </a:lnTo>
                    <a:lnTo>
                      <a:pt x="118" y="3"/>
                    </a:lnTo>
                    <a:lnTo>
                      <a:pt x="110" y="1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2" y="1"/>
                    </a:lnTo>
                    <a:lnTo>
                      <a:pt x="64" y="3"/>
                    </a:lnTo>
                    <a:lnTo>
                      <a:pt x="55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0" y="33"/>
                    </a:lnTo>
                    <a:lnTo>
                      <a:pt x="16" y="40"/>
                    </a:lnTo>
                    <a:lnTo>
                      <a:pt x="11" y="47"/>
                    </a:lnTo>
                    <a:lnTo>
                      <a:pt x="7" y="55"/>
                    </a:lnTo>
                    <a:lnTo>
                      <a:pt x="3" y="64"/>
                    </a:lnTo>
                    <a:lnTo>
                      <a:pt x="1" y="72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99"/>
                    </a:lnTo>
                    <a:lnTo>
                      <a:pt x="1" y="109"/>
                    </a:lnTo>
                    <a:lnTo>
                      <a:pt x="3" y="117"/>
                    </a:lnTo>
                    <a:lnTo>
                      <a:pt x="7" y="126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0" y="148"/>
                    </a:lnTo>
                    <a:lnTo>
                      <a:pt x="27" y="155"/>
                    </a:lnTo>
                    <a:lnTo>
                      <a:pt x="33" y="162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5" y="175"/>
                    </a:lnTo>
                    <a:lnTo>
                      <a:pt x="64" y="178"/>
                    </a:lnTo>
                    <a:lnTo>
                      <a:pt x="72" y="180"/>
                    </a:lnTo>
                    <a:lnTo>
                      <a:pt x="82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27" name="Freeform 86"/>
              <p:cNvSpPr>
                <a:spLocks/>
              </p:cNvSpPr>
              <p:nvPr/>
            </p:nvSpPr>
            <p:spPr bwMode="auto">
              <a:xfrm>
                <a:off x="11739965" y="2025012"/>
                <a:ext cx="28575" cy="30163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8"/>
                  </a:cxn>
                  <a:cxn ang="0">
                    <a:pos x="134" y="170"/>
                  </a:cxn>
                  <a:cxn ang="0">
                    <a:pos x="148" y="162"/>
                  </a:cxn>
                  <a:cxn ang="0">
                    <a:pos x="162" y="148"/>
                  </a:cxn>
                  <a:cxn ang="0">
                    <a:pos x="172" y="134"/>
                  </a:cxn>
                  <a:cxn ang="0">
                    <a:pos x="178" y="117"/>
                  </a:cxn>
                  <a:cxn ang="0">
                    <a:pos x="182" y="99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7"/>
                  </a:cxn>
                  <a:cxn ang="0">
                    <a:pos x="162" y="33"/>
                  </a:cxn>
                  <a:cxn ang="0">
                    <a:pos x="148" y="21"/>
                  </a:cxn>
                  <a:cxn ang="0">
                    <a:pos x="134" y="11"/>
                  </a:cxn>
                  <a:cxn ang="0">
                    <a:pos x="118" y="3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7"/>
                  </a:cxn>
                  <a:cxn ang="0">
                    <a:pos x="3" y="64"/>
                  </a:cxn>
                  <a:cxn ang="0">
                    <a:pos x="0" y="82"/>
                  </a:cxn>
                  <a:cxn ang="0">
                    <a:pos x="0" y="99"/>
                  </a:cxn>
                  <a:cxn ang="0">
                    <a:pos x="3" y="117"/>
                  </a:cxn>
                  <a:cxn ang="0">
                    <a:pos x="11" y="134"/>
                  </a:cxn>
                  <a:cxn ang="0">
                    <a:pos x="21" y="148"/>
                  </a:cxn>
                  <a:cxn ang="0">
                    <a:pos x="33" y="162"/>
                  </a:cxn>
                  <a:cxn ang="0">
                    <a:pos x="48" y="170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1" y="182"/>
                    </a:moveTo>
                    <a:lnTo>
                      <a:pt x="101" y="182"/>
                    </a:lnTo>
                    <a:lnTo>
                      <a:pt x="110" y="180"/>
                    </a:lnTo>
                    <a:lnTo>
                      <a:pt x="118" y="178"/>
                    </a:lnTo>
                    <a:lnTo>
                      <a:pt x="126" y="175"/>
                    </a:lnTo>
                    <a:lnTo>
                      <a:pt x="134" y="170"/>
                    </a:lnTo>
                    <a:lnTo>
                      <a:pt x="142" y="166"/>
                    </a:lnTo>
                    <a:lnTo>
                      <a:pt x="148" y="162"/>
                    </a:lnTo>
                    <a:lnTo>
                      <a:pt x="155" y="155"/>
                    </a:lnTo>
                    <a:lnTo>
                      <a:pt x="162" y="148"/>
                    </a:lnTo>
                    <a:lnTo>
                      <a:pt x="166" y="142"/>
                    </a:lnTo>
                    <a:lnTo>
                      <a:pt x="172" y="134"/>
                    </a:lnTo>
                    <a:lnTo>
                      <a:pt x="175" y="126"/>
                    </a:lnTo>
                    <a:lnTo>
                      <a:pt x="178" y="117"/>
                    </a:lnTo>
                    <a:lnTo>
                      <a:pt x="181" y="109"/>
                    </a:lnTo>
                    <a:lnTo>
                      <a:pt x="182" y="99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2"/>
                    </a:lnTo>
                    <a:lnTo>
                      <a:pt x="178" y="64"/>
                    </a:lnTo>
                    <a:lnTo>
                      <a:pt x="175" y="55"/>
                    </a:lnTo>
                    <a:lnTo>
                      <a:pt x="172" y="47"/>
                    </a:lnTo>
                    <a:lnTo>
                      <a:pt x="166" y="40"/>
                    </a:lnTo>
                    <a:lnTo>
                      <a:pt x="162" y="33"/>
                    </a:lnTo>
                    <a:lnTo>
                      <a:pt x="155" y="26"/>
                    </a:lnTo>
                    <a:lnTo>
                      <a:pt x="148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6" y="6"/>
                    </a:lnTo>
                    <a:lnTo>
                      <a:pt x="118" y="3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5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7"/>
                    </a:lnTo>
                    <a:lnTo>
                      <a:pt x="6" y="55"/>
                    </a:lnTo>
                    <a:lnTo>
                      <a:pt x="3" y="64"/>
                    </a:lnTo>
                    <a:lnTo>
                      <a:pt x="1" y="72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99"/>
                    </a:lnTo>
                    <a:lnTo>
                      <a:pt x="1" y="109"/>
                    </a:lnTo>
                    <a:lnTo>
                      <a:pt x="3" y="117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48"/>
                    </a:lnTo>
                    <a:lnTo>
                      <a:pt x="26" y="155"/>
                    </a:lnTo>
                    <a:lnTo>
                      <a:pt x="33" y="162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5" y="175"/>
                    </a:lnTo>
                    <a:lnTo>
                      <a:pt x="64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28" name="Freeform 87"/>
              <p:cNvSpPr>
                <a:spLocks/>
              </p:cNvSpPr>
              <p:nvPr/>
            </p:nvSpPr>
            <p:spPr bwMode="auto">
              <a:xfrm>
                <a:off x="11779653" y="2025012"/>
                <a:ext cx="28575" cy="30163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8"/>
                  </a:cxn>
                  <a:cxn ang="0">
                    <a:pos x="134" y="170"/>
                  </a:cxn>
                  <a:cxn ang="0">
                    <a:pos x="149" y="162"/>
                  </a:cxn>
                  <a:cxn ang="0">
                    <a:pos x="162" y="148"/>
                  </a:cxn>
                  <a:cxn ang="0">
                    <a:pos x="172" y="134"/>
                  </a:cxn>
                  <a:cxn ang="0">
                    <a:pos x="178" y="117"/>
                  </a:cxn>
                  <a:cxn ang="0">
                    <a:pos x="182" y="99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7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3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7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99"/>
                  </a:cxn>
                  <a:cxn ang="0">
                    <a:pos x="4" y="117"/>
                  </a:cxn>
                  <a:cxn ang="0">
                    <a:pos x="11" y="134"/>
                  </a:cxn>
                  <a:cxn ang="0">
                    <a:pos x="21" y="148"/>
                  </a:cxn>
                  <a:cxn ang="0">
                    <a:pos x="33" y="162"/>
                  </a:cxn>
                  <a:cxn ang="0">
                    <a:pos x="47" y="170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1" y="182"/>
                    </a:moveTo>
                    <a:lnTo>
                      <a:pt x="101" y="182"/>
                    </a:lnTo>
                    <a:lnTo>
                      <a:pt x="109" y="180"/>
                    </a:lnTo>
                    <a:lnTo>
                      <a:pt x="118" y="178"/>
                    </a:lnTo>
                    <a:lnTo>
                      <a:pt x="126" y="175"/>
                    </a:lnTo>
                    <a:lnTo>
                      <a:pt x="134" y="170"/>
                    </a:lnTo>
                    <a:lnTo>
                      <a:pt x="142" y="166"/>
                    </a:lnTo>
                    <a:lnTo>
                      <a:pt x="149" y="162"/>
                    </a:lnTo>
                    <a:lnTo>
                      <a:pt x="156" y="155"/>
                    </a:lnTo>
                    <a:lnTo>
                      <a:pt x="162" y="148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5" y="126"/>
                    </a:lnTo>
                    <a:lnTo>
                      <a:pt x="178" y="117"/>
                    </a:lnTo>
                    <a:lnTo>
                      <a:pt x="180" y="109"/>
                    </a:lnTo>
                    <a:lnTo>
                      <a:pt x="182" y="99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0" y="72"/>
                    </a:lnTo>
                    <a:lnTo>
                      <a:pt x="178" y="64"/>
                    </a:lnTo>
                    <a:lnTo>
                      <a:pt x="175" y="55"/>
                    </a:lnTo>
                    <a:lnTo>
                      <a:pt x="172" y="47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6" y="6"/>
                    </a:lnTo>
                    <a:lnTo>
                      <a:pt x="118" y="3"/>
                    </a:lnTo>
                    <a:lnTo>
                      <a:pt x="109" y="1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5" y="6"/>
                    </a:lnTo>
                    <a:lnTo>
                      <a:pt x="47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7"/>
                    </a:lnTo>
                    <a:lnTo>
                      <a:pt x="6" y="55"/>
                    </a:lnTo>
                    <a:lnTo>
                      <a:pt x="4" y="64"/>
                    </a:lnTo>
                    <a:lnTo>
                      <a:pt x="2" y="72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99"/>
                    </a:lnTo>
                    <a:lnTo>
                      <a:pt x="2" y="109"/>
                    </a:lnTo>
                    <a:lnTo>
                      <a:pt x="4" y="117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48"/>
                    </a:lnTo>
                    <a:lnTo>
                      <a:pt x="26" y="155"/>
                    </a:lnTo>
                    <a:lnTo>
                      <a:pt x="33" y="162"/>
                    </a:lnTo>
                    <a:lnTo>
                      <a:pt x="40" y="166"/>
                    </a:lnTo>
                    <a:lnTo>
                      <a:pt x="47" y="170"/>
                    </a:lnTo>
                    <a:lnTo>
                      <a:pt x="55" y="175"/>
                    </a:lnTo>
                    <a:lnTo>
                      <a:pt x="64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29" name="Freeform 88"/>
              <p:cNvSpPr>
                <a:spLocks/>
              </p:cNvSpPr>
              <p:nvPr/>
            </p:nvSpPr>
            <p:spPr bwMode="auto">
              <a:xfrm>
                <a:off x="12235265" y="2212337"/>
                <a:ext cx="203200" cy="34925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1192" y="3"/>
                  </a:cxn>
                  <a:cxn ang="0">
                    <a:pos x="1212" y="9"/>
                  </a:cxn>
                  <a:cxn ang="0">
                    <a:pos x="1231" y="19"/>
                  </a:cxn>
                  <a:cxn ang="0">
                    <a:pos x="1246" y="33"/>
                  </a:cxn>
                  <a:cxn ang="0">
                    <a:pos x="1259" y="49"/>
                  </a:cxn>
                  <a:cxn ang="0">
                    <a:pos x="1271" y="67"/>
                  </a:cxn>
                  <a:cxn ang="0">
                    <a:pos x="1276" y="88"/>
                  </a:cxn>
                  <a:cxn ang="0">
                    <a:pos x="1278" y="109"/>
                  </a:cxn>
                  <a:cxn ang="0">
                    <a:pos x="1276" y="131"/>
                  </a:cxn>
                  <a:cxn ang="0">
                    <a:pos x="1271" y="152"/>
                  </a:cxn>
                  <a:cxn ang="0">
                    <a:pos x="1259" y="170"/>
                  </a:cxn>
                  <a:cxn ang="0">
                    <a:pos x="1246" y="187"/>
                  </a:cxn>
                  <a:cxn ang="0">
                    <a:pos x="1231" y="200"/>
                  </a:cxn>
                  <a:cxn ang="0">
                    <a:pos x="1212" y="210"/>
                  </a:cxn>
                  <a:cxn ang="0">
                    <a:pos x="1192" y="217"/>
                  </a:cxn>
                  <a:cxn ang="0">
                    <a:pos x="1170" y="219"/>
                  </a:cxn>
                  <a:cxn ang="0">
                    <a:pos x="97" y="218"/>
                  </a:cxn>
                  <a:cxn ang="0">
                    <a:pos x="76" y="213"/>
                  </a:cxn>
                  <a:cxn ang="0">
                    <a:pos x="56" y="206"/>
                  </a:cxn>
                  <a:cxn ang="0">
                    <a:pos x="40" y="193"/>
                  </a:cxn>
                  <a:cxn ang="0">
                    <a:pos x="24" y="179"/>
                  </a:cxn>
                  <a:cxn ang="0">
                    <a:pos x="13" y="161"/>
                  </a:cxn>
                  <a:cxn ang="0">
                    <a:pos x="4" y="142"/>
                  </a:cxn>
                  <a:cxn ang="0">
                    <a:pos x="0" y="120"/>
                  </a:cxn>
                  <a:cxn ang="0">
                    <a:pos x="0" y="98"/>
                  </a:cxn>
                  <a:cxn ang="0">
                    <a:pos x="4" y="77"/>
                  </a:cxn>
                  <a:cxn ang="0">
                    <a:pos x="13" y="58"/>
                  </a:cxn>
                  <a:cxn ang="0">
                    <a:pos x="24" y="40"/>
                  </a:cxn>
                  <a:cxn ang="0">
                    <a:pos x="40" y="26"/>
                  </a:cxn>
                  <a:cxn ang="0">
                    <a:pos x="56" y="14"/>
                  </a:cxn>
                  <a:cxn ang="0">
                    <a:pos x="76" y="6"/>
                  </a:cxn>
                  <a:cxn ang="0">
                    <a:pos x="97" y="2"/>
                  </a:cxn>
                </a:cxnLst>
                <a:rect l="0" t="0" r="r" b="b"/>
                <a:pathLst>
                  <a:path w="1278" h="219">
                    <a:moveTo>
                      <a:pt x="108" y="0"/>
                    </a:moveTo>
                    <a:lnTo>
                      <a:pt x="1170" y="0"/>
                    </a:lnTo>
                    <a:lnTo>
                      <a:pt x="1181" y="2"/>
                    </a:lnTo>
                    <a:lnTo>
                      <a:pt x="1192" y="3"/>
                    </a:lnTo>
                    <a:lnTo>
                      <a:pt x="1202" y="6"/>
                    </a:lnTo>
                    <a:lnTo>
                      <a:pt x="1212" y="9"/>
                    </a:lnTo>
                    <a:lnTo>
                      <a:pt x="1222" y="14"/>
                    </a:lnTo>
                    <a:lnTo>
                      <a:pt x="1231" y="19"/>
                    </a:lnTo>
                    <a:lnTo>
                      <a:pt x="1238" y="26"/>
                    </a:lnTo>
                    <a:lnTo>
                      <a:pt x="1246" y="33"/>
                    </a:lnTo>
                    <a:lnTo>
                      <a:pt x="1254" y="40"/>
                    </a:lnTo>
                    <a:lnTo>
                      <a:pt x="1259" y="49"/>
                    </a:lnTo>
                    <a:lnTo>
                      <a:pt x="1265" y="58"/>
                    </a:lnTo>
                    <a:lnTo>
                      <a:pt x="1271" y="67"/>
                    </a:lnTo>
                    <a:lnTo>
                      <a:pt x="1274" y="77"/>
                    </a:lnTo>
                    <a:lnTo>
                      <a:pt x="1276" y="88"/>
                    </a:lnTo>
                    <a:lnTo>
                      <a:pt x="1278" y="98"/>
                    </a:lnTo>
                    <a:lnTo>
                      <a:pt x="1278" y="109"/>
                    </a:lnTo>
                    <a:lnTo>
                      <a:pt x="1278" y="120"/>
                    </a:lnTo>
                    <a:lnTo>
                      <a:pt x="1276" y="131"/>
                    </a:lnTo>
                    <a:lnTo>
                      <a:pt x="1274" y="142"/>
                    </a:lnTo>
                    <a:lnTo>
                      <a:pt x="1271" y="152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4" y="179"/>
                    </a:lnTo>
                    <a:lnTo>
                      <a:pt x="1246" y="187"/>
                    </a:lnTo>
                    <a:lnTo>
                      <a:pt x="1238" y="193"/>
                    </a:lnTo>
                    <a:lnTo>
                      <a:pt x="1231" y="200"/>
                    </a:lnTo>
                    <a:lnTo>
                      <a:pt x="1222" y="206"/>
                    </a:lnTo>
                    <a:lnTo>
                      <a:pt x="1212" y="210"/>
                    </a:lnTo>
                    <a:lnTo>
                      <a:pt x="1202" y="213"/>
                    </a:lnTo>
                    <a:lnTo>
                      <a:pt x="1192" y="217"/>
                    </a:lnTo>
                    <a:lnTo>
                      <a:pt x="1181" y="218"/>
                    </a:lnTo>
                    <a:lnTo>
                      <a:pt x="1170" y="219"/>
                    </a:lnTo>
                    <a:lnTo>
                      <a:pt x="108" y="219"/>
                    </a:lnTo>
                    <a:lnTo>
                      <a:pt x="97" y="218"/>
                    </a:lnTo>
                    <a:lnTo>
                      <a:pt x="86" y="217"/>
                    </a:lnTo>
                    <a:lnTo>
                      <a:pt x="76" y="213"/>
                    </a:lnTo>
                    <a:lnTo>
                      <a:pt x="66" y="210"/>
                    </a:lnTo>
                    <a:lnTo>
                      <a:pt x="56" y="206"/>
                    </a:lnTo>
                    <a:lnTo>
                      <a:pt x="47" y="200"/>
                    </a:lnTo>
                    <a:lnTo>
                      <a:pt x="40" y="193"/>
                    </a:lnTo>
                    <a:lnTo>
                      <a:pt x="32" y="187"/>
                    </a:lnTo>
                    <a:lnTo>
                      <a:pt x="24" y="179"/>
                    </a:lnTo>
                    <a:lnTo>
                      <a:pt x="19" y="170"/>
                    </a:lnTo>
                    <a:lnTo>
                      <a:pt x="13" y="161"/>
                    </a:lnTo>
                    <a:lnTo>
                      <a:pt x="9" y="152"/>
                    </a:lnTo>
                    <a:lnTo>
                      <a:pt x="4" y="142"/>
                    </a:lnTo>
                    <a:lnTo>
                      <a:pt x="2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2" y="88"/>
                    </a:lnTo>
                    <a:lnTo>
                      <a:pt x="4" y="77"/>
                    </a:lnTo>
                    <a:lnTo>
                      <a:pt x="9" y="67"/>
                    </a:lnTo>
                    <a:lnTo>
                      <a:pt x="13" y="58"/>
                    </a:lnTo>
                    <a:lnTo>
                      <a:pt x="19" y="49"/>
                    </a:lnTo>
                    <a:lnTo>
                      <a:pt x="24" y="40"/>
                    </a:lnTo>
                    <a:lnTo>
                      <a:pt x="32" y="33"/>
                    </a:lnTo>
                    <a:lnTo>
                      <a:pt x="40" y="26"/>
                    </a:lnTo>
                    <a:lnTo>
                      <a:pt x="47" y="19"/>
                    </a:lnTo>
                    <a:lnTo>
                      <a:pt x="56" y="14"/>
                    </a:lnTo>
                    <a:lnTo>
                      <a:pt x="66" y="9"/>
                    </a:lnTo>
                    <a:lnTo>
                      <a:pt x="76" y="6"/>
                    </a:lnTo>
                    <a:lnTo>
                      <a:pt x="86" y="3"/>
                    </a:lnTo>
                    <a:lnTo>
                      <a:pt x="97" y="2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30" name="Freeform 89"/>
              <p:cNvSpPr>
                <a:spLocks/>
              </p:cNvSpPr>
              <p:nvPr/>
            </p:nvSpPr>
            <p:spPr bwMode="auto">
              <a:xfrm>
                <a:off x="11619315" y="2213924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9"/>
                  </a:cxn>
                  <a:cxn ang="0">
                    <a:pos x="136" y="171"/>
                  </a:cxn>
                  <a:cxn ang="0">
                    <a:pos x="150" y="161"/>
                  </a:cxn>
                  <a:cxn ang="0">
                    <a:pos x="162" y="149"/>
                  </a:cxn>
                  <a:cxn ang="0">
                    <a:pos x="172" y="134"/>
                  </a:cxn>
                  <a:cxn ang="0">
                    <a:pos x="179" y="118"/>
                  </a:cxn>
                  <a:cxn ang="0">
                    <a:pos x="183" y="100"/>
                  </a:cxn>
                  <a:cxn ang="0">
                    <a:pos x="183" y="82"/>
                  </a:cxn>
                  <a:cxn ang="0">
                    <a:pos x="179" y="63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50" y="20"/>
                  </a:cxn>
                  <a:cxn ang="0">
                    <a:pos x="136" y="11"/>
                  </a:cxn>
                  <a:cxn ang="0">
                    <a:pos x="119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5" y="4"/>
                  </a:cxn>
                  <a:cxn ang="0">
                    <a:pos x="49" y="11"/>
                  </a:cxn>
                  <a:cxn ang="0">
                    <a:pos x="34" y="20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1" y="82"/>
                  </a:cxn>
                  <a:cxn ang="0">
                    <a:pos x="1" y="100"/>
                  </a:cxn>
                  <a:cxn ang="0">
                    <a:pos x="5" y="118"/>
                  </a:cxn>
                  <a:cxn ang="0">
                    <a:pos x="11" y="134"/>
                  </a:cxn>
                  <a:cxn ang="0">
                    <a:pos x="21" y="149"/>
                  </a:cxn>
                  <a:cxn ang="0">
                    <a:pos x="34" y="161"/>
                  </a:cxn>
                  <a:cxn ang="0">
                    <a:pos x="49" y="171"/>
                  </a:cxn>
                  <a:cxn ang="0">
                    <a:pos x="65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2" y="182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9" y="179"/>
                    </a:lnTo>
                    <a:lnTo>
                      <a:pt x="128" y="175"/>
                    </a:lnTo>
                    <a:lnTo>
                      <a:pt x="136" y="171"/>
                    </a:lnTo>
                    <a:lnTo>
                      <a:pt x="143" y="167"/>
                    </a:lnTo>
                    <a:lnTo>
                      <a:pt x="150" y="161"/>
                    </a:lnTo>
                    <a:lnTo>
                      <a:pt x="157" y="156"/>
                    </a:lnTo>
                    <a:lnTo>
                      <a:pt x="162" y="149"/>
                    </a:lnTo>
                    <a:lnTo>
                      <a:pt x="168" y="142"/>
                    </a:lnTo>
                    <a:lnTo>
                      <a:pt x="172" y="134"/>
                    </a:lnTo>
                    <a:lnTo>
                      <a:pt x="177" y="127"/>
                    </a:lnTo>
                    <a:lnTo>
                      <a:pt x="179" y="118"/>
                    </a:lnTo>
                    <a:lnTo>
                      <a:pt x="181" y="109"/>
                    </a:lnTo>
                    <a:lnTo>
                      <a:pt x="183" y="100"/>
                    </a:lnTo>
                    <a:lnTo>
                      <a:pt x="183" y="91"/>
                    </a:lnTo>
                    <a:lnTo>
                      <a:pt x="183" y="82"/>
                    </a:lnTo>
                    <a:lnTo>
                      <a:pt x="181" y="72"/>
                    </a:lnTo>
                    <a:lnTo>
                      <a:pt x="179" y="63"/>
                    </a:lnTo>
                    <a:lnTo>
                      <a:pt x="177" y="56"/>
                    </a:lnTo>
                    <a:lnTo>
                      <a:pt x="172" y="48"/>
                    </a:lnTo>
                    <a:lnTo>
                      <a:pt x="168" y="40"/>
                    </a:lnTo>
                    <a:lnTo>
                      <a:pt x="162" y="33"/>
                    </a:lnTo>
                    <a:lnTo>
                      <a:pt x="157" y="27"/>
                    </a:lnTo>
                    <a:lnTo>
                      <a:pt x="150" y="20"/>
                    </a:lnTo>
                    <a:lnTo>
                      <a:pt x="143" y="16"/>
                    </a:lnTo>
                    <a:lnTo>
                      <a:pt x="136" y="11"/>
                    </a:lnTo>
                    <a:lnTo>
                      <a:pt x="128" y="7"/>
                    </a:lnTo>
                    <a:lnTo>
                      <a:pt x="119" y="4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5" y="4"/>
                    </a:lnTo>
                    <a:lnTo>
                      <a:pt x="57" y="7"/>
                    </a:lnTo>
                    <a:lnTo>
                      <a:pt x="49" y="11"/>
                    </a:lnTo>
                    <a:lnTo>
                      <a:pt x="41" y="16"/>
                    </a:lnTo>
                    <a:lnTo>
                      <a:pt x="34" y="20"/>
                    </a:lnTo>
                    <a:lnTo>
                      <a:pt x="28" y="27"/>
                    </a:lnTo>
                    <a:lnTo>
                      <a:pt x="21" y="33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8" y="56"/>
                    </a:lnTo>
                    <a:lnTo>
                      <a:pt x="5" y="63"/>
                    </a:lnTo>
                    <a:lnTo>
                      <a:pt x="2" y="72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0"/>
                    </a:lnTo>
                    <a:lnTo>
                      <a:pt x="2" y="109"/>
                    </a:lnTo>
                    <a:lnTo>
                      <a:pt x="5" y="118"/>
                    </a:lnTo>
                    <a:lnTo>
                      <a:pt x="8" y="127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1" y="149"/>
                    </a:lnTo>
                    <a:lnTo>
                      <a:pt x="28" y="156"/>
                    </a:lnTo>
                    <a:lnTo>
                      <a:pt x="34" y="161"/>
                    </a:lnTo>
                    <a:lnTo>
                      <a:pt x="41" y="167"/>
                    </a:lnTo>
                    <a:lnTo>
                      <a:pt x="49" y="171"/>
                    </a:lnTo>
                    <a:lnTo>
                      <a:pt x="57" y="175"/>
                    </a:lnTo>
                    <a:lnTo>
                      <a:pt x="65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31" name="Freeform 90"/>
              <p:cNvSpPr>
                <a:spLocks/>
              </p:cNvSpPr>
              <p:nvPr/>
            </p:nvSpPr>
            <p:spPr bwMode="auto">
              <a:xfrm>
                <a:off x="11659003" y="2213924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4" y="171"/>
                  </a:cxn>
                  <a:cxn ang="0">
                    <a:pos x="149" y="161"/>
                  </a:cxn>
                  <a:cxn ang="0">
                    <a:pos x="161" y="149"/>
                  </a:cxn>
                  <a:cxn ang="0">
                    <a:pos x="171" y="134"/>
                  </a:cxn>
                  <a:cxn ang="0">
                    <a:pos x="179" y="118"/>
                  </a:cxn>
                  <a:cxn ang="0">
                    <a:pos x="182" y="100"/>
                  </a:cxn>
                  <a:cxn ang="0">
                    <a:pos x="182" y="82"/>
                  </a:cxn>
                  <a:cxn ang="0">
                    <a:pos x="179" y="63"/>
                  </a:cxn>
                  <a:cxn ang="0">
                    <a:pos x="171" y="48"/>
                  </a:cxn>
                  <a:cxn ang="0">
                    <a:pos x="161" y="33"/>
                  </a:cxn>
                  <a:cxn ang="0">
                    <a:pos x="149" y="20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0" y="0"/>
                  </a:cxn>
                  <a:cxn ang="0">
                    <a:pos x="81" y="0"/>
                  </a:cxn>
                  <a:cxn ang="0">
                    <a:pos x="63" y="4"/>
                  </a:cxn>
                  <a:cxn ang="0">
                    <a:pos x="48" y="11"/>
                  </a:cxn>
                  <a:cxn ang="0">
                    <a:pos x="32" y="20"/>
                  </a:cxn>
                  <a:cxn ang="0">
                    <a:pos x="20" y="33"/>
                  </a:cxn>
                  <a:cxn ang="0">
                    <a:pos x="10" y="48"/>
                  </a:cxn>
                  <a:cxn ang="0">
                    <a:pos x="4" y="63"/>
                  </a:cxn>
                  <a:cxn ang="0">
                    <a:pos x="0" y="82"/>
                  </a:cxn>
                  <a:cxn ang="0">
                    <a:pos x="0" y="100"/>
                  </a:cxn>
                  <a:cxn ang="0">
                    <a:pos x="4" y="118"/>
                  </a:cxn>
                  <a:cxn ang="0">
                    <a:pos x="10" y="134"/>
                  </a:cxn>
                  <a:cxn ang="0">
                    <a:pos x="20" y="149"/>
                  </a:cxn>
                  <a:cxn ang="0">
                    <a:pos x="32" y="161"/>
                  </a:cxn>
                  <a:cxn ang="0">
                    <a:pos x="48" y="171"/>
                  </a:cxn>
                  <a:cxn ang="0">
                    <a:pos x="63" y="179"/>
                  </a:cxn>
                  <a:cxn ang="0">
                    <a:pos x="81" y="182"/>
                  </a:cxn>
                </a:cxnLst>
                <a:rect l="0" t="0" r="r" b="b"/>
                <a:pathLst>
                  <a:path w="182" h="182">
                    <a:moveTo>
                      <a:pt x="91" y="182"/>
                    </a:moveTo>
                    <a:lnTo>
                      <a:pt x="100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5"/>
                    </a:lnTo>
                    <a:lnTo>
                      <a:pt x="134" y="171"/>
                    </a:lnTo>
                    <a:lnTo>
                      <a:pt x="142" y="167"/>
                    </a:lnTo>
                    <a:lnTo>
                      <a:pt x="149" y="161"/>
                    </a:lnTo>
                    <a:lnTo>
                      <a:pt x="155" y="156"/>
                    </a:lnTo>
                    <a:lnTo>
                      <a:pt x="161" y="149"/>
                    </a:lnTo>
                    <a:lnTo>
                      <a:pt x="167" y="142"/>
                    </a:lnTo>
                    <a:lnTo>
                      <a:pt x="171" y="134"/>
                    </a:lnTo>
                    <a:lnTo>
                      <a:pt x="175" y="127"/>
                    </a:lnTo>
                    <a:lnTo>
                      <a:pt x="179" y="118"/>
                    </a:lnTo>
                    <a:lnTo>
                      <a:pt x="181" y="109"/>
                    </a:lnTo>
                    <a:lnTo>
                      <a:pt x="182" y="100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2"/>
                    </a:lnTo>
                    <a:lnTo>
                      <a:pt x="179" y="63"/>
                    </a:lnTo>
                    <a:lnTo>
                      <a:pt x="175" y="56"/>
                    </a:lnTo>
                    <a:lnTo>
                      <a:pt x="171" y="48"/>
                    </a:lnTo>
                    <a:lnTo>
                      <a:pt x="167" y="40"/>
                    </a:lnTo>
                    <a:lnTo>
                      <a:pt x="161" y="33"/>
                    </a:lnTo>
                    <a:lnTo>
                      <a:pt x="155" y="27"/>
                    </a:lnTo>
                    <a:lnTo>
                      <a:pt x="149" y="20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7" y="7"/>
                    </a:lnTo>
                    <a:lnTo>
                      <a:pt x="118" y="4"/>
                    </a:lnTo>
                    <a:lnTo>
                      <a:pt x="109" y="1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1" y="0"/>
                    </a:lnTo>
                    <a:lnTo>
                      <a:pt x="72" y="1"/>
                    </a:lnTo>
                    <a:lnTo>
                      <a:pt x="63" y="4"/>
                    </a:lnTo>
                    <a:lnTo>
                      <a:pt x="56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2" y="20"/>
                    </a:lnTo>
                    <a:lnTo>
                      <a:pt x="27" y="27"/>
                    </a:lnTo>
                    <a:lnTo>
                      <a:pt x="20" y="33"/>
                    </a:lnTo>
                    <a:lnTo>
                      <a:pt x="16" y="40"/>
                    </a:lnTo>
                    <a:lnTo>
                      <a:pt x="10" y="48"/>
                    </a:lnTo>
                    <a:lnTo>
                      <a:pt x="7" y="56"/>
                    </a:lnTo>
                    <a:lnTo>
                      <a:pt x="4" y="63"/>
                    </a:lnTo>
                    <a:lnTo>
                      <a:pt x="1" y="72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9"/>
                    </a:lnTo>
                    <a:lnTo>
                      <a:pt x="4" y="118"/>
                    </a:lnTo>
                    <a:lnTo>
                      <a:pt x="7" y="127"/>
                    </a:lnTo>
                    <a:lnTo>
                      <a:pt x="10" y="134"/>
                    </a:lnTo>
                    <a:lnTo>
                      <a:pt x="16" y="142"/>
                    </a:lnTo>
                    <a:lnTo>
                      <a:pt x="20" y="149"/>
                    </a:lnTo>
                    <a:lnTo>
                      <a:pt x="27" y="156"/>
                    </a:lnTo>
                    <a:lnTo>
                      <a:pt x="32" y="161"/>
                    </a:lnTo>
                    <a:lnTo>
                      <a:pt x="40" y="167"/>
                    </a:lnTo>
                    <a:lnTo>
                      <a:pt x="48" y="171"/>
                    </a:lnTo>
                    <a:lnTo>
                      <a:pt x="56" y="175"/>
                    </a:lnTo>
                    <a:lnTo>
                      <a:pt x="63" y="179"/>
                    </a:lnTo>
                    <a:lnTo>
                      <a:pt x="72" y="181"/>
                    </a:lnTo>
                    <a:lnTo>
                      <a:pt x="81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32" name="Freeform 91"/>
              <p:cNvSpPr>
                <a:spLocks/>
              </p:cNvSpPr>
              <p:nvPr/>
            </p:nvSpPr>
            <p:spPr bwMode="auto">
              <a:xfrm>
                <a:off x="11698690" y="2213924"/>
                <a:ext cx="30163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4" y="171"/>
                  </a:cxn>
                  <a:cxn ang="0">
                    <a:pos x="149" y="161"/>
                  </a:cxn>
                  <a:cxn ang="0">
                    <a:pos x="162" y="149"/>
                  </a:cxn>
                  <a:cxn ang="0">
                    <a:pos x="171" y="134"/>
                  </a:cxn>
                  <a:cxn ang="0">
                    <a:pos x="179" y="118"/>
                  </a:cxn>
                  <a:cxn ang="0">
                    <a:pos x="182" y="100"/>
                  </a:cxn>
                  <a:cxn ang="0">
                    <a:pos x="182" y="82"/>
                  </a:cxn>
                  <a:cxn ang="0">
                    <a:pos x="179" y="63"/>
                  </a:cxn>
                  <a:cxn ang="0">
                    <a:pos x="171" y="48"/>
                  </a:cxn>
                  <a:cxn ang="0">
                    <a:pos x="162" y="33"/>
                  </a:cxn>
                  <a:cxn ang="0">
                    <a:pos x="149" y="20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0"/>
                  </a:cxn>
                  <a:cxn ang="0">
                    <a:pos x="20" y="33"/>
                  </a:cxn>
                  <a:cxn ang="0">
                    <a:pos x="11" y="48"/>
                  </a:cxn>
                  <a:cxn ang="0">
                    <a:pos x="3" y="63"/>
                  </a:cxn>
                  <a:cxn ang="0">
                    <a:pos x="0" y="82"/>
                  </a:cxn>
                  <a:cxn ang="0">
                    <a:pos x="0" y="100"/>
                  </a:cxn>
                  <a:cxn ang="0">
                    <a:pos x="3" y="118"/>
                  </a:cxn>
                  <a:cxn ang="0">
                    <a:pos x="11" y="134"/>
                  </a:cxn>
                  <a:cxn ang="0">
                    <a:pos x="20" y="149"/>
                  </a:cxn>
                  <a:cxn ang="0">
                    <a:pos x="33" y="161"/>
                  </a:cxn>
                  <a:cxn ang="0">
                    <a:pos x="48" y="171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2">
                    <a:moveTo>
                      <a:pt x="91" y="182"/>
                    </a:moveTo>
                    <a:lnTo>
                      <a:pt x="100" y="182"/>
                    </a:lnTo>
                    <a:lnTo>
                      <a:pt x="110" y="181"/>
                    </a:lnTo>
                    <a:lnTo>
                      <a:pt x="118" y="179"/>
                    </a:lnTo>
                    <a:lnTo>
                      <a:pt x="126" y="175"/>
                    </a:lnTo>
                    <a:lnTo>
                      <a:pt x="134" y="171"/>
                    </a:lnTo>
                    <a:lnTo>
                      <a:pt x="142" y="167"/>
                    </a:lnTo>
                    <a:lnTo>
                      <a:pt x="149" y="161"/>
                    </a:lnTo>
                    <a:lnTo>
                      <a:pt x="155" y="156"/>
                    </a:lnTo>
                    <a:lnTo>
                      <a:pt x="162" y="149"/>
                    </a:lnTo>
                    <a:lnTo>
                      <a:pt x="166" y="142"/>
                    </a:lnTo>
                    <a:lnTo>
                      <a:pt x="171" y="134"/>
                    </a:lnTo>
                    <a:lnTo>
                      <a:pt x="175" y="127"/>
                    </a:lnTo>
                    <a:lnTo>
                      <a:pt x="179" y="118"/>
                    </a:lnTo>
                    <a:lnTo>
                      <a:pt x="181" y="109"/>
                    </a:lnTo>
                    <a:lnTo>
                      <a:pt x="182" y="100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2"/>
                    </a:lnTo>
                    <a:lnTo>
                      <a:pt x="179" y="63"/>
                    </a:lnTo>
                    <a:lnTo>
                      <a:pt x="175" y="56"/>
                    </a:lnTo>
                    <a:lnTo>
                      <a:pt x="171" y="48"/>
                    </a:lnTo>
                    <a:lnTo>
                      <a:pt x="166" y="40"/>
                    </a:lnTo>
                    <a:lnTo>
                      <a:pt x="162" y="33"/>
                    </a:lnTo>
                    <a:lnTo>
                      <a:pt x="155" y="27"/>
                    </a:lnTo>
                    <a:lnTo>
                      <a:pt x="149" y="20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7"/>
                    </a:lnTo>
                    <a:lnTo>
                      <a:pt x="118" y="4"/>
                    </a:lnTo>
                    <a:lnTo>
                      <a:pt x="110" y="1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2" y="1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0"/>
                    </a:lnTo>
                    <a:lnTo>
                      <a:pt x="27" y="27"/>
                    </a:lnTo>
                    <a:lnTo>
                      <a:pt x="20" y="33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3" y="63"/>
                    </a:lnTo>
                    <a:lnTo>
                      <a:pt x="1" y="72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9"/>
                    </a:lnTo>
                    <a:lnTo>
                      <a:pt x="3" y="118"/>
                    </a:lnTo>
                    <a:lnTo>
                      <a:pt x="7" y="127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0" y="149"/>
                    </a:lnTo>
                    <a:lnTo>
                      <a:pt x="27" y="156"/>
                    </a:lnTo>
                    <a:lnTo>
                      <a:pt x="33" y="161"/>
                    </a:lnTo>
                    <a:lnTo>
                      <a:pt x="40" y="167"/>
                    </a:lnTo>
                    <a:lnTo>
                      <a:pt x="48" y="171"/>
                    </a:lnTo>
                    <a:lnTo>
                      <a:pt x="55" y="175"/>
                    </a:lnTo>
                    <a:lnTo>
                      <a:pt x="64" y="179"/>
                    </a:lnTo>
                    <a:lnTo>
                      <a:pt x="72" y="181"/>
                    </a:lnTo>
                    <a:lnTo>
                      <a:pt x="82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33" name="Freeform 92"/>
              <p:cNvSpPr>
                <a:spLocks/>
              </p:cNvSpPr>
              <p:nvPr/>
            </p:nvSpPr>
            <p:spPr bwMode="auto">
              <a:xfrm>
                <a:off x="11739965" y="2213924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9"/>
                  </a:cxn>
                  <a:cxn ang="0">
                    <a:pos x="134" y="171"/>
                  </a:cxn>
                  <a:cxn ang="0">
                    <a:pos x="148" y="161"/>
                  </a:cxn>
                  <a:cxn ang="0">
                    <a:pos x="162" y="149"/>
                  </a:cxn>
                  <a:cxn ang="0">
                    <a:pos x="172" y="134"/>
                  </a:cxn>
                  <a:cxn ang="0">
                    <a:pos x="178" y="118"/>
                  </a:cxn>
                  <a:cxn ang="0">
                    <a:pos x="182" y="100"/>
                  </a:cxn>
                  <a:cxn ang="0">
                    <a:pos x="182" y="82"/>
                  </a:cxn>
                  <a:cxn ang="0">
                    <a:pos x="178" y="63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48" y="20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0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3" y="63"/>
                  </a:cxn>
                  <a:cxn ang="0">
                    <a:pos x="0" y="82"/>
                  </a:cxn>
                  <a:cxn ang="0">
                    <a:pos x="0" y="100"/>
                  </a:cxn>
                  <a:cxn ang="0">
                    <a:pos x="3" y="118"/>
                  </a:cxn>
                  <a:cxn ang="0">
                    <a:pos x="11" y="134"/>
                  </a:cxn>
                  <a:cxn ang="0">
                    <a:pos x="21" y="149"/>
                  </a:cxn>
                  <a:cxn ang="0">
                    <a:pos x="33" y="161"/>
                  </a:cxn>
                  <a:cxn ang="0">
                    <a:pos x="48" y="171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1" y="182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8" y="179"/>
                    </a:lnTo>
                    <a:lnTo>
                      <a:pt x="126" y="175"/>
                    </a:lnTo>
                    <a:lnTo>
                      <a:pt x="134" y="171"/>
                    </a:lnTo>
                    <a:lnTo>
                      <a:pt x="142" y="167"/>
                    </a:lnTo>
                    <a:lnTo>
                      <a:pt x="148" y="161"/>
                    </a:lnTo>
                    <a:lnTo>
                      <a:pt x="155" y="156"/>
                    </a:lnTo>
                    <a:lnTo>
                      <a:pt x="162" y="149"/>
                    </a:lnTo>
                    <a:lnTo>
                      <a:pt x="166" y="142"/>
                    </a:lnTo>
                    <a:lnTo>
                      <a:pt x="172" y="134"/>
                    </a:lnTo>
                    <a:lnTo>
                      <a:pt x="175" y="127"/>
                    </a:lnTo>
                    <a:lnTo>
                      <a:pt x="178" y="118"/>
                    </a:lnTo>
                    <a:lnTo>
                      <a:pt x="181" y="109"/>
                    </a:lnTo>
                    <a:lnTo>
                      <a:pt x="182" y="100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2"/>
                    </a:lnTo>
                    <a:lnTo>
                      <a:pt x="178" y="63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6" y="40"/>
                    </a:lnTo>
                    <a:lnTo>
                      <a:pt x="162" y="33"/>
                    </a:lnTo>
                    <a:lnTo>
                      <a:pt x="155" y="27"/>
                    </a:lnTo>
                    <a:lnTo>
                      <a:pt x="148" y="20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7"/>
                    </a:lnTo>
                    <a:lnTo>
                      <a:pt x="118" y="4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0"/>
                    </a:lnTo>
                    <a:lnTo>
                      <a:pt x="26" y="27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3"/>
                    </a:lnTo>
                    <a:lnTo>
                      <a:pt x="1" y="72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9"/>
                    </a:lnTo>
                    <a:lnTo>
                      <a:pt x="3" y="118"/>
                    </a:lnTo>
                    <a:lnTo>
                      <a:pt x="6" y="127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49"/>
                    </a:lnTo>
                    <a:lnTo>
                      <a:pt x="26" y="156"/>
                    </a:lnTo>
                    <a:lnTo>
                      <a:pt x="33" y="161"/>
                    </a:lnTo>
                    <a:lnTo>
                      <a:pt x="40" y="167"/>
                    </a:lnTo>
                    <a:lnTo>
                      <a:pt x="48" y="171"/>
                    </a:lnTo>
                    <a:lnTo>
                      <a:pt x="55" y="175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34" name="Freeform 93"/>
              <p:cNvSpPr>
                <a:spLocks/>
              </p:cNvSpPr>
              <p:nvPr/>
            </p:nvSpPr>
            <p:spPr bwMode="auto">
              <a:xfrm>
                <a:off x="11779653" y="2213924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9"/>
                  </a:cxn>
                  <a:cxn ang="0">
                    <a:pos x="134" y="171"/>
                  </a:cxn>
                  <a:cxn ang="0">
                    <a:pos x="149" y="161"/>
                  </a:cxn>
                  <a:cxn ang="0">
                    <a:pos x="162" y="149"/>
                  </a:cxn>
                  <a:cxn ang="0">
                    <a:pos x="172" y="134"/>
                  </a:cxn>
                  <a:cxn ang="0">
                    <a:pos x="178" y="118"/>
                  </a:cxn>
                  <a:cxn ang="0">
                    <a:pos x="182" y="100"/>
                  </a:cxn>
                  <a:cxn ang="0">
                    <a:pos x="182" y="82"/>
                  </a:cxn>
                  <a:cxn ang="0">
                    <a:pos x="178" y="63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49" y="20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7" y="11"/>
                  </a:cxn>
                  <a:cxn ang="0">
                    <a:pos x="33" y="20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3"/>
                  </a:cxn>
                  <a:cxn ang="0">
                    <a:pos x="0" y="82"/>
                  </a:cxn>
                  <a:cxn ang="0">
                    <a:pos x="0" y="100"/>
                  </a:cxn>
                  <a:cxn ang="0">
                    <a:pos x="4" y="118"/>
                  </a:cxn>
                  <a:cxn ang="0">
                    <a:pos x="11" y="134"/>
                  </a:cxn>
                  <a:cxn ang="0">
                    <a:pos x="21" y="149"/>
                  </a:cxn>
                  <a:cxn ang="0">
                    <a:pos x="33" y="161"/>
                  </a:cxn>
                  <a:cxn ang="0">
                    <a:pos x="47" y="171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1" y="182"/>
                    </a:moveTo>
                    <a:lnTo>
                      <a:pt x="101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6" y="175"/>
                    </a:lnTo>
                    <a:lnTo>
                      <a:pt x="134" y="171"/>
                    </a:lnTo>
                    <a:lnTo>
                      <a:pt x="142" y="167"/>
                    </a:lnTo>
                    <a:lnTo>
                      <a:pt x="149" y="161"/>
                    </a:lnTo>
                    <a:lnTo>
                      <a:pt x="156" y="156"/>
                    </a:lnTo>
                    <a:lnTo>
                      <a:pt x="162" y="149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5" y="127"/>
                    </a:lnTo>
                    <a:lnTo>
                      <a:pt x="178" y="118"/>
                    </a:lnTo>
                    <a:lnTo>
                      <a:pt x="180" y="109"/>
                    </a:lnTo>
                    <a:lnTo>
                      <a:pt x="182" y="100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0" y="72"/>
                    </a:lnTo>
                    <a:lnTo>
                      <a:pt x="178" y="63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7"/>
                    </a:lnTo>
                    <a:lnTo>
                      <a:pt x="149" y="20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7"/>
                    </a:lnTo>
                    <a:lnTo>
                      <a:pt x="118" y="4"/>
                    </a:lnTo>
                    <a:lnTo>
                      <a:pt x="109" y="1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7" y="11"/>
                    </a:lnTo>
                    <a:lnTo>
                      <a:pt x="40" y="16"/>
                    </a:lnTo>
                    <a:lnTo>
                      <a:pt x="33" y="20"/>
                    </a:lnTo>
                    <a:lnTo>
                      <a:pt x="26" y="27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4" y="63"/>
                    </a:lnTo>
                    <a:lnTo>
                      <a:pt x="2" y="72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2" y="109"/>
                    </a:lnTo>
                    <a:lnTo>
                      <a:pt x="4" y="118"/>
                    </a:lnTo>
                    <a:lnTo>
                      <a:pt x="6" y="127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49"/>
                    </a:lnTo>
                    <a:lnTo>
                      <a:pt x="26" y="156"/>
                    </a:lnTo>
                    <a:lnTo>
                      <a:pt x="33" y="161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5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35" name="Freeform 94"/>
              <p:cNvSpPr>
                <a:spLocks/>
              </p:cNvSpPr>
              <p:nvPr/>
            </p:nvSpPr>
            <p:spPr bwMode="auto">
              <a:xfrm>
                <a:off x="12235265" y="2399662"/>
                <a:ext cx="203200" cy="34925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1192" y="2"/>
                  </a:cxn>
                  <a:cxn ang="0">
                    <a:pos x="1212" y="9"/>
                  </a:cxn>
                  <a:cxn ang="0">
                    <a:pos x="1231" y="19"/>
                  </a:cxn>
                  <a:cxn ang="0">
                    <a:pos x="1246" y="32"/>
                  </a:cxn>
                  <a:cxn ang="0">
                    <a:pos x="1259" y="49"/>
                  </a:cxn>
                  <a:cxn ang="0">
                    <a:pos x="1271" y="67"/>
                  </a:cxn>
                  <a:cxn ang="0">
                    <a:pos x="1276" y="88"/>
                  </a:cxn>
                  <a:cxn ang="0">
                    <a:pos x="1278" y="109"/>
                  </a:cxn>
                  <a:cxn ang="0">
                    <a:pos x="1276" y="131"/>
                  </a:cxn>
                  <a:cxn ang="0">
                    <a:pos x="1271" y="151"/>
                  </a:cxn>
                  <a:cxn ang="0">
                    <a:pos x="1259" y="170"/>
                  </a:cxn>
                  <a:cxn ang="0">
                    <a:pos x="1246" y="186"/>
                  </a:cxn>
                  <a:cxn ang="0">
                    <a:pos x="1231" y="200"/>
                  </a:cxn>
                  <a:cxn ang="0">
                    <a:pos x="1212" y="210"/>
                  </a:cxn>
                  <a:cxn ang="0">
                    <a:pos x="1192" y="216"/>
                  </a:cxn>
                  <a:cxn ang="0">
                    <a:pos x="1170" y="219"/>
                  </a:cxn>
                  <a:cxn ang="0">
                    <a:pos x="97" y="217"/>
                  </a:cxn>
                  <a:cxn ang="0">
                    <a:pos x="76" y="213"/>
                  </a:cxn>
                  <a:cxn ang="0">
                    <a:pos x="56" y="205"/>
                  </a:cxn>
                  <a:cxn ang="0">
                    <a:pos x="40" y="193"/>
                  </a:cxn>
                  <a:cxn ang="0">
                    <a:pos x="24" y="179"/>
                  </a:cxn>
                  <a:cxn ang="0">
                    <a:pos x="13" y="161"/>
                  </a:cxn>
                  <a:cxn ang="0">
                    <a:pos x="4" y="142"/>
                  </a:cxn>
                  <a:cxn ang="0">
                    <a:pos x="0" y="120"/>
                  </a:cxn>
                  <a:cxn ang="0">
                    <a:pos x="0" y="98"/>
                  </a:cxn>
                  <a:cxn ang="0">
                    <a:pos x="4" y="77"/>
                  </a:cxn>
                  <a:cxn ang="0">
                    <a:pos x="13" y="58"/>
                  </a:cxn>
                  <a:cxn ang="0">
                    <a:pos x="24" y="40"/>
                  </a:cxn>
                  <a:cxn ang="0">
                    <a:pos x="40" y="26"/>
                  </a:cxn>
                  <a:cxn ang="0">
                    <a:pos x="56" y="13"/>
                  </a:cxn>
                  <a:cxn ang="0">
                    <a:pos x="76" y="6"/>
                  </a:cxn>
                  <a:cxn ang="0">
                    <a:pos x="97" y="1"/>
                  </a:cxn>
                </a:cxnLst>
                <a:rect l="0" t="0" r="r" b="b"/>
                <a:pathLst>
                  <a:path w="1278" h="219">
                    <a:moveTo>
                      <a:pt x="108" y="0"/>
                    </a:moveTo>
                    <a:lnTo>
                      <a:pt x="1170" y="0"/>
                    </a:lnTo>
                    <a:lnTo>
                      <a:pt x="1181" y="1"/>
                    </a:lnTo>
                    <a:lnTo>
                      <a:pt x="1192" y="2"/>
                    </a:lnTo>
                    <a:lnTo>
                      <a:pt x="1202" y="6"/>
                    </a:lnTo>
                    <a:lnTo>
                      <a:pt x="1212" y="9"/>
                    </a:lnTo>
                    <a:lnTo>
                      <a:pt x="1222" y="13"/>
                    </a:lnTo>
                    <a:lnTo>
                      <a:pt x="1231" y="19"/>
                    </a:lnTo>
                    <a:lnTo>
                      <a:pt x="1238" y="26"/>
                    </a:lnTo>
                    <a:lnTo>
                      <a:pt x="1246" y="32"/>
                    </a:lnTo>
                    <a:lnTo>
                      <a:pt x="1254" y="40"/>
                    </a:lnTo>
                    <a:lnTo>
                      <a:pt x="1259" y="49"/>
                    </a:lnTo>
                    <a:lnTo>
                      <a:pt x="1265" y="58"/>
                    </a:lnTo>
                    <a:lnTo>
                      <a:pt x="1271" y="67"/>
                    </a:lnTo>
                    <a:lnTo>
                      <a:pt x="1274" y="77"/>
                    </a:lnTo>
                    <a:lnTo>
                      <a:pt x="1276" y="88"/>
                    </a:lnTo>
                    <a:lnTo>
                      <a:pt x="1278" y="98"/>
                    </a:lnTo>
                    <a:lnTo>
                      <a:pt x="1278" y="109"/>
                    </a:lnTo>
                    <a:lnTo>
                      <a:pt x="1278" y="120"/>
                    </a:lnTo>
                    <a:lnTo>
                      <a:pt x="1276" y="131"/>
                    </a:lnTo>
                    <a:lnTo>
                      <a:pt x="1274" y="142"/>
                    </a:lnTo>
                    <a:lnTo>
                      <a:pt x="1271" y="151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4" y="179"/>
                    </a:lnTo>
                    <a:lnTo>
                      <a:pt x="1246" y="186"/>
                    </a:lnTo>
                    <a:lnTo>
                      <a:pt x="1238" y="193"/>
                    </a:lnTo>
                    <a:lnTo>
                      <a:pt x="1231" y="200"/>
                    </a:lnTo>
                    <a:lnTo>
                      <a:pt x="1222" y="205"/>
                    </a:lnTo>
                    <a:lnTo>
                      <a:pt x="1212" y="210"/>
                    </a:lnTo>
                    <a:lnTo>
                      <a:pt x="1202" y="213"/>
                    </a:lnTo>
                    <a:lnTo>
                      <a:pt x="1192" y="216"/>
                    </a:lnTo>
                    <a:lnTo>
                      <a:pt x="1181" y="217"/>
                    </a:lnTo>
                    <a:lnTo>
                      <a:pt x="1170" y="219"/>
                    </a:lnTo>
                    <a:lnTo>
                      <a:pt x="108" y="219"/>
                    </a:lnTo>
                    <a:lnTo>
                      <a:pt x="97" y="217"/>
                    </a:lnTo>
                    <a:lnTo>
                      <a:pt x="86" y="216"/>
                    </a:lnTo>
                    <a:lnTo>
                      <a:pt x="76" y="213"/>
                    </a:lnTo>
                    <a:lnTo>
                      <a:pt x="66" y="210"/>
                    </a:lnTo>
                    <a:lnTo>
                      <a:pt x="56" y="205"/>
                    </a:lnTo>
                    <a:lnTo>
                      <a:pt x="47" y="200"/>
                    </a:lnTo>
                    <a:lnTo>
                      <a:pt x="40" y="193"/>
                    </a:lnTo>
                    <a:lnTo>
                      <a:pt x="32" y="186"/>
                    </a:lnTo>
                    <a:lnTo>
                      <a:pt x="24" y="179"/>
                    </a:lnTo>
                    <a:lnTo>
                      <a:pt x="19" y="170"/>
                    </a:lnTo>
                    <a:lnTo>
                      <a:pt x="13" y="161"/>
                    </a:lnTo>
                    <a:lnTo>
                      <a:pt x="9" y="151"/>
                    </a:lnTo>
                    <a:lnTo>
                      <a:pt x="4" y="142"/>
                    </a:lnTo>
                    <a:lnTo>
                      <a:pt x="2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2" y="88"/>
                    </a:lnTo>
                    <a:lnTo>
                      <a:pt x="4" y="77"/>
                    </a:lnTo>
                    <a:lnTo>
                      <a:pt x="9" y="67"/>
                    </a:lnTo>
                    <a:lnTo>
                      <a:pt x="13" y="58"/>
                    </a:lnTo>
                    <a:lnTo>
                      <a:pt x="19" y="49"/>
                    </a:lnTo>
                    <a:lnTo>
                      <a:pt x="24" y="40"/>
                    </a:lnTo>
                    <a:lnTo>
                      <a:pt x="32" y="32"/>
                    </a:lnTo>
                    <a:lnTo>
                      <a:pt x="40" y="26"/>
                    </a:lnTo>
                    <a:lnTo>
                      <a:pt x="47" y="19"/>
                    </a:lnTo>
                    <a:lnTo>
                      <a:pt x="56" y="13"/>
                    </a:lnTo>
                    <a:lnTo>
                      <a:pt x="66" y="9"/>
                    </a:lnTo>
                    <a:lnTo>
                      <a:pt x="76" y="6"/>
                    </a:lnTo>
                    <a:lnTo>
                      <a:pt x="86" y="2"/>
                    </a:lnTo>
                    <a:lnTo>
                      <a:pt x="97" y="1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36" name="Freeform 95"/>
              <p:cNvSpPr>
                <a:spLocks/>
              </p:cNvSpPr>
              <p:nvPr/>
            </p:nvSpPr>
            <p:spPr bwMode="auto">
              <a:xfrm>
                <a:off x="11619315" y="2401249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9" y="179"/>
                  </a:cxn>
                  <a:cxn ang="0">
                    <a:pos x="136" y="172"/>
                  </a:cxn>
                  <a:cxn ang="0">
                    <a:pos x="150" y="162"/>
                  </a:cxn>
                  <a:cxn ang="0">
                    <a:pos x="162" y="149"/>
                  </a:cxn>
                  <a:cxn ang="0">
                    <a:pos x="172" y="135"/>
                  </a:cxn>
                  <a:cxn ang="0">
                    <a:pos x="179" y="118"/>
                  </a:cxn>
                  <a:cxn ang="0">
                    <a:pos x="183" y="101"/>
                  </a:cxn>
                  <a:cxn ang="0">
                    <a:pos x="183" y="82"/>
                  </a:cxn>
                  <a:cxn ang="0">
                    <a:pos x="179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6" y="11"/>
                  </a:cxn>
                  <a:cxn ang="0">
                    <a:pos x="119" y="4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5" y="4"/>
                  </a:cxn>
                  <a:cxn ang="0">
                    <a:pos x="49" y="11"/>
                  </a:cxn>
                  <a:cxn ang="0">
                    <a:pos x="34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5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5" y="118"/>
                  </a:cxn>
                  <a:cxn ang="0">
                    <a:pos x="11" y="135"/>
                  </a:cxn>
                  <a:cxn ang="0">
                    <a:pos x="21" y="149"/>
                  </a:cxn>
                  <a:cxn ang="0">
                    <a:pos x="34" y="162"/>
                  </a:cxn>
                  <a:cxn ang="0">
                    <a:pos x="49" y="172"/>
                  </a:cxn>
                  <a:cxn ang="0">
                    <a:pos x="65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3"/>
                    </a:lnTo>
                    <a:lnTo>
                      <a:pt x="110" y="182"/>
                    </a:lnTo>
                    <a:lnTo>
                      <a:pt x="119" y="179"/>
                    </a:lnTo>
                    <a:lnTo>
                      <a:pt x="128" y="176"/>
                    </a:lnTo>
                    <a:lnTo>
                      <a:pt x="136" y="172"/>
                    </a:lnTo>
                    <a:lnTo>
                      <a:pt x="143" y="167"/>
                    </a:lnTo>
                    <a:lnTo>
                      <a:pt x="150" y="162"/>
                    </a:lnTo>
                    <a:lnTo>
                      <a:pt x="157" y="156"/>
                    </a:lnTo>
                    <a:lnTo>
                      <a:pt x="162" y="149"/>
                    </a:lnTo>
                    <a:lnTo>
                      <a:pt x="168" y="143"/>
                    </a:lnTo>
                    <a:lnTo>
                      <a:pt x="172" y="135"/>
                    </a:lnTo>
                    <a:lnTo>
                      <a:pt x="177" y="127"/>
                    </a:lnTo>
                    <a:lnTo>
                      <a:pt x="179" y="118"/>
                    </a:lnTo>
                    <a:lnTo>
                      <a:pt x="181" y="110"/>
                    </a:lnTo>
                    <a:lnTo>
                      <a:pt x="183" y="101"/>
                    </a:lnTo>
                    <a:lnTo>
                      <a:pt x="183" y="92"/>
                    </a:lnTo>
                    <a:lnTo>
                      <a:pt x="183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7" y="56"/>
                    </a:lnTo>
                    <a:lnTo>
                      <a:pt x="172" y="48"/>
                    </a:lnTo>
                    <a:lnTo>
                      <a:pt x="168" y="41"/>
                    </a:lnTo>
                    <a:lnTo>
                      <a:pt x="162" y="33"/>
                    </a:lnTo>
                    <a:lnTo>
                      <a:pt x="157" y="27"/>
                    </a:lnTo>
                    <a:lnTo>
                      <a:pt x="150" y="21"/>
                    </a:lnTo>
                    <a:lnTo>
                      <a:pt x="143" y="16"/>
                    </a:lnTo>
                    <a:lnTo>
                      <a:pt x="136" y="11"/>
                    </a:lnTo>
                    <a:lnTo>
                      <a:pt x="128" y="7"/>
                    </a:lnTo>
                    <a:lnTo>
                      <a:pt x="119" y="4"/>
                    </a:lnTo>
                    <a:lnTo>
                      <a:pt x="110" y="2"/>
                    </a:lnTo>
                    <a:lnTo>
                      <a:pt x="101" y="1"/>
                    </a:lnTo>
                    <a:lnTo>
                      <a:pt x="92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5" y="4"/>
                    </a:lnTo>
                    <a:lnTo>
                      <a:pt x="57" y="7"/>
                    </a:lnTo>
                    <a:lnTo>
                      <a:pt x="49" y="11"/>
                    </a:lnTo>
                    <a:lnTo>
                      <a:pt x="41" y="16"/>
                    </a:lnTo>
                    <a:lnTo>
                      <a:pt x="34" y="21"/>
                    </a:lnTo>
                    <a:lnTo>
                      <a:pt x="28" y="27"/>
                    </a:lnTo>
                    <a:lnTo>
                      <a:pt x="21" y="33"/>
                    </a:lnTo>
                    <a:lnTo>
                      <a:pt x="16" y="41"/>
                    </a:lnTo>
                    <a:lnTo>
                      <a:pt x="11" y="48"/>
                    </a:lnTo>
                    <a:lnTo>
                      <a:pt x="8" y="56"/>
                    </a:lnTo>
                    <a:lnTo>
                      <a:pt x="5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2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5" y="118"/>
                    </a:lnTo>
                    <a:lnTo>
                      <a:pt x="8" y="127"/>
                    </a:lnTo>
                    <a:lnTo>
                      <a:pt x="11" y="135"/>
                    </a:lnTo>
                    <a:lnTo>
                      <a:pt x="16" y="143"/>
                    </a:lnTo>
                    <a:lnTo>
                      <a:pt x="21" y="149"/>
                    </a:lnTo>
                    <a:lnTo>
                      <a:pt x="28" y="156"/>
                    </a:lnTo>
                    <a:lnTo>
                      <a:pt x="34" y="162"/>
                    </a:lnTo>
                    <a:lnTo>
                      <a:pt x="41" y="167"/>
                    </a:lnTo>
                    <a:lnTo>
                      <a:pt x="49" y="172"/>
                    </a:lnTo>
                    <a:lnTo>
                      <a:pt x="57" y="176"/>
                    </a:lnTo>
                    <a:lnTo>
                      <a:pt x="65" y="179"/>
                    </a:lnTo>
                    <a:lnTo>
                      <a:pt x="73" y="182"/>
                    </a:lnTo>
                    <a:lnTo>
                      <a:pt x="82" y="183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37" name="Freeform 96"/>
              <p:cNvSpPr>
                <a:spLocks/>
              </p:cNvSpPr>
              <p:nvPr/>
            </p:nvSpPr>
            <p:spPr bwMode="auto">
              <a:xfrm>
                <a:off x="11659003" y="2401249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3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1" y="149"/>
                  </a:cxn>
                  <a:cxn ang="0">
                    <a:pos x="171" y="135"/>
                  </a:cxn>
                  <a:cxn ang="0">
                    <a:pos x="179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8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0" y="1"/>
                  </a:cxn>
                  <a:cxn ang="0">
                    <a:pos x="81" y="1"/>
                  </a:cxn>
                  <a:cxn ang="0">
                    <a:pos x="63" y="4"/>
                  </a:cxn>
                  <a:cxn ang="0">
                    <a:pos x="48" y="11"/>
                  </a:cxn>
                  <a:cxn ang="0">
                    <a:pos x="32" y="21"/>
                  </a:cxn>
                  <a:cxn ang="0">
                    <a:pos x="20" y="33"/>
                  </a:cxn>
                  <a:cxn ang="0">
                    <a:pos x="10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8"/>
                  </a:cxn>
                  <a:cxn ang="0">
                    <a:pos x="10" y="135"/>
                  </a:cxn>
                  <a:cxn ang="0">
                    <a:pos x="20" y="149"/>
                  </a:cxn>
                  <a:cxn ang="0">
                    <a:pos x="32" y="162"/>
                  </a:cxn>
                  <a:cxn ang="0">
                    <a:pos x="48" y="172"/>
                  </a:cxn>
                  <a:cxn ang="0">
                    <a:pos x="63" y="179"/>
                  </a:cxn>
                  <a:cxn ang="0">
                    <a:pos x="81" y="183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3"/>
                    </a:lnTo>
                    <a:lnTo>
                      <a:pt x="109" y="182"/>
                    </a:lnTo>
                    <a:lnTo>
                      <a:pt x="118" y="179"/>
                    </a:lnTo>
                    <a:lnTo>
                      <a:pt x="127" y="176"/>
                    </a:lnTo>
                    <a:lnTo>
                      <a:pt x="134" y="172"/>
                    </a:lnTo>
                    <a:lnTo>
                      <a:pt x="142" y="167"/>
                    </a:lnTo>
                    <a:lnTo>
                      <a:pt x="149" y="162"/>
                    </a:lnTo>
                    <a:lnTo>
                      <a:pt x="155" y="156"/>
                    </a:lnTo>
                    <a:lnTo>
                      <a:pt x="161" y="149"/>
                    </a:lnTo>
                    <a:lnTo>
                      <a:pt x="167" y="143"/>
                    </a:lnTo>
                    <a:lnTo>
                      <a:pt x="171" y="135"/>
                    </a:lnTo>
                    <a:lnTo>
                      <a:pt x="175" y="127"/>
                    </a:lnTo>
                    <a:lnTo>
                      <a:pt x="179" y="118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5" y="56"/>
                    </a:lnTo>
                    <a:lnTo>
                      <a:pt x="171" y="48"/>
                    </a:lnTo>
                    <a:lnTo>
                      <a:pt x="167" y="41"/>
                    </a:lnTo>
                    <a:lnTo>
                      <a:pt x="161" y="33"/>
                    </a:lnTo>
                    <a:lnTo>
                      <a:pt x="155" y="27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7" y="7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0" y="1"/>
                    </a:lnTo>
                    <a:lnTo>
                      <a:pt x="91" y="0"/>
                    </a:lnTo>
                    <a:lnTo>
                      <a:pt x="81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6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2" y="21"/>
                    </a:lnTo>
                    <a:lnTo>
                      <a:pt x="27" y="27"/>
                    </a:lnTo>
                    <a:lnTo>
                      <a:pt x="20" y="33"/>
                    </a:lnTo>
                    <a:lnTo>
                      <a:pt x="16" y="41"/>
                    </a:lnTo>
                    <a:lnTo>
                      <a:pt x="10" y="48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4" y="118"/>
                    </a:lnTo>
                    <a:lnTo>
                      <a:pt x="7" y="127"/>
                    </a:lnTo>
                    <a:lnTo>
                      <a:pt x="10" y="135"/>
                    </a:lnTo>
                    <a:lnTo>
                      <a:pt x="16" y="143"/>
                    </a:lnTo>
                    <a:lnTo>
                      <a:pt x="20" y="149"/>
                    </a:lnTo>
                    <a:lnTo>
                      <a:pt x="27" y="156"/>
                    </a:lnTo>
                    <a:lnTo>
                      <a:pt x="32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6" y="176"/>
                    </a:lnTo>
                    <a:lnTo>
                      <a:pt x="63" y="179"/>
                    </a:lnTo>
                    <a:lnTo>
                      <a:pt x="72" y="182"/>
                    </a:lnTo>
                    <a:lnTo>
                      <a:pt x="81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38" name="Freeform 97"/>
              <p:cNvSpPr>
                <a:spLocks/>
              </p:cNvSpPr>
              <p:nvPr/>
            </p:nvSpPr>
            <p:spPr bwMode="auto">
              <a:xfrm>
                <a:off x="11698690" y="2401249"/>
                <a:ext cx="30163" cy="28575"/>
              </a:xfrm>
              <a:custGeom>
                <a:avLst/>
                <a:gdLst/>
                <a:ahLst/>
                <a:cxnLst>
                  <a:cxn ang="0">
                    <a:pos x="100" y="183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49"/>
                  </a:cxn>
                  <a:cxn ang="0">
                    <a:pos x="171" y="135"/>
                  </a:cxn>
                  <a:cxn ang="0">
                    <a:pos x="179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8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0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0" y="33"/>
                  </a:cxn>
                  <a:cxn ang="0">
                    <a:pos x="11" y="48"/>
                  </a:cxn>
                  <a:cxn ang="0">
                    <a:pos x="3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3" y="118"/>
                  </a:cxn>
                  <a:cxn ang="0">
                    <a:pos x="11" y="135"/>
                  </a:cxn>
                  <a:cxn ang="0">
                    <a:pos x="20" y="149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3"/>
                    </a:lnTo>
                    <a:lnTo>
                      <a:pt x="110" y="182"/>
                    </a:lnTo>
                    <a:lnTo>
                      <a:pt x="118" y="179"/>
                    </a:lnTo>
                    <a:lnTo>
                      <a:pt x="126" y="176"/>
                    </a:lnTo>
                    <a:lnTo>
                      <a:pt x="134" y="172"/>
                    </a:lnTo>
                    <a:lnTo>
                      <a:pt x="142" y="167"/>
                    </a:lnTo>
                    <a:lnTo>
                      <a:pt x="149" y="162"/>
                    </a:lnTo>
                    <a:lnTo>
                      <a:pt x="155" y="156"/>
                    </a:lnTo>
                    <a:lnTo>
                      <a:pt x="162" y="149"/>
                    </a:lnTo>
                    <a:lnTo>
                      <a:pt x="166" y="143"/>
                    </a:lnTo>
                    <a:lnTo>
                      <a:pt x="171" y="135"/>
                    </a:lnTo>
                    <a:lnTo>
                      <a:pt x="175" y="127"/>
                    </a:lnTo>
                    <a:lnTo>
                      <a:pt x="179" y="118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5" y="56"/>
                    </a:lnTo>
                    <a:lnTo>
                      <a:pt x="171" y="48"/>
                    </a:lnTo>
                    <a:lnTo>
                      <a:pt x="166" y="41"/>
                    </a:lnTo>
                    <a:lnTo>
                      <a:pt x="162" y="33"/>
                    </a:lnTo>
                    <a:lnTo>
                      <a:pt x="155" y="27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7"/>
                    </a:lnTo>
                    <a:lnTo>
                      <a:pt x="118" y="4"/>
                    </a:lnTo>
                    <a:lnTo>
                      <a:pt x="110" y="2"/>
                    </a:lnTo>
                    <a:lnTo>
                      <a:pt x="100" y="1"/>
                    </a:lnTo>
                    <a:lnTo>
                      <a:pt x="91" y="0"/>
                    </a:lnTo>
                    <a:lnTo>
                      <a:pt x="82" y="1"/>
                    </a:lnTo>
                    <a:lnTo>
                      <a:pt x="72" y="2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7" y="27"/>
                    </a:lnTo>
                    <a:lnTo>
                      <a:pt x="20" y="33"/>
                    </a:lnTo>
                    <a:lnTo>
                      <a:pt x="16" y="41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3" y="118"/>
                    </a:lnTo>
                    <a:lnTo>
                      <a:pt x="7" y="127"/>
                    </a:lnTo>
                    <a:lnTo>
                      <a:pt x="11" y="135"/>
                    </a:lnTo>
                    <a:lnTo>
                      <a:pt x="16" y="143"/>
                    </a:lnTo>
                    <a:lnTo>
                      <a:pt x="20" y="149"/>
                    </a:lnTo>
                    <a:lnTo>
                      <a:pt x="27" y="156"/>
                    </a:lnTo>
                    <a:lnTo>
                      <a:pt x="33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9"/>
                    </a:lnTo>
                    <a:lnTo>
                      <a:pt x="72" y="182"/>
                    </a:lnTo>
                    <a:lnTo>
                      <a:pt x="82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39" name="Freeform 98"/>
              <p:cNvSpPr>
                <a:spLocks/>
              </p:cNvSpPr>
              <p:nvPr/>
            </p:nvSpPr>
            <p:spPr bwMode="auto">
              <a:xfrm>
                <a:off x="11739965" y="2401249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8" y="162"/>
                  </a:cxn>
                  <a:cxn ang="0">
                    <a:pos x="162" y="149"/>
                  </a:cxn>
                  <a:cxn ang="0">
                    <a:pos x="172" y="135"/>
                  </a:cxn>
                  <a:cxn ang="0">
                    <a:pos x="178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48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3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3" y="118"/>
                  </a:cxn>
                  <a:cxn ang="0">
                    <a:pos x="11" y="135"/>
                  </a:cxn>
                  <a:cxn ang="0">
                    <a:pos x="21" y="149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3"/>
                    </a:lnTo>
                    <a:lnTo>
                      <a:pt x="110" y="182"/>
                    </a:lnTo>
                    <a:lnTo>
                      <a:pt x="118" y="179"/>
                    </a:lnTo>
                    <a:lnTo>
                      <a:pt x="126" y="176"/>
                    </a:lnTo>
                    <a:lnTo>
                      <a:pt x="134" y="172"/>
                    </a:lnTo>
                    <a:lnTo>
                      <a:pt x="142" y="167"/>
                    </a:lnTo>
                    <a:lnTo>
                      <a:pt x="148" y="162"/>
                    </a:lnTo>
                    <a:lnTo>
                      <a:pt x="155" y="156"/>
                    </a:lnTo>
                    <a:lnTo>
                      <a:pt x="162" y="149"/>
                    </a:lnTo>
                    <a:lnTo>
                      <a:pt x="166" y="143"/>
                    </a:lnTo>
                    <a:lnTo>
                      <a:pt x="172" y="135"/>
                    </a:lnTo>
                    <a:lnTo>
                      <a:pt x="175" y="127"/>
                    </a:lnTo>
                    <a:lnTo>
                      <a:pt x="178" y="118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8" y="64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6" y="41"/>
                    </a:lnTo>
                    <a:lnTo>
                      <a:pt x="162" y="33"/>
                    </a:lnTo>
                    <a:lnTo>
                      <a:pt x="155" y="27"/>
                    </a:lnTo>
                    <a:lnTo>
                      <a:pt x="148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7"/>
                    </a:lnTo>
                    <a:lnTo>
                      <a:pt x="118" y="4"/>
                    </a:lnTo>
                    <a:lnTo>
                      <a:pt x="110" y="2"/>
                    </a:lnTo>
                    <a:lnTo>
                      <a:pt x="101" y="1"/>
                    </a:lnTo>
                    <a:lnTo>
                      <a:pt x="91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6" y="27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3" y="118"/>
                    </a:lnTo>
                    <a:lnTo>
                      <a:pt x="6" y="127"/>
                    </a:lnTo>
                    <a:lnTo>
                      <a:pt x="11" y="135"/>
                    </a:lnTo>
                    <a:lnTo>
                      <a:pt x="15" y="143"/>
                    </a:lnTo>
                    <a:lnTo>
                      <a:pt x="21" y="149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9"/>
                    </a:lnTo>
                    <a:lnTo>
                      <a:pt x="73" y="182"/>
                    </a:lnTo>
                    <a:lnTo>
                      <a:pt x="82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40" name="Freeform 99"/>
              <p:cNvSpPr>
                <a:spLocks/>
              </p:cNvSpPr>
              <p:nvPr/>
            </p:nvSpPr>
            <p:spPr bwMode="auto">
              <a:xfrm>
                <a:off x="11779653" y="2401249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49"/>
                  </a:cxn>
                  <a:cxn ang="0">
                    <a:pos x="172" y="135"/>
                  </a:cxn>
                  <a:cxn ang="0">
                    <a:pos x="178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8"/>
                  </a:cxn>
                  <a:cxn ang="0">
                    <a:pos x="11" y="135"/>
                  </a:cxn>
                  <a:cxn ang="0">
                    <a:pos x="21" y="149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3"/>
                    </a:lnTo>
                    <a:lnTo>
                      <a:pt x="109" y="182"/>
                    </a:lnTo>
                    <a:lnTo>
                      <a:pt x="118" y="179"/>
                    </a:lnTo>
                    <a:lnTo>
                      <a:pt x="126" y="176"/>
                    </a:lnTo>
                    <a:lnTo>
                      <a:pt x="134" y="172"/>
                    </a:lnTo>
                    <a:lnTo>
                      <a:pt x="142" y="167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2" y="149"/>
                    </a:lnTo>
                    <a:lnTo>
                      <a:pt x="167" y="143"/>
                    </a:lnTo>
                    <a:lnTo>
                      <a:pt x="172" y="135"/>
                    </a:lnTo>
                    <a:lnTo>
                      <a:pt x="175" y="127"/>
                    </a:lnTo>
                    <a:lnTo>
                      <a:pt x="178" y="118"/>
                    </a:lnTo>
                    <a:lnTo>
                      <a:pt x="180" y="110"/>
                    </a:lnTo>
                    <a:lnTo>
                      <a:pt x="182" y="101"/>
                    </a:lnTo>
                    <a:lnTo>
                      <a:pt x="183" y="92"/>
                    </a:lnTo>
                    <a:lnTo>
                      <a:pt x="182" y="82"/>
                    </a:lnTo>
                    <a:lnTo>
                      <a:pt x="180" y="73"/>
                    </a:lnTo>
                    <a:lnTo>
                      <a:pt x="178" y="64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7" y="41"/>
                    </a:lnTo>
                    <a:lnTo>
                      <a:pt x="162" y="33"/>
                    </a:lnTo>
                    <a:lnTo>
                      <a:pt x="156" y="27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7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1" y="1"/>
                    </a:lnTo>
                    <a:lnTo>
                      <a:pt x="91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7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6" y="27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8"/>
                    </a:lnTo>
                    <a:lnTo>
                      <a:pt x="6" y="127"/>
                    </a:lnTo>
                    <a:lnTo>
                      <a:pt x="11" y="135"/>
                    </a:lnTo>
                    <a:lnTo>
                      <a:pt x="15" y="143"/>
                    </a:lnTo>
                    <a:lnTo>
                      <a:pt x="21" y="149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0" y="167"/>
                    </a:lnTo>
                    <a:lnTo>
                      <a:pt x="47" y="172"/>
                    </a:lnTo>
                    <a:lnTo>
                      <a:pt x="55" y="176"/>
                    </a:lnTo>
                    <a:lnTo>
                      <a:pt x="64" y="179"/>
                    </a:lnTo>
                    <a:lnTo>
                      <a:pt x="73" y="182"/>
                    </a:lnTo>
                    <a:lnTo>
                      <a:pt x="82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41" name="Freeform 100"/>
              <p:cNvSpPr>
                <a:spLocks/>
              </p:cNvSpPr>
              <p:nvPr/>
            </p:nvSpPr>
            <p:spPr bwMode="auto">
              <a:xfrm>
                <a:off x="12235265" y="3714112"/>
                <a:ext cx="203200" cy="34925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1192" y="2"/>
                  </a:cxn>
                  <a:cxn ang="0">
                    <a:pos x="1212" y="9"/>
                  </a:cxn>
                  <a:cxn ang="0">
                    <a:pos x="1231" y="19"/>
                  </a:cxn>
                  <a:cxn ang="0">
                    <a:pos x="1246" y="32"/>
                  </a:cxn>
                  <a:cxn ang="0">
                    <a:pos x="1259" y="49"/>
                  </a:cxn>
                  <a:cxn ang="0">
                    <a:pos x="1271" y="68"/>
                  </a:cxn>
                  <a:cxn ang="0">
                    <a:pos x="1276" y="88"/>
                  </a:cxn>
                  <a:cxn ang="0">
                    <a:pos x="1278" y="110"/>
                  </a:cxn>
                  <a:cxn ang="0">
                    <a:pos x="1276" y="131"/>
                  </a:cxn>
                  <a:cxn ang="0">
                    <a:pos x="1271" y="152"/>
                  </a:cxn>
                  <a:cxn ang="0">
                    <a:pos x="1259" y="170"/>
                  </a:cxn>
                  <a:cxn ang="0">
                    <a:pos x="1246" y="186"/>
                  </a:cxn>
                  <a:cxn ang="0">
                    <a:pos x="1231" y="200"/>
                  </a:cxn>
                  <a:cxn ang="0">
                    <a:pos x="1212" y="210"/>
                  </a:cxn>
                  <a:cxn ang="0">
                    <a:pos x="1192" y="216"/>
                  </a:cxn>
                  <a:cxn ang="0">
                    <a:pos x="1170" y="219"/>
                  </a:cxn>
                  <a:cxn ang="0">
                    <a:pos x="97" y="218"/>
                  </a:cxn>
                  <a:cxn ang="0">
                    <a:pos x="76" y="213"/>
                  </a:cxn>
                  <a:cxn ang="0">
                    <a:pos x="56" y="205"/>
                  </a:cxn>
                  <a:cxn ang="0">
                    <a:pos x="40" y="193"/>
                  </a:cxn>
                  <a:cxn ang="0">
                    <a:pos x="24" y="179"/>
                  </a:cxn>
                  <a:cxn ang="0">
                    <a:pos x="13" y="161"/>
                  </a:cxn>
                  <a:cxn ang="0">
                    <a:pos x="4" y="142"/>
                  </a:cxn>
                  <a:cxn ang="0">
                    <a:pos x="0" y="121"/>
                  </a:cxn>
                  <a:cxn ang="0">
                    <a:pos x="0" y="99"/>
                  </a:cxn>
                  <a:cxn ang="0">
                    <a:pos x="4" y="78"/>
                  </a:cxn>
                  <a:cxn ang="0">
                    <a:pos x="13" y="58"/>
                  </a:cxn>
                  <a:cxn ang="0">
                    <a:pos x="24" y="40"/>
                  </a:cxn>
                  <a:cxn ang="0">
                    <a:pos x="40" y="26"/>
                  </a:cxn>
                  <a:cxn ang="0">
                    <a:pos x="56" y="13"/>
                  </a:cxn>
                  <a:cxn ang="0">
                    <a:pos x="76" y="6"/>
                  </a:cxn>
                  <a:cxn ang="0">
                    <a:pos x="97" y="1"/>
                  </a:cxn>
                </a:cxnLst>
                <a:rect l="0" t="0" r="r" b="b"/>
                <a:pathLst>
                  <a:path w="1278" h="219">
                    <a:moveTo>
                      <a:pt x="108" y="0"/>
                    </a:moveTo>
                    <a:lnTo>
                      <a:pt x="1170" y="0"/>
                    </a:lnTo>
                    <a:lnTo>
                      <a:pt x="1181" y="1"/>
                    </a:lnTo>
                    <a:lnTo>
                      <a:pt x="1192" y="2"/>
                    </a:lnTo>
                    <a:lnTo>
                      <a:pt x="1202" y="6"/>
                    </a:lnTo>
                    <a:lnTo>
                      <a:pt x="1212" y="9"/>
                    </a:lnTo>
                    <a:lnTo>
                      <a:pt x="1222" y="13"/>
                    </a:lnTo>
                    <a:lnTo>
                      <a:pt x="1231" y="19"/>
                    </a:lnTo>
                    <a:lnTo>
                      <a:pt x="1238" y="26"/>
                    </a:lnTo>
                    <a:lnTo>
                      <a:pt x="1246" y="32"/>
                    </a:lnTo>
                    <a:lnTo>
                      <a:pt x="1254" y="40"/>
                    </a:lnTo>
                    <a:lnTo>
                      <a:pt x="1259" y="49"/>
                    </a:lnTo>
                    <a:lnTo>
                      <a:pt x="1265" y="58"/>
                    </a:lnTo>
                    <a:lnTo>
                      <a:pt x="1271" y="68"/>
                    </a:lnTo>
                    <a:lnTo>
                      <a:pt x="1274" y="78"/>
                    </a:lnTo>
                    <a:lnTo>
                      <a:pt x="1276" y="88"/>
                    </a:lnTo>
                    <a:lnTo>
                      <a:pt x="1278" y="99"/>
                    </a:lnTo>
                    <a:lnTo>
                      <a:pt x="1278" y="110"/>
                    </a:lnTo>
                    <a:lnTo>
                      <a:pt x="1278" y="121"/>
                    </a:lnTo>
                    <a:lnTo>
                      <a:pt x="1276" y="131"/>
                    </a:lnTo>
                    <a:lnTo>
                      <a:pt x="1274" y="142"/>
                    </a:lnTo>
                    <a:lnTo>
                      <a:pt x="1271" y="152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4" y="179"/>
                    </a:lnTo>
                    <a:lnTo>
                      <a:pt x="1246" y="186"/>
                    </a:lnTo>
                    <a:lnTo>
                      <a:pt x="1238" y="193"/>
                    </a:lnTo>
                    <a:lnTo>
                      <a:pt x="1231" y="200"/>
                    </a:lnTo>
                    <a:lnTo>
                      <a:pt x="1222" y="205"/>
                    </a:lnTo>
                    <a:lnTo>
                      <a:pt x="1212" y="210"/>
                    </a:lnTo>
                    <a:lnTo>
                      <a:pt x="1202" y="213"/>
                    </a:lnTo>
                    <a:lnTo>
                      <a:pt x="1192" y="216"/>
                    </a:lnTo>
                    <a:lnTo>
                      <a:pt x="1181" y="218"/>
                    </a:lnTo>
                    <a:lnTo>
                      <a:pt x="1170" y="219"/>
                    </a:lnTo>
                    <a:lnTo>
                      <a:pt x="108" y="219"/>
                    </a:lnTo>
                    <a:lnTo>
                      <a:pt x="97" y="218"/>
                    </a:lnTo>
                    <a:lnTo>
                      <a:pt x="86" y="216"/>
                    </a:lnTo>
                    <a:lnTo>
                      <a:pt x="76" y="213"/>
                    </a:lnTo>
                    <a:lnTo>
                      <a:pt x="66" y="210"/>
                    </a:lnTo>
                    <a:lnTo>
                      <a:pt x="56" y="205"/>
                    </a:lnTo>
                    <a:lnTo>
                      <a:pt x="47" y="200"/>
                    </a:lnTo>
                    <a:lnTo>
                      <a:pt x="40" y="193"/>
                    </a:lnTo>
                    <a:lnTo>
                      <a:pt x="32" y="186"/>
                    </a:lnTo>
                    <a:lnTo>
                      <a:pt x="24" y="179"/>
                    </a:lnTo>
                    <a:lnTo>
                      <a:pt x="19" y="170"/>
                    </a:lnTo>
                    <a:lnTo>
                      <a:pt x="13" y="161"/>
                    </a:lnTo>
                    <a:lnTo>
                      <a:pt x="9" y="152"/>
                    </a:lnTo>
                    <a:lnTo>
                      <a:pt x="4" y="142"/>
                    </a:lnTo>
                    <a:lnTo>
                      <a:pt x="2" y="131"/>
                    </a:lnTo>
                    <a:lnTo>
                      <a:pt x="0" y="121"/>
                    </a:lnTo>
                    <a:lnTo>
                      <a:pt x="0" y="110"/>
                    </a:lnTo>
                    <a:lnTo>
                      <a:pt x="0" y="99"/>
                    </a:lnTo>
                    <a:lnTo>
                      <a:pt x="2" y="88"/>
                    </a:lnTo>
                    <a:lnTo>
                      <a:pt x="4" y="78"/>
                    </a:lnTo>
                    <a:lnTo>
                      <a:pt x="9" y="68"/>
                    </a:lnTo>
                    <a:lnTo>
                      <a:pt x="13" y="58"/>
                    </a:lnTo>
                    <a:lnTo>
                      <a:pt x="19" y="49"/>
                    </a:lnTo>
                    <a:lnTo>
                      <a:pt x="24" y="40"/>
                    </a:lnTo>
                    <a:lnTo>
                      <a:pt x="32" y="32"/>
                    </a:lnTo>
                    <a:lnTo>
                      <a:pt x="40" y="26"/>
                    </a:lnTo>
                    <a:lnTo>
                      <a:pt x="47" y="19"/>
                    </a:lnTo>
                    <a:lnTo>
                      <a:pt x="56" y="13"/>
                    </a:lnTo>
                    <a:lnTo>
                      <a:pt x="66" y="9"/>
                    </a:lnTo>
                    <a:lnTo>
                      <a:pt x="76" y="6"/>
                    </a:lnTo>
                    <a:lnTo>
                      <a:pt x="86" y="2"/>
                    </a:lnTo>
                    <a:lnTo>
                      <a:pt x="97" y="1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42" name="Freeform 101"/>
              <p:cNvSpPr>
                <a:spLocks/>
              </p:cNvSpPr>
              <p:nvPr/>
            </p:nvSpPr>
            <p:spPr bwMode="auto">
              <a:xfrm>
                <a:off x="11619315" y="3715699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8"/>
                  </a:cxn>
                  <a:cxn ang="0">
                    <a:pos x="136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4"/>
                  </a:cxn>
                  <a:cxn ang="0">
                    <a:pos x="179" y="119"/>
                  </a:cxn>
                  <a:cxn ang="0">
                    <a:pos x="183" y="101"/>
                  </a:cxn>
                  <a:cxn ang="0">
                    <a:pos x="183" y="82"/>
                  </a:cxn>
                  <a:cxn ang="0">
                    <a:pos x="179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6" y="11"/>
                  </a:cxn>
                  <a:cxn ang="0">
                    <a:pos x="119" y="3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5" y="3"/>
                  </a:cxn>
                  <a:cxn ang="0">
                    <a:pos x="49" y="11"/>
                  </a:cxn>
                  <a:cxn ang="0">
                    <a:pos x="34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5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5" y="119"/>
                  </a:cxn>
                  <a:cxn ang="0">
                    <a:pos x="11" y="134"/>
                  </a:cxn>
                  <a:cxn ang="0">
                    <a:pos x="21" y="150"/>
                  </a:cxn>
                  <a:cxn ang="0">
                    <a:pos x="34" y="162"/>
                  </a:cxn>
                  <a:cxn ang="0">
                    <a:pos x="49" y="172"/>
                  </a:cxn>
                  <a:cxn ang="0">
                    <a:pos x="65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2" y="182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9" y="178"/>
                    </a:lnTo>
                    <a:lnTo>
                      <a:pt x="128" y="175"/>
                    </a:lnTo>
                    <a:lnTo>
                      <a:pt x="136" y="172"/>
                    </a:lnTo>
                    <a:lnTo>
                      <a:pt x="143" y="166"/>
                    </a:lnTo>
                    <a:lnTo>
                      <a:pt x="150" y="162"/>
                    </a:lnTo>
                    <a:lnTo>
                      <a:pt x="157" y="155"/>
                    </a:lnTo>
                    <a:lnTo>
                      <a:pt x="162" y="150"/>
                    </a:lnTo>
                    <a:lnTo>
                      <a:pt x="168" y="142"/>
                    </a:lnTo>
                    <a:lnTo>
                      <a:pt x="172" y="134"/>
                    </a:lnTo>
                    <a:lnTo>
                      <a:pt x="177" y="126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3" y="101"/>
                    </a:lnTo>
                    <a:lnTo>
                      <a:pt x="183" y="91"/>
                    </a:lnTo>
                    <a:lnTo>
                      <a:pt x="183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7" y="55"/>
                    </a:lnTo>
                    <a:lnTo>
                      <a:pt x="172" y="48"/>
                    </a:lnTo>
                    <a:lnTo>
                      <a:pt x="168" y="40"/>
                    </a:lnTo>
                    <a:lnTo>
                      <a:pt x="162" y="33"/>
                    </a:lnTo>
                    <a:lnTo>
                      <a:pt x="157" y="26"/>
                    </a:lnTo>
                    <a:lnTo>
                      <a:pt x="150" y="21"/>
                    </a:lnTo>
                    <a:lnTo>
                      <a:pt x="143" y="15"/>
                    </a:lnTo>
                    <a:lnTo>
                      <a:pt x="136" y="11"/>
                    </a:lnTo>
                    <a:lnTo>
                      <a:pt x="128" y="6"/>
                    </a:lnTo>
                    <a:lnTo>
                      <a:pt x="119" y="3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5" y="3"/>
                    </a:lnTo>
                    <a:lnTo>
                      <a:pt x="57" y="6"/>
                    </a:lnTo>
                    <a:lnTo>
                      <a:pt x="49" y="11"/>
                    </a:lnTo>
                    <a:lnTo>
                      <a:pt x="41" y="15"/>
                    </a:lnTo>
                    <a:lnTo>
                      <a:pt x="34" y="21"/>
                    </a:lnTo>
                    <a:lnTo>
                      <a:pt x="28" y="26"/>
                    </a:lnTo>
                    <a:lnTo>
                      <a:pt x="21" y="33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8" y="55"/>
                    </a:lnTo>
                    <a:lnTo>
                      <a:pt x="5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5" y="119"/>
                    </a:lnTo>
                    <a:lnTo>
                      <a:pt x="8" y="126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1" y="150"/>
                    </a:lnTo>
                    <a:lnTo>
                      <a:pt x="28" y="155"/>
                    </a:lnTo>
                    <a:lnTo>
                      <a:pt x="34" y="162"/>
                    </a:lnTo>
                    <a:lnTo>
                      <a:pt x="41" y="166"/>
                    </a:lnTo>
                    <a:lnTo>
                      <a:pt x="49" y="172"/>
                    </a:lnTo>
                    <a:lnTo>
                      <a:pt x="57" y="175"/>
                    </a:lnTo>
                    <a:lnTo>
                      <a:pt x="65" y="178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43" name="Freeform 102"/>
              <p:cNvSpPr>
                <a:spLocks/>
              </p:cNvSpPr>
              <p:nvPr/>
            </p:nvSpPr>
            <p:spPr bwMode="auto">
              <a:xfrm>
                <a:off x="11659003" y="3715699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8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4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8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3"/>
                  </a:cxn>
                  <a:cxn ang="0">
                    <a:pos x="100" y="0"/>
                  </a:cxn>
                  <a:cxn ang="0">
                    <a:pos x="81" y="0"/>
                  </a:cxn>
                  <a:cxn ang="0">
                    <a:pos x="63" y="3"/>
                  </a:cxn>
                  <a:cxn ang="0">
                    <a:pos x="48" y="11"/>
                  </a:cxn>
                  <a:cxn ang="0">
                    <a:pos x="32" y="21"/>
                  </a:cxn>
                  <a:cxn ang="0">
                    <a:pos x="20" y="33"/>
                  </a:cxn>
                  <a:cxn ang="0">
                    <a:pos x="10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0" y="134"/>
                  </a:cxn>
                  <a:cxn ang="0">
                    <a:pos x="20" y="150"/>
                  </a:cxn>
                  <a:cxn ang="0">
                    <a:pos x="32" y="162"/>
                  </a:cxn>
                  <a:cxn ang="0">
                    <a:pos x="48" y="172"/>
                  </a:cxn>
                  <a:cxn ang="0">
                    <a:pos x="63" y="178"/>
                  </a:cxn>
                  <a:cxn ang="0">
                    <a:pos x="81" y="182"/>
                  </a:cxn>
                </a:cxnLst>
                <a:rect l="0" t="0" r="r" b="b"/>
                <a:pathLst>
                  <a:path w="182" h="182">
                    <a:moveTo>
                      <a:pt x="91" y="182"/>
                    </a:moveTo>
                    <a:lnTo>
                      <a:pt x="100" y="182"/>
                    </a:lnTo>
                    <a:lnTo>
                      <a:pt x="109" y="181"/>
                    </a:lnTo>
                    <a:lnTo>
                      <a:pt x="118" y="178"/>
                    </a:lnTo>
                    <a:lnTo>
                      <a:pt x="127" y="175"/>
                    </a:lnTo>
                    <a:lnTo>
                      <a:pt x="134" y="172"/>
                    </a:lnTo>
                    <a:lnTo>
                      <a:pt x="142" y="166"/>
                    </a:lnTo>
                    <a:lnTo>
                      <a:pt x="149" y="162"/>
                    </a:lnTo>
                    <a:lnTo>
                      <a:pt x="155" y="155"/>
                    </a:lnTo>
                    <a:lnTo>
                      <a:pt x="161" y="150"/>
                    </a:lnTo>
                    <a:lnTo>
                      <a:pt x="167" y="142"/>
                    </a:lnTo>
                    <a:lnTo>
                      <a:pt x="171" y="134"/>
                    </a:lnTo>
                    <a:lnTo>
                      <a:pt x="175" y="126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5" y="55"/>
                    </a:lnTo>
                    <a:lnTo>
                      <a:pt x="171" y="48"/>
                    </a:lnTo>
                    <a:lnTo>
                      <a:pt x="167" y="40"/>
                    </a:lnTo>
                    <a:lnTo>
                      <a:pt x="161" y="33"/>
                    </a:lnTo>
                    <a:lnTo>
                      <a:pt x="155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7" y="6"/>
                    </a:lnTo>
                    <a:lnTo>
                      <a:pt x="118" y="3"/>
                    </a:lnTo>
                    <a:lnTo>
                      <a:pt x="109" y="1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1" y="0"/>
                    </a:lnTo>
                    <a:lnTo>
                      <a:pt x="72" y="1"/>
                    </a:lnTo>
                    <a:lnTo>
                      <a:pt x="63" y="3"/>
                    </a:lnTo>
                    <a:lnTo>
                      <a:pt x="56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2" y="21"/>
                    </a:lnTo>
                    <a:lnTo>
                      <a:pt x="27" y="26"/>
                    </a:lnTo>
                    <a:lnTo>
                      <a:pt x="20" y="33"/>
                    </a:lnTo>
                    <a:lnTo>
                      <a:pt x="16" y="40"/>
                    </a:lnTo>
                    <a:lnTo>
                      <a:pt x="10" y="48"/>
                    </a:lnTo>
                    <a:lnTo>
                      <a:pt x="7" y="55"/>
                    </a:lnTo>
                    <a:lnTo>
                      <a:pt x="4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4" y="119"/>
                    </a:lnTo>
                    <a:lnTo>
                      <a:pt x="7" y="126"/>
                    </a:lnTo>
                    <a:lnTo>
                      <a:pt x="10" y="134"/>
                    </a:lnTo>
                    <a:lnTo>
                      <a:pt x="16" y="142"/>
                    </a:lnTo>
                    <a:lnTo>
                      <a:pt x="20" y="150"/>
                    </a:lnTo>
                    <a:lnTo>
                      <a:pt x="27" y="155"/>
                    </a:lnTo>
                    <a:lnTo>
                      <a:pt x="32" y="162"/>
                    </a:lnTo>
                    <a:lnTo>
                      <a:pt x="40" y="166"/>
                    </a:lnTo>
                    <a:lnTo>
                      <a:pt x="48" y="172"/>
                    </a:lnTo>
                    <a:lnTo>
                      <a:pt x="56" y="175"/>
                    </a:lnTo>
                    <a:lnTo>
                      <a:pt x="63" y="178"/>
                    </a:lnTo>
                    <a:lnTo>
                      <a:pt x="72" y="181"/>
                    </a:lnTo>
                    <a:lnTo>
                      <a:pt x="81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44" name="Freeform 103"/>
              <p:cNvSpPr>
                <a:spLocks/>
              </p:cNvSpPr>
              <p:nvPr/>
            </p:nvSpPr>
            <p:spPr bwMode="auto">
              <a:xfrm>
                <a:off x="11698690" y="3715699"/>
                <a:ext cx="30163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8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1" y="134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8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3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0" y="33"/>
                  </a:cxn>
                  <a:cxn ang="0">
                    <a:pos x="11" y="48"/>
                  </a:cxn>
                  <a:cxn ang="0">
                    <a:pos x="3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3" y="119"/>
                  </a:cxn>
                  <a:cxn ang="0">
                    <a:pos x="11" y="134"/>
                  </a:cxn>
                  <a:cxn ang="0">
                    <a:pos x="20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2">
                    <a:moveTo>
                      <a:pt x="91" y="182"/>
                    </a:moveTo>
                    <a:lnTo>
                      <a:pt x="100" y="182"/>
                    </a:lnTo>
                    <a:lnTo>
                      <a:pt x="110" y="181"/>
                    </a:lnTo>
                    <a:lnTo>
                      <a:pt x="118" y="178"/>
                    </a:lnTo>
                    <a:lnTo>
                      <a:pt x="126" y="175"/>
                    </a:lnTo>
                    <a:lnTo>
                      <a:pt x="134" y="172"/>
                    </a:lnTo>
                    <a:lnTo>
                      <a:pt x="142" y="166"/>
                    </a:lnTo>
                    <a:lnTo>
                      <a:pt x="149" y="162"/>
                    </a:lnTo>
                    <a:lnTo>
                      <a:pt x="155" y="155"/>
                    </a:lnTo>
                    <a:lnTo>
                      <a:pt x="162" y="150"/>
                    </a:lnTo>
                    <a:lnTo>
                      <a:pt x="166" y="142"/>
                    </a:lnTo>
                    <a:lnTo>
                      <a:pt x="171" y="134"/>
                    </a:lnTo>
                    <a:lnTo>
                      <a:pt x="175" y="126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5" y="55"/>
                    </a:lnTo>
                    <a:lnTo>
                      <a:pt x="171" y="48"/>
                    </a:lnTo>
                    <a:lnTo>
                      <a:pt x="166" y="40"/>
                    </a:lnTo>
                    <a:lnTo>
                      <a:pt x="162" y="33"/>
                    </a:lnTo>
                    <a:lnTo>
                      <a:pt x="155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6" y="6"/>
                    </a:lnTo>
                    <a:lnTo>
                      <a:pt x="118" y="3"/>
                    </a:lnTo>
                    <a:lnTo>
                      <a:pt x="110" y="1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2" y="1"/>
                    </a:lnTo>
                    <a:lnTo>
                      <a:pt x="64" y="3"/>
                    </a:lnTo>
                    <a:lnTo>
                      <a:pt x="55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0" y="33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7" y="55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3" y="119"/>
                    </a:lnTo>
                    <a:lnTo>
                      <a:pt x="7" y="126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0" y="150"/>
                    </a:lnTo>
                    <a:lnTo>
                      <a:pt x="27" y="155"/>
                    </a:lnTo>
                    <a:lnTo>
                      <a:pt x="33" y="162"/>
                    </a:lnTo>
                    <a:lnTo>
                      <a:pt x="40" y="166"/>
                    </a:lnTo>
                    <a:lnTo>
                      <a:pt x="48" y="172"/>
                    </a:lnTo>
                    <a:lnTo>
                      <a:pt x="55" y="175"/>
                    </a:lnTo>
                    <a:lnTo>
                      <a:pt x="64" y="178"/>
                    </a:lnTo>
                    <a:lnTo>
                      <a:pt x="72" y="181"/>
                    </a:lnTo>
                    <a:lnTo>
                      <a:pt x="82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45" name="Freeform 104"/>
              <p:cNvSpPr>
                <a:spLocks/>
              </p:cNvSpPr>
              <p:nvPr/>
            </p:nvSpPr>
            <p:spPr bwMode="auto">
              <a:xfrm>
                <a:off x="11739965" y="3715699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8"/>
                  </a:cxn>
                  <a:cxn ang="0">
                    <a:pos x="134" y="172"/>
                  </a:cxn>
                  <a:cxn ang="0">
                    <a:pos x="148" y="162"/>
                  </a:cxn>
                  <a:cxn ang="0">
                    <a:pos x="162" y="150"/>
                  </a:cxn>
                  <a:cxn ang="0">
                    <a:pos x="172" y="134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48" y="21"/>
                  </a:cxn>
                  <a:cxn ang="0">
                    <a:pos x="134" y="11"/>
                  </a:cxn>
                  <a:cxn ang="0">
                    <a:pos x="118" y="3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3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3" y="119"/>
                  </a:cxn>
                  <a:cxn ang="0">
                    <a:pos x="11" y="134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1" y="182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8" y="178"/>
                    </a:lnTo>
                    <a:lnTo>
                      <a:pt x="126" y="175"/>
                    </a:lnTo>
                    <a:lnTo>
                      <a:pt x="134" y="172"/>
                    </a:lnTo>
                    <a:lnTo>
                      <a:pt x="142" y="166"/>
                    </a:lnTo>
                    <a:lnTo>
                      <a:pt x="148" y="162"/>
                    </a:lnTo>
                    <a:lnTo>
                      <a:pt x="155" y="155"/>
                    </a:lnTo>
                    <a:lnTo>
                      <a:pt x="162" y="150"/>
                    </a:lnTo>
                    <a:lnTo>
                      <a:pt x="166" y="142"/>
                    </a:lnTo>
                    <a:lnTo>
                      <a:pt x="172" y="134"/>
                    </a:lnTo>
                    <a:lnTo>
                      <a:pt x="175" y="126"/>
                    </a:lnTo>
                    <a:lnTo>
                      <a:pt x="178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8" y="64"/>
                    </a:lnTo>
                    <a:lnTo>
                      <a:pt x="175" y="55"/>
                    </a:lnTo>
                    <a:lnTo>
                      <a:pt x="172" y="48"/>
                    </a:lnTo>
                    <a:lnTo>
                      <a:pt x="166" y="40"/>
                    </a:lnTo>
                    <a:lnTo>
                      <a:pt x="162" y="33"/>
                    </a:lnTo>
                    <a:lnTo>
                      <a:pt x="155" y="26"/>
                    </a:lnTo>
                    <a:lnTo>
                      <a:pt x="148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6" y="6"/>
                    </a:lnTo>
                    <a:lnTo>
                      <a:pt x="118" y="3"/>
                    </a:lnTo>
                    <a:lnTo>
                      <a:pt x="110" y="1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5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6" y="55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3" y="119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50"/>
                    </a:lnTo>
                    <a:lnTo>
                      <a:pt x="26" y="155"/>
                    </a:lnTo>
                    <a:lnTo>
                      <a:pt x="33" y="162"/>
                    </a:lnTo>
                    <a:lnTo>
                      <a:pt x="40" y="166"/>
                    </a:lnTo>
                    <a:lnTo>
                      <a:pt x="48" y="172"/>
                    </a:lnTo>
                    <a:lnTo>
                      <a:pt x="55" y="175"/>
                    </a:lnTo>
                    <a:lnTo>
                      <a:pt x="64" y="178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46" name="Freeform 105"/>
              <p:cNvSpPr>
                <a:spLocks/>
              </p:cNvSpPr>
              <p:nvPr/>
            </p:nvSpPr>
            <p:spPr bwMode="auto">
              <a:xfrm>
                <a:off x="11779653" y="3715699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8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2" y="134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3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3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1" y="134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2">
                    <a:moveTo>
                      <a:pt x="91" y="182"/>
                    </a:moveTo>
                    <a:lnTo>
                      <a:pt x="101" y="182"/>
                    </a:lnTo>
                    <a:lnTo>
                      <a:pt x="109" y="181"/>
                    </a:lnTo>
                    <a:lnTo>
                      <a:pt x="118" y="178"/>
                    </a:lnTo>
                    <a:lnTo>
                      <a:pt x="126" y="175"/>
                    </a:lnTo>
                    <a:lnTo>
                      <a:pt x="134" y="172"/>
                    </a:lnTo>
                    <a:lnTo>
                      <a:pt x="142" y="166"/>
                    </a:lnTo>
                    <a:lnTo>
                      <a:pt x="149" y="162"/>
                    </a:lnTo>
                    <a:lnTo>
                      <a:pt x="156" y="155"/>
                    </a:lnTo>
                    <a:lnTo>
                      <a:pt x="162" y="150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5" y="126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0" y="73"/>
                    </a:lnTo>
                    <a:lnTo>
                      <a:pt x="178" y="64"/>
                    </a:lnTo>
                    <a:lnTo>
                      <a:pt x="175" y="55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6" y="6"/>
                    </a:lnTo>
                    <a:lnTo>
                      <a:pt x="118" y="3"/>
                    </a:lnTo>
                    <a:lnTo>
                      <a:pt x="109" y="1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5" y="6"/>
                    </a:lnTo>
                    <a:lnTo>
                      <a:pt x="47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6" y="55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50"/>
                    </a:lnTo>
                    <a:lnTo>
                      <a:pt x="26" y="155"/>
                    </a:lnTo>
                    <a:lnTo>
                      <a:pt x="33" y="162"/>
                    </a:lnTo>
                    <a:lnTo>
                      <a:pt x="40" y="166"/>
                    </a:lnTo>
                    <a:lnTo>
                      <a:pt x="47" y="172"/>
                    </a:lnTo>
                    <a:lnTo>
                      <a:pt x="55" y="175"/>
                    </a:lnTo>
                    <a:lnTo>
                      <a:pt x="64" y="178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47" name="Freeform 106"/>
              <p:cNvSpPr>
                <a:spLocks/>
              </p:cNvSpPr>
              <p:nvPr/>
            </p:nvSpPr>
            <p:spPr bwMode="auto">
              <a:xfrm>
                <a:off x="12235265" y="2775899"/>
                <a:ext cx="203200" cy="33338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1192" y="2"/>
                  </a:cxn>
                  <a:cxn ang="0">
                    <a:pos x="1212" y="9"/>
                  </a:cxn>
                  <a:cxn ang="0">
                    <a:pos x="1231" y="19"/>
                  </a:cxn>
                  <a:cxn ang="0">
                    <a:pos x="1246" y="32"/>
                  </a:cxn>
                  <a:cxn ang="0">
                    <a:pos x="1259" y="48"/>
                  </a:cxn>
                  <a:cxn ang="0">
                    <a:pos x="1271" y="67"/>
                  </a:cxn>
                  <a:cxn ang="0">
                    <a:pos x="1276" y="87"/>
                  </a:cxn>
                  <a:cxn ang="0">
                    <a:pos x="1278" y="109"/>
                  </a:cxn>
                  <a:cxn ang="0">
                    <a:pos x="1276" y="131"/>
                  </a:cxn>
                  <a:cxn ang="0">
                    <a:pos x="1271" y="151"/>
                  </a:cxn>
                  <a:cxn ang="0">
                    <a:pos x="1259" y="170"/>
                  </a:cxn>
                  <a:cxn ang="0">
                    <a:pos x="1246" y="187"/>
                  </a:cxn>
                  <a:cxn ang="0">
                    <a:pos x="1231" y="200"/>
                  </a:cxn>
                  <a:cxn ang="0">
                    <a:pos x="1212" y="210"/>
                  </a:cxn>
                  <a:cxn ang="0">
                    <a:pos x="1192" y="215"/>
                  </a:cxn>
                  <a:cxn ang="0">
                    <a:pos x="1170" y="218"/>
                  </a:cxn>
                  <a:cxn ang="0">
                    <a:pos x="97" y="218"/>
                  </a:cxn>
                  <a:cxn ang="0">
                    <a:pos x="76" y="213"/>
                  </a:cxn>
                  <a:cxn ang="0">
                    <a:pos x="56" y="204"/>
                  </a:cxn>
                  <a:cxn ang="0">
                    <a:pos x="40" y="193"/>
                  </a:cxn>
                  <a:cxn ang="0">
                    <a:pos x="24" y="179"/>
                  </a:cxn>
                  <a:cxn ang="0">
                    <a:pos x="13" y="161"/>
                  </a:cxn>
                  <a:cxn ang="0">
                    <a:pos x="4" y="141"/>
                  </a:cxn>
                  <a:cxn ang="0">
                    <a:pos x="0" y="120"/>
                  </a:cxn>
                  <a:cxn ang="0">
                    <a:pos x="0" y="98"/>
                  </a:cxn>
                  <a:cxn ang="0">
                    <a:pos x="4" y="77"/>
                  </a:cxn>
                  <a:cxn ang="0">
                    <a:pos x="13" y="57"/>
                  </a:cxn>
                  <a:cxn ang="0">
                    <a:pos x="24" y="40"/>
                  </a:cxn>
                  <a:cxn ang="0">
                    <a:pos x="40" y="25"/>
                  </a:cxn>
                  <a:cxn ang="0">
                    <a:pos x="56" y="14"/>
                  </a:cxn>
                  <a:cxn ang="0">
                    <a:pos x="76" y="5"/>
                  </a:cxn>
                  <a:cxn ang="0">
                    <a:pos x="97" y="0"/>
                  </a:cxn>
                </a:cxnLst>
                <a:rect l="0" t="0" r="r" b="b"/>
                <a:pathLst>
                  <a:path w="1278" h="218">
                    <a:moveTo>
                      <a:pt x="108" y="0"/>
                    </a:moveTo>
                    <a:lnTo>
                      <a:pt x="1170" y="0"/>
                    </a:lnTo>
                    <a:lnTo>
                      <a:pt x="1181" y="0"/>
                    </a:lnTo>
                    <a:lnTo>
                      <a:pt x="1192" y="2"/>
                    </a:lnTo>
                    <a:lnTo>
                      <a:pt x="1202" y="5"/>
                    </a:lnTo>
                    <a:lnTo>
                      <a:pt x="1212" y="9"/>
                    </a:lnTo>
                    <a:lnTo>
                      <a:pt x="1222" y="14"/>
                    </a:lnTo>
                    <a:lnTo>
                      <a:pt x="1231" y="19"/>
                    </a:lnTo>
                    <a:lnTo>
                      <a:pt x="1238" y="25"/>
                    </a:lnTo>
                    <a:lnTo>
                      <a:pt x="1246" y="32"/>
                    </a:lnTo>
                    <a:lnTo>
                      <a:pt x="1254" y="40"/>
                    </a:lnTo>
                    <a:lnTo>
                      <a:pt x="1259" y="48"/>
                    </a:lnTo>
                    <a:lnTo>
                      <a:pt x="1265" y="57"/>
                    </a:lnTo>
                    <a:lnTo>
                      <a:pt x="1271" y="67"/>
                    </a:lnTo>
                    <a:lnTo>
                      <a:pt x="1274" y="77"/>
                    </a:lnTo>
                    <a:lnTo>
                      <a:pt x="1276" y="87"/>
                    </a:lnTo>
                    <a:lnTo>
                      <a:pt x="1278" y="98"/>
                    </a:lnTo>
                    <a:lnTo>
                      <a:pt x="1278" y="109"/>
                    </a:lnTo>
                    <a:lnTo>
                      <a:pt x="1278" y="120"/>
                    </a:lnTo>
                    <a:lnTo>
                      <a:pt x="1276" y="131"/>
                    </a:lnTo>
                    <a:lnTo>
                      <a:pt x="1274" y="141"/>
                    </a:lnTo>
                    <a:lnTo>
                      <a:pt x="1271" y="151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4" y="179"/>
                    </a:lnTo>
                    <a:lnTo>
                      <a:pt x="1246" y="187"/>
                    </a:lnTo>
                    <a:lnTo>
                      <a:pt x="1238" y="193"/>
                    </a:lnTo>
                    <a:lnTo>
                      <a:pt x="1231" y="200"/>
                    </a:lnTo>
                    <a:lnTo>
                      <a:pt x="1222" y="204"/>
                    </a:lnTo>
                    <a:lnTo>
                      <a:pt x="1212" y="210"/>
                    </a:lnTo>
                    <a:lnTo>
                      <a:pt x="1202" y="213"/>
                    </a:lnTo>
                    <a:lnTo>
                      <a:pt x="1192" y="215"/>
                    </a:lnTo>
                    <a:lnTo>
                      <a:pt x="1181" y="218"/>
                    </a:lnTo>
                    <a:lnTo>
                      <a:pt x="1170" y="218"/>
                    </a:lnTo>
                    <a:lnTo>
                      <a:pt x="108" y="218"/>
                    </a:lnTo>
                    <a:lnTo>
                      <a:pt x="97" y="218"/>
                    </a:lnTo>
                    <a:lnTo>
                      <a:pt x="86" y="215"/>
                    </a:lnTo>
                    <a:lnTo>
                      <a:pt x="76" y="213"/>
                    </a:lnTo>
                    <a:lnTo>
                      <a:pt x="66" y="210"/>
                    </a:lnTo>
                    <a:lnTo>
                      <a:pt x="56" y="204"/>
                    </a:lnTo>
                    <a:lnTo>
                      <a:pt x="47" y="200"/>
                    </a:lnTo>
                    <a:lnTo>
                      <a:pt x="40" y="193"/>
                    </a:lnTo>
                    <a:lnTo>
                      <a:pt x="32" y="187"/>
                    </a:lnTo>
                    <a:lnTo>
                      <a:pt x="24" y="179"/>
                    </a:lnTo>
                    <a:lnTo>
                      <a:pt x="19" y="170"/>
                    </a:lnTo>
                    <a:lnTo>
                      <a:pt x="13" y="161"/>
                    </a:lnTo>
                    <a:lnTo>
                      <a:pt x="9" y="151"/>
                    </a:lnTo>
                    <a:lnTo>
                      <a:pt x="4" y="141"/>
                    </a:lnTo>
                    <a:lnTo>
                      <a:pt x="2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2" y="87"/>
                    </a:lnTo>
                    <a:lnTo>
                      <a:pt x="4" y="77"/>
                    </a:lnTo>
                    <a:lnTo>
                      <a:pt x="9" y="67"/>
                    </a:lnTo>
                    <a:lnTo>
                      <a:pt x="13" y="57"/>
                    </a:lnTo>
                    <a:lnTo>
                      <a:pt x="19" y="48"/>
                    </a:lnTo>
                    <a:lnTo>
                      <a:pt x="24" y="40"/>
                    </a:lnTo>
                    <a:lnTo>
                      <a:pt x="32" y="32"/>
                    </a:lnTo>
                    <a:lnTo>
                      <a:pt x="40" y="25"/>
                    </a:lnTo>
                    <a:lnTo>
                      <a:pt x="47" y="19"/>
                    </a:lnTo>
                    <a:lnTo>
                      <a:pt x="56" y="14"/>
                    </a:lnTo>
                    <a:lnTo>
                      <a:pt x="66" y="9"/>
                    </a:lnTo>
                    <a:lnTo>
                      <a:pt x="76" y="5"/>
                    </a:lnTo>
                    <a:lnTo>
                      <a:pt x="86" y="2"/>
                    </a:lnTo>
                    <a:lnTo>
                      <a:pt x="97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48" name="Freeform 107"/>
              <p:cNvSpPr>
                <a:spLocks/>
              </p:cNvSpPr>
              <p:nvPr/>
            </p:nvSpPr>
            <p:spPr bwMode="auto">
              <a:xfrm>
                <a:off x="11619315" y="2775899"/>
                <a:ext cx="28575" cy="30163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9" y="178"/>
                  </a:cxn>
                  <a:cxn ang="0">
                    <a:pos x="136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5"/>
                  </a:cxn>
                  <a:cxn ang="0">
                    <a:pos x="179" y="119"/>
                  </a:cxn>
                  <a:cxn ang="0">
                    <a:pos x="183" y="101"/>
                  </a:cxn>
                  <a:cxn ang="0">
                    <a:pos x="183" y="82"/>
                  </a:cxn>
                  <a:cxn ang="0">
                    <a:pos x="179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6" y="11"/>
                  </a:cxn>
                  <a:cxn ang="0">
                    <a:pos x="119" y="4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5" y="4"/>
                  </a:cxn>
                  <a:cxn ang="0">
                    <a:pos x="49" y="11"/>
                  </a:cxn>
                  <a:cxn ang="0">
                    <a:pos x="34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5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5" y="119"/>
                  </a:cxn>
                  <a:cxn ang="0">
                    <a:pos x="11" y="135"/>
                  </a:cxn>
                  <a:cxn ang="0">
                    <a:pos x="21" y="150"/>
                  </a:cxn>
                  <a:cxn ang="0">
                    <a:pos x="34" y="162"/>
                  </a:cxn>
                  <a:cxn ang="0">
                    <a:pos x="49" y="172"/>
                  </a:cxn>
                  <a:cxn ang="0">
                    <a:pos x="65" y="178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3"/>
                    </a:lnTo>
                    <a:lnTo>
                      <a:pt x="110" y="181"/>
                    </a:lnTo>
                    <a:lnTo>
                      <a:pt x="119" y="178"/>
                    </a:lnTo>
                    <a:lnTo>
                      <a:pt x="128" y="176"/>
                    </a:lnTo>
                    <a:lnTo>
                      <a:pt x="136" y="172"/>
                    </a:lnTo>
                    <a:lnTo>
                      <a:pt x="143" y="167"/>
                    </a:lnTo>
                    <a:lnTo>
                      <a:pt x="150" y="162"/>
                    </a:lnTo>
                    <a:lnTo>
                      <a:pt x="157" y="156"/>
                    </a:lnTo>
                    <a:lnTo>
                      <a:pt x="162" y="150"/>
                    </a:lnTo>
                    <a:lnTo>
                      <a:pt x="168" y="143"/>
                    </a:lnTo>
                    <a:lnTo>
                      <a:pt x="172" y="135"/>
                    </a:lnTo>
                    <a:lnTo>
                      <a:pt x="177" y="127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3" y="101"/>
                    </a:lnTo>
                    <a:lnTo>
                      <a:pt x="183" y="92"/>
                    </a:lnTo>
                    <a:lnTo>
                      <a:pt x="183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7" y="56"/>
                    </a:lnTo>
                    <a:lnTo>
                      <a:pt x="172" y="48"/>
                    </a:lnTo>
                    <a:lnTo>
                      <a:pt x="168" y="41"/>
                    </a:lnTo>
                    <a:lnTo>
                      <a:pt x="162" y="33"/>
                    </a:lnTo>
                    <a:lnTo>
                      <a:pt x="157" y="26"/>
                    </a:lnTo>
                    <a:lnTo>
                      <a:pt x="150" y="21"/>
                    </a:lnTo>
                    <a:lnTo>
                      <a:pt x="143" y="15"/>
                    </a:lnTo>
                    <a:lnTo>
                      <a:pt x="136" y="11"/>
                    </a:lnTo>
                    <a:lnTo>
                      <a:pt x="128" y="8"/>
                    </a:lnTo>
                    <a:lnTo>
                      <a:pt x="119" y="4"/>
                    </a:lnTo>
                    <a:lnTo>
                      <a:pt x="110" y="2"/>
                    </a:lnTo>
                    <a:lnTo>
                      <a:pt x="101" y="1"/>
                    </a:lnTo>
                    <a:lnTo>
                      <a:pt x="92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5" y="4"/>
                    </a:lnTo>
                    <a:lnTo>
                      <a:pt x="57" y="8"/>
                    </a:lnTo>
                    <a:lnTo>
                      <a:pt x="49" y="11"/>
                    </a:lnTo>
                    <a:lnTo>
                      <a:pt x="41" y="15"/>
                    </a:lnTo>
                    <a:lnTo>
                      <a:pt x="34" y="21"/>
                    </a:lnTo>
                    <a:lnTo>
                      <a:pt x="28" y="26"/>
                    </a:lnTo>
                    <a:lnTo>
                      <a:pt x="21" y="33"/>
                    </a:lnTo>
                    <a:lnTo>
                      <a:pt x="16" y="41"/>
                    </a:lnTo>
                    <a:lnTo>
                      <a:pt x="11" y="48"/>
                    </a:lnTo>
                    <a:lnTo>
                      <a:pt x="8" y="56"/>
                    </a:lnTo>
                    <a:lnTo>
                      <a:pt x="5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2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5" y="119"/>
                    </a:lnTo>
                    <a:lnTo>
                      <a:pt x="8" y="127"/>
                    </a:lnTo>
                    <a:lnTo>
                      <a:pt x="11" y="135"/>
                    </a:lnTo>
                    <a:lnTo>
                      <a:pt x="16" y="143"/>
                    </a:lnTo>
                    <a:lnTo>
                      <a:pt x="21" y="150"/>
                    </a:lnTo>
                    <a:lnTo>
                      <a:pt x="28" y="156"/>
                    </a:lnTo>
                    <a:lnTo>
                      <a:pt x="34" y="162"/>
                    </a:lnTo>
                    <a:lnTo>
                      <a:pt x="41" y="167"/>
                    </a:lnTo>
                    <a:lnTo>
                      <a:pt x="49" y="172"/>
                    </a:lnTo>
                    <a:lnTo>
                      <a:pt x="57" y="176"/>
                    </a:lnTo>
                    <a:lnTo>
                      <a:pt x="65" y="178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49" name="Freeform 108"/>
              <p:cNvSpPr>
                <a:spLocks/>
              </p:cNvSpPr>
              <p:nvPr/>
            </p:nvSpPr>
            <p:spPr bwMode="auto">
              <a:xfrm>
                <a:off x="11659003" y="2775899"/>
                <a:ext cx="28575" cy="30163"/>
              </a:xfrm>
              <a:custGeom>
                <a:avLst/>
                <a:gdLst/>
                <a:ahLst/>
                <a:cxnLst>
                  <a:cxn ang="0">
                    <a:pos x="100" y="183"/>
                  </a:cxn>
                  <a:cxn ang="0">
                    <a:pos x="118" y="178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5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8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0" y="1"/>
                  </a:cxn>
                  <a:cxn ang="0">
                    <a:pos x="81" y="1"/>
                  </a:cxn>
                  <a:cxn ang="0">
                    <a:pos x="63" y="4"/>
                  </a:cxn>
                  <a:cxn ang="0">
                    <a:pos x="48" y="11"/>
                  </a:cxn>
                  <a:cxn ang="0">
                    <a:pos x="32" y="21"/>
                  </a:cxn>
                  <a:cxn ang="0">
                    <a:pos x="20" y="33"/>
                  </a:cxn>
                  <a:cxn ang="0">
                    <a:pos x="10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0" y="135"/>
                  </a:cxn>
                  <a:cxn ang="0">
                    <a:pos x="20" y="150"/>
                  </a:cxn>
                  <a:cxn ang="0">
                    <a:pos x="32" y="162"/>
                  </a:cxn>
                  <a:cxn ang="0">
                    <a:pos x="48" y="172"/>
                  </a:cxn>
                  <a:cxn ang="0">
                    <a:pos x="63" y="178"/>
                  </a:cxn>
                  <a:cxn ang="0">
                    <a:pos x="81" y="183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3"/>
                    </a:lnTo>
                    <a:lnTo>
                      <a:pt x="109" y="181"/>
                    </a:lnTo>
                    <a:lnTo>
                      <a:pt x="118" y="178"/>
                    </a:lnTo>
                    <a:lnTo>
                      <a:pt x="127" y="176"/>
                    </a:lnTo>
                    <a:lnTo>
                      <a:pt x="134" y="172"/>
                    </a:lnTo>
                    <a:lnTo>
                      <a:pt x="142" y="167"/>
                    </a:lnTo>
                    <a:lnTo>
                      <a:pt x="149" y="162"/>
                    </a:lnTo>
                    <a:lnTo>
                      <a:pt x="155" y="156"/>
                    </a:lnTo>
                    <a:lnTo>
                      <a:pt x="161" y="150"/>
                    </a:lnTo>
                    <a:lnTo>
                      <a:pt x="167" y="143"/>
                    </a:lnTo>
                    <a:lnTo>
                      <a:pt x="171" y="135"/>
                    </a:lnTo>
                    <a:lnTo>
                      <a:pt x="175" y="127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5" y="56"/>
                    </a:lnTo>
                    <a:lnTo>
                      <a:pt x="171" y="48"/>
                    </a:lnTo>
                    <a:lnTo>
                      <a:pt x="167" y="41"/>
                    </a:lnTo>
                    <a:lnTo>
                      <a:pt x="161" y="33"/>
                    </a:lnTo>
                    <a:lnTo>
                      <a:pt x="155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7" y="8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0" y="1"/>
                    </a:lnTo>
                    <a:lnTo>
                      <a:pt x="91" y="0"/>
                    </a:lnTo>
                    <a:lnTo>
                      <a:pt x="81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6" y="8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2" y="21"/>
                    </a:lnTo>
                    <a:lnTo>
                      <a:pt x="27" y="26"/>
                    </a:lnTo>
                    <a:lnTo>
                      <a:pt x="20" y="33"/>
                    </a:lnTo>
                    <a:lnTo>
                      <a:pt x="16" y="41"/>
                    </a:lnTo>
                    <a:lnTo>
                      <a:pt x="10" y="48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4" y="119"/>
                    </a:lnTo>
                    <a:lnTo>
                      <a:pt x="7" y="127"/>
                    </a:lnTo>
                    <a:lnTo>
                      <a:pt x="10" y="135"/>
                    </a:lnTo>
                    <a:lnTo>
                      <a:pt x="16" y="143"/>
                    </a:lnTo>
                    <a:lnTo>
                      <a:pt x="20" y="150"/>
                    </a:lnTo>
                    <a:lnTo>
                      <a:pt x="27" y="156"/>
                    </a:lnTo>
                    <a:lnTo>
                      <a:pt x="32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6" y="176"/>
                    </a:lnTo>
                    <a:lnTo>
                      <a:pt x="63" y="178"/>
                    </a:lnTo>
                    <a:lnTo>
                      <a:pt x="72" y="181"/>
                    </a:lnTo>
                    <a:lnTo>
                      <a:pt x="81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50" name="Freeform 109"/>
              <p:cNvSpPr>
                <a:spLocks/>
              </p:cNvSpPr>
              <p:nvPr/>
            </p:nvSpPr>
            <p:spPr bwMode="auto">
              <a:xfrm>
                <a:off x="11698690" y="2775899"/>
                <a:ext cx="30163" cy="30163"/>
              </a:xfrm>
              <a:custGeom>
                <a:avLst/>
                <a:gdLst/>
                <a:ahLst/>
                <a:cxnLst>
                  <a:cxn ang="0">
                    <a:pos x="100" y="183"/>
                  </a:cxn>
                  <a:cxn ang="0">
                    <a:pos x="118" y="178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1" y="135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8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0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0" y="33"/>
                  </a:cxn>
                  <a:cxn ang="0">
                    <a:pos x="11" y="48"/>
                  </a:cxn>
                  <a:cxn ang="0">
                    <a:pos x="3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3" y="119"/>
                  </a:cxn>
                  <a:cxn ang="0">
                    <a:pos x="11" y="135"/>
                  </a:cxn>
                  <a:cxn ang="0">
                    <a:pos x="20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3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3"/>
                    </a:lnTo>
                    <a:lnTo>
                      <a:pt x="110" y="181"/>
                    </a:lnTo>
                    <a:lnTo>
                      <a:pt x="118" y="178"/>
                    </a:lnTo>
                    <a:lnTo>
                      <a:pt x="126" y="176"/>
                    </a:lnTo>
                    <a:lnTo>
                      <a:pt x="134" y="172"/>
                    </a:lnTo>
                    <a:lnTo>
                      <a:pt x="142" y="167"/>
                    </a:lnTo>
                    <a:lnTo>
                      <a:pt x="149" y="162"/>
                    </a:lnTo>
                    <a:lnTo>
                      <a:pt x="155" y="156"/>
                    </a:lnTo>
                    <a:lnTo>
                      <a:pt x="162" y="150"/>
                    </a:lnTo>
                    <a:lnTo>
                      <a:pt x="166" y="143"/>
                    </a:lnTo>
                    <a:lnTo>
                      <a:pt x="171" y="135"/>
                    </a:lnTo>
                    <a:lnTo>
                      <a:pt x="175" y="127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5" y="56"/>
                    </a:lnTo>
                    <a:lnTo>
                      <a:pt x="171" y="48"/>
                    </a:lnTo>
                    <a:lnTo>
                      <a:pt x="166" y="41"/>
                    </a:lnTo>
                    <a:lnTo>
                      <a:pt x="162" y="33"/>
                    </a:lnTo>
                    <a:lnTo>
                      <a:pt x="155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6" y="8"/>
                    </a:lnTo>
                    <a:lnTo>
                      <a:pt x="118" y="4"/>
                    </a:lnTo>
                    <a:lnTo>
                      <a:pt x="110" y="2"/>
                    </a:lnTo>
                    <a:lnTo>
                      <a:pt x="100" y="1"/>
                    </a:lnTo>
                    <a:lnTo>
                      <a:pt x="91" y="0"/>
                    </a:lnTo>
                    <a:lnTo>
                      <a:pt x="82" y="1"/>
                    </a:lnTo>
                    <a:lnTo>
                      <a:pt x="72" y="2"/>
                    </a:lnTo>
                    <a:lnTo>
                      <a:pt x="64" y="4"/>
                    </a:lnTo>
                    <a:lnTo>
                      <a:pt x="55" y="8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0" y="33"/>
                    </a:lnTo>
                    <a:lnTo>
                      <a:pt x="16" y="41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3" y="119"/>
                    </a:lnTo>
                    <a:lnTo>
                      <a:pt x="7" y="127"/>
                    </a:lnTo>
                    <a:lnTo>
                      <a:pt x="11" y="135"/>
                    </a:lnTo>
                    <a:lnTo>
                      <a:pt x="16" y="143"/>
                    </a:lnTo>
                    <a:lnTo>
                      <a:pt x="20" y="150"/>
                    </a:lnTo>
                    <a:lnTo>
                      <a:pt x="27" y="156"/>
                    </a:lnTo>
                    <a:lnTo>
                      <a:pt x="33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8"/>
                    </a:lnTo>
                    <a:lnTo>
                      <a:pt x="72" y="181"/>
                    </a:lnTo>
                    <a:lnTo>
                      <a:pt x="82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51" name="Freeform 110"/>
              <p:cNvSpPr>
                <a:spLocks/>
              </p:cNvSpPr>
              <p:nvPr/>
            </p:nvSpPr>
            <p:spPr bwMode="auto">
              <a:xfrm>
                <a:off x="11739965" y="2775899"/>
                <a:ext cx="28575" cy="30163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8" y="178"/>
                  </a:cxn>
                  <a:cxn ang="0">
                    <a:pos x="134" y="172"/>
                  </a:cxn>
                  <a:cxn ang="0">
                    <a:pos x="148" y="162"/>
                  </a:cxn>
                  <a:cxn ang="0">
                    <a:pos x="162" y="150"/>
                  </a:cxn>
                  <a:cxn ang="0">
                    <a:pos x="172" y="135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48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3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3" y="119"/>
                  </a:cxn>
                  <a:cxn ang="0">
                    <a:pos x="11" y="135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3"/>
                    </a:lnTo>
                    <a:lnTo>
                      <a:pt x="110" y="181"/>
                    </a:lnTo>
                    <a:lnTo>
                      <a:pt x="118" y="178"/>
                    </a:lnTo>
                    <a:lnTo>
                      <a:pt x="126" y="176"/>
                    </a:lnTo>
                    <a:lnTo>
                      <a:pt x="134" y="172"/>
                    </a:lnTo>
                    <a:lnTo>
                      <a:pt x="142" y="167"/>
                    </a:lnTo>
                    <a:lnTo>
                      <a:pt x="148" y="162"/>
                    </a:lnTo>
                    <a:lnTo>
                      <a:pt x="155" y="156"/>
                    </a:lnTo>
                    <a:lnTo>
                      <a:pt x="162" y="150"/>
                    </a:lnTo>
                    <a:lnTo>
                      <a:pt x="166" y="143"/>
                    </a:lnTo>
                    <a:lnTo>
                      <a:pt x="172" y="135"/>
                    </a:lnTo>
                    <a:lnTo>
                      <a:pt x="175" y="127"/>
                    </a:lnTo>
                    <a:lnTo>
                      <a:pt x="178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8" y="64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6" y="41"/>
                    </a:lnTo>
                    <a:lnTo>
                      <a:pt x="162" y="33"/>
                    </a:lnTo>
                    <a:lnTo>
                      <a:pt x="155" y="26"/>
                    </a:lnTo>
                    <a:lnTo>
                      <a:pt x="148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6" y="8"/>
                    </a:lnTo>
                    <a:lnTo>
                      <a:pt x="118" y="4"/>
                    </a:lnTo>
                    <a:lnTo>
                      <a:pt x="110" y="2"/>
                    </a:lnTo>
                    <a:lnTo>
                      <a:pt x="101" y="1"/>
                    </a:lnTo>
                    <a:lnTo>
                      <a:pt x="91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8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3" y="119"/>
                    </a:lnTo>
                    <a:lnTo>
                      <a:pt x="6" y="127"/>
                    </a:lnTo>
                    <a:lnTo>
                      <a:pt x="11" y="135"/>
                    </a:lnTo>
                    <a:lnTo>
                      <a:pt x="15" y="143"/>
                    </a:lnTo>
                    <a:lnTo>
                      <a:pt x="21" y="150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8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52" name="Freeform 111"/>
              <p:cNvSpPr>
                <a:spLocks/>
              </p:cNvSpPr>
              <p:nvPr/>
            </p:nvSpPr>
            <p:spPr bwMode="auto">
              <a:xfrm>
                <a:off x="11779653" y="2775899"/>
                <a:ext cx="28575" cy="30163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8" y="178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2" y="135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4" y="4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1" y="135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8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3"/>
                    </a:lnTo>
                    <a:lnTo>
                      <a:pt x="109" y="181"/>
                    </a:lnTo>
                    <a:lnTo>
                      <a:pt x="118" y="178"/>
                    </a:lnTo>
                    <a:lnTo>
                      <a:pt x="126" y="176"/>
                    </a:lnTo>
                    <a:lnTo>
                      <a:pt x="134" y="172"/>
                    </a:lnTo>
                    <a:lnTo>
                      <a:pt x="142" y="167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2" y="150"/>
                    </a:lnTo>
                    <a:lnTo>
                      <a:pt x="167" y="143"/>
                    </a:lnTo>
                    <a:lnTo>
                      <a:pt x="172" y="135"/>
                    </a:lnTo>
                    <a:lnTo>
                      <a:pt x="175" y="127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2" y="101"/>
                    </a:lnTo>
                    <a:lnTo>
                      <a:pt x="183" y="92"/>
                    </a:lnTo>
                    <a:lnTo>
                      <a:pt x="182" y="82"/>
                    </a:lnTo>
                    <a:lnTo>
                      <a:pt x="180" y="73"/>
                    </a:lnTo>
                    <a:lnTo>
                      <a:pt x="178" y="64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7" y="41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6" y="8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1" y="1"/>
                    </a:lnTo>
                    <a:lnTo>
                      <a:pt x="91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8"/>
                    </a:lnTo>
                    <a:lnTo>
                      <a:pt x="47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6" y="127"/>
                    </a:lnTo>
                    <a:lnTo>
                      <a:pt x="11" y="135"/>
                    </a:lnTo>
                    <a:lnTo>
                      <a:pt x="15" y="143"/>
                    </a:lnTo>
                    <a:lnTo>
                      <a:pt x="21" y="150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0" y="167"/>
                    </a:lnTo>
                    <a:lnTo>
                      <a:pt x="47" y="172"/>
                    </a:lnTo>
                    <a:lnTo>
                      <a:pt x="55" y="176"/>
                    </a:lnTo>
                    <a:lnTo>
                      <a:pt x="64" y="178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53" name="Freeform 112"/>
              <p:cNvSpPr>
                <a:spLocks/>
              </p:cNvSpPr>
              <p:nvPr/>
            </p:nvSpPr>
            <p:spPr bwMode="auto">
              <a:xfrm>
                <a:off x="12235265" y="2963224"/>
                <a:ext cx="203200" cy="34925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1192" y="2"/>
                  </a:cxn>
                  <a:cxn ang="0">
                    <a:pos x="1212" y="9"/>
                  </a:cxn>
                  <a:cxn ang="0">
                    <a:pos x="1231" y="19"/>
                  </a:cxn>
                  <a:cxn ang="0">
                    <a:pos x="1246" y="32"/>
                  </a:cxn>
                  <a:cxn ang="0">
                    <a:pos x="1259" y="48"/>
                  </a:cxn>
                  <a:cxn ang="0">
                    <a:pos x="1271" y="66"/>
                  </a:cxn>
                  <a:cxn ang="0">
                    <a:pos x="1276" y="86"/>
                  </a:cxn>
                  <a:cxn ang="0">
                    <a:pos x="1278" y="109"/>
                  </a:cxn>
                  <a:cxn ang="0">
                    <a:pos x="1276" y="131"/>
                  </a:cxn>
                  <a:cxn ang="0">
                    <a:pos x="1271" y="151"/>
                  </a:cxn>
                  <a:cxn ang="0">
                    <a:pos x="1259" y="170"/>
                  </a:cxn>
                  <a:cxn ang="0">
                    <a:pos x="1246" y="185"/>
                  </a:cxn>
                  <a:cxn ang="0">
                    <a:pos x="1231" y="198"/>
                  </a:cxn>
                  <a:cxn ang="0">
                    <a:pos x="1212" y="209"/>
                  </a:cxn>
                  <a:cxn ang="0">
                    <a:pos x="1192" y="215"/>
                  </a:cxn>
                  <a:cxn ang="0">
                    <a:pos x="1170" y="217"/>
                  </a:cxn>
                  <a:cxn ang="0">
                    <a:pos x="97" y="217"/>
                  </a:cxn>
                  <a:cxn ang="0">
                    <a:pos x="76" y="213"/>
                  </a:cxn>
                  <a:cxn ang="0">
                    <a:pos x="56" y="204"/>
                  </a:cxn>
                  <a:cxn ang="0">
                    <a:pos x="40" y="193"/>
                  </a:cxn>
                  <a:cxn ang="0">
                    <a:pos x="24" y="177"/>
                  </a:cxn>
                  <a:cxn ang="0">
                    <a:pos x="13" y="161"/>
                  </a:cxn>
                  <a:cxn ang="0">
                    <a:pos x="4" y="141"/>
                  </a:cxn>
                  <a:cxn ang="0">
                    <a:pos x="0" y="120"/>
                  </a:cxn>
                  <a:cxn ang="0">
                    <a:pos x="0" y="97"/>
                  </a:cxn>
                  <a:cxn ang="0">
                    <a:pos x="4" y="76"/>
                  </a:cxn>
                  <a:cxn ang="0">
                    <a:pos x="13" y="56"/>
                  </a:cxn>
                  <a:cxn ang="0">
                    <a:pos x="24" y="40"/>
                  </a:cxn>
                  <a:cxn ang="0">
                    <a:pos x="40" y="24"/>
                  </a:cxn>
                  <a:cxn ang="0">
                    <a:pos x="56" y="13"/>
                  </a:cxn>
                  <a:cxn ang="0">
                    <a:pos x="76" y="4"/>
                  </a:cxn>
                  <a:cxn ang="0">
                    <a:pos x="97" y="0"/>
                  </a:cxn>
                </a:cxnLst>
                <a:rect l="0" t="0" r="r" b="b"/>
                <a:pathLst>
                  <a:path w="1278" h="217">
                    <a:moveTo>
                      <a:pt x="108" y="0"/>
                    </a:moveTo>
                    <a:lnTo>
                      <a:pt x="1170" y="0"/>
                    </a:lnTo>
                    <a:lnTo>
                      <a:pt x="1181" y="0"/>
                    </a:lnTo>
                    <a:lnTo>
                      <a:pt x="1192" y="2"/>
                    </a:lnTo>
                    <a:lnTo>
                      <a:pt x="1202" y="4"/>
                    </a:lnTo>
                    <a:lnTo>
                      <a:pt x="1212" y="9"/>
                    </a:lnTo>
                    <a:lnTo>
                      <a:pt x="1222" y="13"/>
                    </a:lnTo>
                    <a:lnTo>
                      <a:pt x="1231" y="19"/>
                    </a:lnTo>
                    <a:lnTo>
                      <a:pt x="1238" y="24"/>
                    </a:lnTo>
                    <a:lnTo>
                      <a:pt x="1246" y="32"/>
                    </a:lnTo>
                    <a:lnTo>
                      <a:pt x="1254" y="40"/>
                    </a:lnTo>
                    <a:lnTo>
                      <a:pt x="1259" y="48"/>
                    </a:lnTo>
                    <a:lnTo>
                      <a:pt x="1265" y="56"/>
                    </a:lnTo>
                    <a:lnTo>
                      <a:pt x="1271" y="66"/>
                    </a:lnTo>
                    <a:lnTo>
                      <a:pt x="1274" y="76"/>
                    </a:lnTo>
                    <a:lnTo>
                      <a:pt x="1276" y="86"/>
                    </a:lnTo>
                    <a:lnTo>
                      <a:pt x="1278" y="97"/>
                    </a:lnTo>
                    <a:lnTo>
                      <a:pt x="1278" y="109"/>
                    </a:lnTo>
                    <a:lnTo>
                      <a:pt x="1278" y="120"/>
                    </a:lnTo>
                    <a:lnTo>
                      <a:pt x="1276" y="131"/>
                    </a:lnTo>
                    <a:lnTo>
                      <a:pt x="1274" y="141"/>
                    </a:lnTo>
                    <a:lnTo>
                      <a:pt x="1271" y="151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4" y="177"/>
                    </a:lnTo>
                    <a:lnTo>
                      <a:pt x="1246" y="185"/>
                    </a:lnTo>
                    <a:lnTo>
                      <a:pt x="1238" y="193"/>
                    </a:lnTo>
                    <a:lnTo>
                      <a:pt x="1231" y="198"/>
                    </a:lnTo>
                    <a:lnTo>
                      <a:pt x="1222" y="204"/>
                    </a:lnTo>
                    <a:lnTo>
                      <a:pt x="1212" y="209"/>
                    </a:lnTo>
                    <a:lnTo>
                      <a:pt x="1202" y="213"/>
                    </a:lnTo>
                    <a:lnTo>
                      <a:pt x="1192" y="215"/>
                    </a:lnTo>
                    <a:lnTo>
                      <a:pt x="1181" y="217"/>
                    </a:lnTo>
                    <a:lnTo>
                      <a:pt x="1170" y="217"/>
                    </a:lnTo>
                    <a:lnTo>
                      <a:pt x="108" y="217"/>
                    </a:lnTo>
                    <a:lnTo>
                      <a:pt x="97" y="217"/>
                    </a:lnTo>
                    <a:lnTo>
                      <a:pt x="86" y="215"/>
                    </a:lnTo>
                    <a:lnTo>
                      <a:pt x="76" y="213"/>
                    </a:lnTo>
                    <a:lnTo>
                      <a:pt x="66" y="209"/>
                    </a:lnTo>
                    <a:lnTo>
                      <a:pt x="56" y="204"/>
                    </a:lnTo>
                    <a:lnTo>
                      <a:pt x="47" y="198"/>
                    </a:lnTo>
                    <a:lnTo>
                      <a:pt x="40" y="193"/>
                    </a:lnTo>
                    <a:lnTo>
                      <a:pt x="32" y="185"/>
                    </a:lnTo>
                    <a:lnTo>
                      <a:pt x="24" y="177"/>
                    </a:lnTo>
                    <a:lnTo>
                      <a:pt x="19" y="170"/>
                    </a:lnTo>
                    <a:lnTo>
                      <a:pt x="13" y="161"/>
                    </a:lnTo>
                    <a:lnTo>
                      <a:pt x="9" y="151"/>
                    </a:lnTo>
                    <a:lnTo>
                      <a:pt x="4" y="141"/>
                    </a:lnTo>
                    <a:lnTo>
                      <a:pt x="2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7"/>
                    </a:lnTo>
                    <a:lnTo>
                      <a:pt x="2" y="86"/>
                    </a:lnTo>
                    <a:lnTo>
                      <a:pt x="4" y="76"/>
                    </a:lnTo>
                    <a:lnTo>
                      <a:pt x="9" y="66"/>
                    </a:lnTo>
                    <a:lnTo>
                      <a:pt x="13" y="56"/>
                    </a:lnTo>
                    <a:lnTo>
                      <a:pt x="19" y="48"/>
                    </a:lnTo>
                    <a:lnTo>
                      <a:pt x="24" y="40"/>
                    </a:lnTo>
                    <a:lnTo>
                      <a:pt x="32" y="32"/>
                    </a:lnTo>
                    <a:lnTo>
                      <a:pt x="40" y="24"/>
                    </a:lnTo>
                    <a:lnTo>
                      <a:pt x="47" y="19"/>
                    </a:lnTo>
                    <a:lnTo>
                      <a:pt x="56" y="13"/>
                    </a:lnTo>
                    <a:lnTo>
                      <a:pt x="66" y="9"/>
                    </a:lnTo>
                    <a:lnTo>
                      <a:pt x="76" y="4"/>
                    </a:lnTo>
                    <a:lnTo>
                      <a:pt x="86" y="2"/>
                    </a:lnTo>
                    <a:lnTo>
                      <a:pt x="97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54" name="Freeform 113"/>
              <p:cNvSpPr>
                <a:spLocks/>
              </p:cNvSpPr>
              <p:nvPr/>
            </p:nvSpPr>
            <p:spPr bwMode="auto">
              <a:xfrm>
                <a:off x="11619315" y="2964812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9"/>
                  </a:cxn>
                  <a:cxn ang="0">
                    <a:pos x="136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6"/>
                  </a:cxn>
                  <a:cxn ang="0">
                    <a:pos x="179" y="119"/>
                  </a:cxn>
                  <a:cxn ang="0">
                    <a:pos x="183" y="101"/>
                  </a:cxn>
                  <a:cxn ang="0">
                    <a:pos x="183" y="83"/>
                  </a:cxn>
                  <a:cxn ang="0">
                    <a:pos x="179" y="65"/>
                  </a:cxn>
                  <a:cxn ang="0">
                    <a:pos x="172" y="48"/>
                  </a:cxn>
                  <a:cxn ang="0">
                    <a:pos x="162" y="34"/>
                  </a:cxn>
                  <a:cxn ang="0">
                    <a:pos x="150" y="22"/>
                  </a:cxn>
                  <a:cxn ang="0">
                    <a:pos x="136" y="12"/>
                  </a:cxn>
                  <a:cxn ang="0">
                    <a:pos x="119" y="5"/>
                  </a:cxn>
                  <a:cxn ang="0">
                    <a:pos x="101" y="2"/>
                  </a:cxn>
                  <a:cxn ang="0">
                    <a:pos x="82" y="2"/>
                  </a:cxn>
                  <a:cxn ang="0">
                    <a:pos x="65" y="5"/>
                  </a:cxn>
                  <a:cxn ang="0">
                    <a:pos x="49" y="12"/>
                  </a:cxn>
                  <a:cxn ang="0">
                    <a:pos x="34" y="22"/>
                  </a:cxn>
                  <a:cxn ang="0">
                    <a:pos x="21" y="34"/>
                  </a:cxn>
                  <a:cxn ang="0">
                    <a:pos x="11" y="48"/>
                  </a:cxn>
                  <a:cxn ang="0">
                    <a:pos x="5" y="65"/>
                  </a:cxn>
                  <a:cxn ang="0">
                    <a:pos x="1" y="83"/>
                  </a:cxn>
                  <a:cxn ang="0">
                    <a:pos x="1" y="101"/>
                  </a:cxn>
                  <a:cxn ang="0">
                    <a:pos x="5" y="119"/>
                  </a:cxn>
                  <a:cxn ang="0">
                    <a:pos x="11" y="136"/>
                  </a:cxn>
                  <a:cxn ang="0">
                    <a:pos x="21" y="150"/>
                  </a:cxn>
                  <a:cxn ang="0">
                    <a:pos x="34" y="162"/>
                  </a:cxn>
                  <a:cxn ang="0">
                    <a:pos x="49" y="172"/>
                  </a:cxn>
                  <a:cxn ang="0">
                    <a:pos x="65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4">
                    <a:moveTo>
                      <a:pt x="92" y="184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9" y="179"/>
                    </a:lnTo>
                    <a:lnTo>
                      <a:pt x="128" y="176"/>
                    </a:lnTo>
                    <a:lnTo>
                      <a:pt x="136" y="172"/>
                    </a:lnTo>
                    <a:lnTo>
                      <a:pt x="143" y="168"/>
                    </a:lnTo>
                    <a:lnTo>
                      <a:pt x="150" y="162"/>
                    </a:lnTo>
                    <a:lnTo>
                      <a:pt x="157" y="157"/>
                    </a:lnTo>
                    <a:lnTo>
                      <a:pt x="162" y="150"/>
                    </a:lnTo>
                    <a:lnTo>
                      <a:pt x="168" y="144"/>
                    </a:lnTo>
                    <a:lnTo>
                      <a:pt x="172" y="136"/>
                    </a:lnTo>
                    <a:lnTo>
                      <a:pt x="177" y="128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3" y="101"/>
                    </a:lnTo>
                    <a:lnTo>
                      <a:pt x="183" y="93"/>
                    </a:lnTo>
                    <a:lnTo>
                      <a:pt x="183" y="83"/>
                    </a:lnTo>
                    <a:lnTo>
                      <a:pt x="181" y="74"/>
                    </a:lnTo>
                    <a:lnTo>
                      <a:pt x="179" y="65"/>
                    </a:lnTo>
                    <a:lnTo>
                      <a:pt x="177" y="57"/>
                    </a:lnTo>
                    <a:lnTo>
                      <a:pt x="172" y="48"/>
                    </a:lnTo>
                    <a:lnTo>
                      <a:pt x="168" y="42"/>
                    </a:lnTo>
                    <a:lnTo>
                      <a:pt x="162" y="34"/>
                    </a:lnTo>
                    <a:lnTo>
                      <a:pt x="157" y="27"/>
                    </a:lnTo>
                    <a:lnTo>
                      <a:pt x="150" y="22"/>
                    </a:lnTo>
                    <a:lnTo>
                      <a:pt x="143" y="16"/>
                    </a:lnTo>
                    <a:lnTo>
                      <a:pt x="136" y="12"/>
                    </a:lnTo>
                    <a:lnTo>
                      <a:pt x="128" y="8"/>
                    </a:lnTo>
                    <a:lnTo>
                      <a:pt x="119" y="5"/>
                    </a:lnTo>
                    <a:lnTo>
                      <a:pt x="110" y="3"/>
                    </a:lnTo>
                    <a:lnTo>
                      <a:pt x="101" y="2"/>
                    </a:lnTo>
                    <a:lnTo>
                      <a:pt x="92" y="0"/>
                    </a:lnTo>
                    <a:lnTo>
                      <a:pt x="82" y="2"/>
                    </a:lnTo>
                    <a:lnTo>
                      <a:pt x="73" y="3"/>
                    </a:lnTo>
                    <a:lnTo>
                      <a:pt x="65" y="5"/>
                    </a:lnTo>
                    <a:lnTo>
                      <a:pt x="57" y="8"/>
                    </a:lnTo>
                    <a:lnTo>
                      <a:pt x="49" y="12"/>
                    </a:lnTo>
                    <a:lnTo>
                      <a:pt x="41" y="16"/>
                    </a:lnTo>
                    <a:lnTo>
                      <a:pt x="34" y="22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8" y="57"/>
                    </a:lnTo>
                    <a:lnTo>
                      <a:pt x="5" y="65"/>
                    </a:lnTo>
                    <a:lnTo>
                      <a:pt x="2" y="74"/>
                    </a:lnTo>
                    <a:lnTo>
                      <a:pt x="1" y="83"/>
                    </a:lnTo>
                    <a:lnTo>
                      <a:pt x="0" y="93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5" y="119"/>
                    </a:lnTo>
                    <a:lnTo>
                      <a:pt x="8" y="128"/>
                    </a:lnTo>
                    <a:lnTo>
                      <a:pt x="11" y="136"/>
                    </a:lnTo>
                    <a:lnTo>
                      <a:pt x="16" y="144"/>
                    </a:lnTo>
                    <a:lnTo>
                      <a:pt x="21" y="150"/>
                    </a:lnTo>
                    <a:lnTo>
                      <a:pt x="28" y="157"/>
                    </a:lnTo>
                    <a:lnTo>
                      <a:pt x="34" y="162"/>
                    </a:lnTo>
                    <a:lnTo>
                      <a:pt x="41" y="168"/>
                    </a:lnTo>
                    <a:lnTo>
                      <a:pt x="49" y="172"/>
                    </a:lnTo>
                    <a:lnTo>
                      <a:pt x="57" y="176"/>
                    </a:lnTo>
                    <a:lnTo>
                      <a:pt x="65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55" name="Freeform 114"/>
              <p:cNvSpPr>
                <a:spLocks/>
              </p:cNvSpPr>
              <p:nvPr/>
            </p:nvSpPr>
            <p:spPr bwMode="auto">
              <a:xfrm>
                <a:off x="11659003" y="2964812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6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3"/>
                  </a:cxn>
                  <a:cxn ang="0">
                    <a:pos x="179" y="65"/>
                  </a:cxn>
                  <a:cxn ang="0">
                    <a:pos x="171" y="48"/>
                  </a:cxn>
                  <a:cxn ang="0">
                    <a:pos x="161" y="34"/>
                  </a:cxn>
                  <a:cxn ang="0">
                    <a:pos x="149" y="22"/>
                  </a:cxn>
                  <a:cxn ang="0">
                    <a:pos x="134" y="12"/>
                  </a:cxn>
                  <a:cxn ang="0">
                    <a:pos x="118" y="5"/>
                  </a:cxn>
                  <a:cxn ang="0">
                    <a:pos x="100" y="2"/>
                  </a:cxn>
                  <a:cxn ang="0">
                    <a:pos x="81" y="2"/>
                  </a:cxn>
                  <a:cxn ang="0">
                    <a:pos x="63" y="5"/>
                  </a:cxn>
                  <a:cxn ang="0">
                    <a:pos x="48" y="12"/>
                  </a:cxn>
                  <a:cxn ang="0">
                    <a:pos x="32" y="22"/>
                  </a:cxn>
                  <a:cxn ang="0">
                    <a:pos x="20" y="34"/>
                  </a:cxn>
                  <a:cxn ang="0">
                    <a:pos x="10" y="48"/>
                  </a:cxn>
                  <a:cxn ang="0">
                    <a:pos x="4" y="65"/>
                  </a:cxn>
                  <a:cxn ang="0">
                    <a:pos x="0" y="83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0" y="136"/>
                  </a:cxn>
                  <a:cxn ang="0">
                    <a:pos x="20" y="150"/>
                  </a:cxn>
                  <a:cxn ang="0">
                    <a:pos x="32" y="162"/>
                  </a:cxn>
                  <a:cxn ang="0">
                    <a:pos x="48" y="172"/>
                  </a:cxn>
                  <a:cxn ang="0">
                    <a:pos x="63" y="179"/>
                  </a:cxn>
                  <a:cxn ang="0">
                    <a:pos x="81" y="182"/>
                  </a:cxn>
                </a:cxnLst>
                <a:rect l="0" t="0" r="r" b="b"/>
                <a:pathLst>
                  <a:path w="182" h="184">
                    <a:moveTo>
                      <a:pt x="91" y="184"/>
                    </a:moveTo>
                    <a:lnTo>
                      <a:pt x="100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6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5" y="157"/>
                    </a:lnTo>
                    <a:lnTo>
                      <a:pt x="161" y="150"/>
                    </a:lnTo>
                    <a:lnTo>
                      <a:pt x="167" y="144"/>
                    </a:lnTo>
                    <a:lnTo>
                      <a:pt x="171" y="136"/>
                    </a:lnTo>
                    <a:lnTo>
                      <a:pt x="175" y="128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3"/>
                    </a:lnTo>
                    <a:lnTo>
                      <a:pt x="182" y="83"/>
                    </a:lnTo>
                    <a:lnTo>
                      <a:pt x="181" y="74"/>
                    </a:lnTo>
                    <a:lnTo>
                      <a:pt x="179" y="65"/>
                    </a:lnTo>
                    <a:lnTo>
                      <a:pt x="175" y="57"/>
                    </a:lnTo>
                    <a:lnTo>
                      <a:pt x="171" y="48"/>
                    </a:lnTo>
                    <a:lnTo>
                      <a:pt x="167" y="42"/>
                    </a:lnTo>
                    <a:lnTo>
                      <a:pt x="161" y="34"/>
                    </a:lnTo>
                    <a:lnTo>
                      <a:pt x="155" y="27"/>
                    </a:lnTo>
                    <a:lnTo>
                      <a:pt x="149" y="22"/>
                    </a:lnTo>
                    <a:lnTo>
                      <a:pt x="142" y="16"/>
                    </a:lnTo>
                    <a:lnTo>
                      <a:pt x="134" y="12"/>
                    </a:lnTo>
                    <a:lnTo>
                      <a:pt x="127" y="8"/>
                    </a:lnTo>
                    <a:lnTo>
                      <a:pt x="118" y="5"/>
                    </a:lnTo>
                    <a:lnTo>
                      <a:pt x="109" y="3"/>
                    </a:lnTo>
                    <a:lnTo>
                      <a:pt x="100" y="2"/>
                    </a:lnTo>
                    <a:lnTo>
                      <a:pt x="91" y="0"/>
                    </a:lnTo>
                    <a:lnTo>
                      <a:pt x="81" y="2"/>
                    </a:lnTo>
                    <a:lnTo>
                      <a:pt x="72" y="3"/>
                    </a:lnTo>
                    <a:lnTo>
                      <a:pt x="63" y="5"/>
                    </a:lnTo>
                    <a:lnTo>
                      <a:pt x="56" y="8"/>
                    </a:lnTo>
                    <a:lnTo>
                      <a:pt x="48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7" y="27"/>
                    </a:lnTo>
                    <a:lnTo>
                      <a:pt x="20" y="34"/>
                    </a:lnTo>
                    <a:lnTo>
                      <a:pt x="16" y="42"/>
                    </a:lnTo>
                    <a:lnTo>
                      <a:pt x="10" y="48"/>
                    </a:lnTo>
                    <a:lnTo>
                      <a:pt x="7" y="57"/>
                    </a:lnTo>
                    <a:lnTo>
                      <a:pt x="4" y="65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4" y="119"/>
                    </a:lnTo>
                    <a:lnTo>
                      <a:pt x="7" y="128"/>
                    </a:lnTo>
                    <a:lnTo>
                      <a:pt x="10" y="136"/>
                    </a:lnTo>
                    <a:lnTo>
                      <a:pt x="16" y="144"/>
                    </a:lnTo>
                    <a:lnTo>
                      <a:pt x="20" y="150"/>
                    </a:lnTo>
                    <a:lnTo>
                      <a:pt x="27" y="157"/>
                    </a:lnTo>
                    <a:lnTo>
                      <a:pt x="32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6" y="176"/>
                    </a:lnTo>
                    <a:lnTo>
                      <a:pt x="63" y="179"/>
                    </a:lnTo>
                    <a:lnTo>
                      <a:pt x="72" y="181"/>
                    </a:lnTo>
                    <a:lnTo>
                      <a:pt x="81" y="182"/>
                    </a:lnTo>
                    <a:lnTo>
                      <a:pt x="91" y="1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56" name="Freeform 115"/>
              <p:cNvSpPr>
                <a:spLocks/>
              </p:cNvSpPr>
              <p:nvPr/>
            </p:nvSpPr>
            <p:spPr bwMode="auto">
              <a:xfrm>
                <a:off x="11698690" y="2964812"/>
                <a:ext cx="30163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1" y="136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3"/>
                  </a:cxn>
                  <a:cxn ang="0">
                    <a:pos x="179" y="65"/>
                  </a:cxn>
                  <a:cxn ang="0">
                    <a:pos x="171" y="48"/>
                  </a:cxn>
                  <a:cxn ang="0">
                    <a:pos x="162" y="34"/>
                  </a:cxn>
                  <a:cxn ang="0">
                    <a:pos x="149" y="22"/>
                  </a:cxn>
                  <a:cxn ang="0">
                    <a:pos x="134" y="12"/>
                  </a:cxn>
                  <a:cxn ang="0">
                    <a:pos x="118" y="5"/>
                  </a:cxn>
                  <a:cxn ang="0">
                    <a:pos x="100" y="2"/>
                  </a:cxn>
                  <a:cxn ang="0">
                    <a:pos x="82" y="2"/>
                  </a:cxn>
                  <a:cxn ang="0">
                    <a:pos x="64" y="5"/>
                  </a:cxn>
                  <a:cxn ang="0">
                    <a:pos x="48" y="12"/>
                  </a:cxn>
                  <a:cxn ang="0">
                    <a:pos x="33" y="22"/>
                  </a:cxn>
                  <a:cxn ang="0">
                    <a:pos x="20" y="34"/>
                  </a:cxn>
                  <a:cxn ang="0">
                    <a:pos x="11" y="48"/>
                  </a:cxn>
                  <a:cxn ang="0">
                    <a:pos x="3" y="65"/>
                  </a:cxn>
                  <a:cxn ang="0">
                    <a:pos x="0" y="83"/>
                  </a:cxn>
                  <a:cxn ang="0">
                    <a:pos x="0" y="101"/>
                  </a:cxn>
                  <a:cxn ang="0">
                    <a:pos x="3" y="119"/>
                  </a:cxn>
                  <a:cxn ang="0">
                    <a:pos x="11" y="136"/>
                  </a:cxn>
                  <a:cxn ang="0">
                    <a:pos x="20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4">
                    <a:moveTo>
                      <a:pt x="91" y="184"/>
                    </a:moveTo>
                    <a:lnTo>
                      <a:pt x="100" y="182"/>
                    </a:lnTo>
                    <a:lnTo>
                      <a:pt x="110" y="181"/>
                    </a:lnTo>
                    <a:lnTo>
                      <a:pt x="118" y="179"/>
                    </a:lnTo>
                    <a:lnTo>
                      <a:pt x="126" y="176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5" y="157"/>
                    </a:lnTo>
                    <a:lnTo>
                      <a:pt x="162" y="150"/>
                    </a:lnTo>
                    <a:lnTo>
                      <a:pt x="166" y="144"/>
                    </a:lnTo>
                    <a:lnTo>
                      <a:pt x="171" y="136"/>
                    </a:lnTo>
                    <a:lnTo>
                      <a:pt x="175" y="128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3"/>
                    </a:lnTo>
                    <a:lnTo>
                      <a:pt x="182" y="83"/>
                    </a:lnTo>
                    <a:lnTo>
                      <a:pt x="181" y="74"/>
                    </a:lnTo>
                    <a:lnTo>
                      <a:pt x="179" y="65"/>
                    </a:lnTo>
                    <a:lnTo>
                      <a:pt x="175" y="57"/>
                    </a:lnTo>
                    <a:lnTo>
                      <a:pt x="171" y="48"/>
                    </a:lnTo>
                    <a:lnTo>
                      <a:pt x="166" y="42"/>
                    </a:lnTo>
                    <a:lnTo>
                      <a:pt x="162" y="34"/>
                    </a:lnTo>
                    <a:lnTo>
                      <a:pt x="155" y="27"/>
                    </a:lnTo>
                    <a:lnTo>
                      <a:pt x="149" y="22"/>
                    </a:lnTo>
                    <a:lnTo>
                      <a:pt x="142" y="16"/>
                    </a:lnTo>
                    <a:lnTo>
                      <a:pt x="134" y="12"/>
                    </a:lnTo>
                    <a:lnTo>
                      <a:pt x="126" y="8"/>
                    </a:lnTo>
                    <a:lnTo>
                      <a:pt x="118" y="5"/>
                    </a:lnTo>
                    <a:lnTo>
                      <a:pt x="110" y="3"/>
                    </a:lnTo>
                    <a:lnTo>
                      <a:pt x="100" y="2"/>
                    </a:lnTo>
                    <a:lnTo>
                      <a:pt x="91" y="0"/>
                    </a:lnTo>
                    <a:lnTo>
                      <a:pt x="82" y="2"/>
                    </a:lnTo>
                    <a:lnTo>
                      <a:pt x="72" y="3"/>
                    </a:lnTo>
                    <a:lnTo>
                      <a:pt x="64" y="5"/>
                    </a:lnTo>
                    <a:lnTo>
                      <a:pt x="55" y="8"/>
                    </a:lnTo>
                    <a:lnTo>
                      <a:pt x="48" y="12"/>
                    </a:lnTo>
                    <a:lnTo>
                      <a:pt x="40" y="16"/>
                    </a:lnTo>
                    <a:lnTo>
                      <a:pt x="33" y="22"/>
                    </a:lnTo>
                    <a:lnTo>
                      <a:pt x="27" y="27"/>
                    </a:lnTo>
                    <a:lnTo>
                      <a:pt x="20" y="34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7" y="57"/>
                    </a:lnTo>
                    <a:lnTo>
                      <a:pt x="3" y="65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3" y="119"/>
                    </a:lnTo>
                    <a:lnTo>
                      <a:pt x="7" y="128"/>
                    </a:lnTo>
                    <a:lnTo>
                      <a:pt x="11" y="136"/>
                    </a:lnTo>
                    <a:lnTo>
                      <a:pt x="16" y="144"/>
                    </a:lnTo>
                    <a:lnTo>
                      <a:pt x="20" y="150"/>
                    </a:lnTo>
                    <a:lnTo>
                      <a:pt x="27" y="157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9"/>
                    </a:lnTo>
                    <a:lnTo>
                      <a:pt x="72" y="181"/>
                    </a:lnTo>
                    <a:lnTo>
                      <a:pt x="82" y="182"/>
                    </a:lnTo>
                    <a:lnTo>
                      <a:pt x="91" y="1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57" name="Freeform 116"/>
              <p:cNvSpPr>
                <a:spLocks/>
              </p:cNvSpPr>
              <p:nvPr/>
            </p:nvSpPr>
            <p:spPr bwMode="auto">
              <a:xfrm>
                <a:off x="11739965" y="2964812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8" y="162"/>
                  </a:cxn>
                  <a:cxn ang="0">
                    <a:pos x="162" y="150"/>
                  </a:cxn>
                  <a:cxn ang="0">
                    <a:pos x="172" y="136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3"/>
                  </a:cxn>
                  <a:cxn ang="0">
                    <a:pos x="178" y="65"/>
                  </a:cxn>
                  <a:cxn ang="0">
                    <a:pos x="172" y="48"/>
                  </a:cxn>
                  <a:cxn ang="0">
                    <a:pos x="162" y="34"/>
                  </a:cxn>
                  <a:cxn ang="0">
                    <a:pos x="148" y="22"/>
                  </a:cxn>
                  <a:cxn ang="0">
                    <a:pos x="134" y="12"/>
                  </a:cxn>
                  <a:cxn ang="0">
                    <a:pos x="118" y="5"/>
                  </a:cxn>
                  <a:cxn ang="0">
                    <a:pos x="101" y="2"/>
                  </a:cxn>
                  <a:cxn ang="0">
                    <a:pos x="82" y="2"/>
                  </a:cxn>
                  <a:cxn ang="0">
                    <a:pos x="64" y="5"/>
                  </a:cxn>
                  <a:cxn ang="0">
                    <a:pos x="48" y="12"/>
                  </a:cxn>
                  <a:cxn ang="0">
                    <a:pos x="33" y="22"/>
                  </a:cxn>
                  <a:cxn ang="0">
                    <a:pos x="21" y="34"/>
                  </a:cxn>
                  <a:cxn ang="0">
                    <a:pos x="11" y="48"/>
                  </a:cxn>
                  <a:cxn ang="0">
                    <a:pos x="3" y="65"/>
                  </a:cxn>
                  <a:cxn ang="0">
                    <a:pos x="0" y="83"/>
                  </a:cxn>
                  <a:cxn ang="0">
                    <a:pos x="0" y="101"/>
                  </a:cxn>
                  <a:cxn ang="0">
                    <a:pos x="3" y="119"/>
                  </a:cxn>
                  <a:cxn ang="0">
                    <a:pos x="11" y="136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4">
                    <a:moveTo>
                      <a:pt x="91" y="184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8" y="179"/>
                    </a:lnTo>
                    <a:lnTo>
                      <a:pt x="126" y="176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8" y="162"/>
                    </a:lnTo>
                    <a:lnTo>
                      <a:pt x="155" y="157"/>
                    </a:lnTo>
                    <a:lnTo>
                      <a:pt x="162" y="150"/>
                    </a:lnTo>
                    <a:lnTo>
                      <a:pt x="166" y="144"/>
                    </a:lnTo>
                    <a:lnTo>
                      <a:pt x="172" y="136"/>
                    </a:lnTo>
                    <a:lnTo>
                      <a:pt x="175" y="128"/>
                    </a:lnTo>
                    <a:lnTo>
                      <a:pt x="178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3"/>
                    </a:lnTo>
                    <a:lnTo>
                      <a:pt x="182" y="83"/>
                    </a:lnTo>
                    <a:lnTo>
                      <a:pt x="181" y="74"/>
                    </a:lnTo>
                    <a:lnTo>
                      <a:pt x="178" y="65"/>
                    </a:lnTo>
                    <a:lnTo>
                      <a:pt x="175" y="57"/>
                    </a:lnTo>
                    <a:lnTo>
                      <a:pt x="172" y="48"/>
                    </a:lnTo>
                    <a:lnTo>
                      <a:pt x="166" y="42"/>
                    </a:lnTo>
                    <a:lnTo>
                      <a:pt x="162" y="34"/>
                    </a:lnTo>
                    <a:lnTo>
                      <a:pt x="155" y="27"/>
                    </a:lnTo>
                    <a:lnTo>
                      <a:pt x="148" y="22"/>
                    </a:lnTo>
                    <a:lnTo>
                      <a:pt x="142" y="16"/>
                    </a:lnTo>
                    <a:lnTo>
                      <a:pt x="134" y="12"/>
                    </a:lnTo>
                    <a:lnTo>
                      <a:pt x="126" y="8"/>
                    </a:lnTo>
                    <a:lnTo>
                      <a:pt x="118" y="5"/>
                    </a:lnTo>
                    <a:lnTo>
                      <a:pt x="110" y="3"/>
                    </a:lnTo>
                    <a:lnTo>
                      <a:pt x="101" y="2"/>
                    </a:lnTo>
                    <a:lnTo>
                      <a:pt x="91" y="0"/>
                    </a:lnTo>
                    <a:lnTo>
                      <a:pt x="82" y="2"/>
                    </a:lnTo>
                    <a:lnTo>
                      <a:pt x="73" y="3"/>
                    </a:lnTo>
                    <a:lnTo>
                      <a:pt x="64" y="5"/>
                    </a:lnTo>
                    <a:lnTo>
                      <a:pt x="55" y="8"/>
                    </a:lnTo>
                    <a:lnTo>
                      <a:pt x="48" y="12"/>
                    </a:lnTo>
                    <a:lnTo>
                      <a:pt x="40" y="16"/>
                    </a:lnTo>
                    <a:lnTo>
                      <a:pt x="33" y="22"/>
                    </a:lnTo>
                    <a:lnTo>
                      <a:pt x="26" y="27"/>
                    </a:lnTo>
                    <a:lnTo>
                      <a:pt x="21" y="34"/>
                    </a:lnTo>
                    <a:lnTo>
                      <a:pt x="15" y="42"/>
                    </a:lnTo>
                    <a:lnTo>
                      <a:pt x="11" y="48"/>
                    </a:lnTo>
                    <a:lnTo>
                      <a:pt x="6" y="57"/>
                    </a:lnTo>
                    <a:lnTo>
                      <a:pt x="3" y="65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3" y="119"/>
                    </a:lnTo>
                    <a:lnTo>
                      <a:pt x="6" y="128"/>
                    </a:lnTo>
                    <a:lnTo>
                      <a:pt x="11" y="136"/>
                    </a:lnTo>
                    <a:lnTo>
                      <a:pt x="15" y="144"/>
                    </a:lnTo>
                    <a:lnTo>
                      <a:pt x="21" y="150"/>
                    </a:lnTo>
                    <a:lnTo>
                      <a:pt x="26" y="157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58" name="Freeform 117"/>
              <p:cNvSpPr>
                <a:spLocks/>
              </p:cNvSpPr>
              <p:nvPr/>
            </p:nvSpPr>
            <p:spPr bwMode="auto">
              <a:xfrm>
                <a:off x="11779653" y="2964812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2" y="136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3"/>
                  </a:cxn>
                  <a:cxn ang="0">
                    <a:pos x="178" y="65"/>
                  </a:cxn>
                  <a:cxn ang="0">
                    <a:pos x="172" y="48"/>
                  </a:cxn>
                  <a:cxn ang="0">
                    <a:pos x="162" y="34"/>
                  </a:cxn>
                  <a:cxn ang="0">
                    <a:pos x="149" y="22"/>
                  </a:cxn>
                  <a:cxn ang="0">
                    <a:pos x="134" y="12"/>
                  </a:cxn>
                  <a:cxn ang="0">
                    <a:pos x="118" y="5"/>
                  </a:cxn>
                  <a:cxn ang="0">
                    <a:pos x="101" y="2"/>
                  </a:cxn>
                  <a:cxn ang="0">
                    <a:pos x="82" y="2"/>
                  </a:cxn>
                  <a:cxn ang="0">
                    <a:pos x="64" y="5"/>
                  </a:cxn>
                  <a:cxn ang="0">
                    <a:pos x="47" y="12"/>
                  </a:cxn>
                  <a:cxn ang="0">
                    <a:pos x="33" y="22"/>
                  </a:cxn>
                  <a:cxn ang="0">
                    <a:pos x="21" y="34"/>
                  </a:cxn>
                  <a:cxn ang="0">
                    <a:pos x="11" y="48"/>
                  </a:cxn>
                  <a:cxn ang="0">
                    <a:pos x="4" y="65"/>
                  </a:cxn>
                  <a:cxn ang="0">
                    <a:pos x="0" y="83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1" y="136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4">
                    <a:moveTo>
                      <a:pt x="91" y="184"/>
                    </a:moveTo>
                    <a:lnTo>
                      <a:pt x="101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6" y="176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6" y="157"/>
                    </a:lnTo>
                    <a:lnTo>
                      <a:pt x="162" y="150"/>
                    </a:lnTo>
                    <a:lnTo>
                      <a:pt x="167" y="144"/>
                    </a:lnTo>
                    <a:lnTo>
                      <a:pt x="172" y="136"/>
                    </a:lnTo>
                    <a:lnTo>
                      <a:pt x="175" y="128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2" y="101"/>
                    </a:lnTo>
                    <a:lnTo>
                      <a:pt x="183" y="93"/>
                    </a:lnTo>
                    <a:lnTo>
                      <a:pt x="182" y="83"/>
                    </a:lnTo>
                    <a:lnTo>
                      <a:pt x="180" y="74"/>
                    </a:lnTo>
                    <a:lnTo>
                      <a:pt x="178" y="65"/>
                    </a:lnTo>
                    <a:lnTo>
                      <a:pt x="175" y="57"/>
                    </a:lnTo>
                    <a:lnTo>
                      <a:pt x="172" y="48"/>
                    </a:lnTo>
                    <a:lnTo>
                      <a:pt x="167" y="42"/>
                    </a:lnTo>
                    <a:lnTo>
                      <a:pt x="162" y="34"/>
                    </a:lnTo>
                    <a:lnTo>
                      <a:pt x="156" y="27"/>
                    </a:lnTo>
                    <a:lnTo>
                      <a:pt x="149" y="22"/>
                    </a:lnTo>
                    <a:lnTo>
                      <a:pt x="142" y="16"/>
                    </a:lnTo>
                    <a:lnTo>
                      <a:pt x="134" y="12"/>
                    </a:lnTo>
                    <a:lnTo>
                      <a:pt x="126" y="8"/>
                    </a:lnTo>
                    <a:lnTo>
                      <a:pt x="118" y="5"/>
                    </a:lnTo>
                    <a:lnTo>
                      <a:pt x="109" y="3"/>
                    </a:lnTo>
                    <a:lnTo>
                      <a:pt x="101" y="2"/>
                    </a:lnTo>
                    <a:lnTo>
                      <a:pt x="91" y="0"/>
                    </a:lnTo>
                    <a:lnTo>
                      <a:pt x="82" y="2"/>
                    </a:lnTo>
                    <a:lnTo>
                      <a:pt x="73" y="3"/>
                    </a:lnTo>
                    <a:lnTo>
                      <a:pt x="64" y="5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3" y="22"/>
                    </a:lnTo>
                    <a:lnTo>
                      <a:pt x="26" y="27"/>
                    </a:lnTo>
                    <a:lnTo>
                      <a:pt x="21" y="34"/>
                    </a:lnTo>
                    <a:lnTo>
                      <a:pt x="15" y="42"/>
                    </a:lnTo>
                    <a:lnTo>
                      <a:pt x="11" y="48"/>
                    </a:lnTo>
                    <a:lnTo>
                      <a:pt x="6" y="57"/>
                    </a:lnTo>
                    <a:lnTo>
                      <a:pt x="4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6" y="128"/>
                    </a:lnTo>
                    <a:lnTo>
                      <a:pt x="11" y="136"/>
                    </a:lnTo>
                    <a:lnTo>
                      <a:pt x="15" y="144"/>
                    </a:lnTo>
                    <a:lnTo>
                      <a:pt x="21" y="150"/>
                    </a:lnTo>
                    <a:lnTo>
                      <a:pt x="26" y="157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7" y="172"/>
                    </a:lnTo>
                    <a:lnTo>
                      <a:pt x="55" y="176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59" name="Freeform 118"/>
              <p:cNvSpPr>
                <a:spLocks/>
              </p:cNvSpPr>
              <p:nvPr/>
            </p:nvSpPr>
            <p:spPr bwMode="auto">
              <a:xfrm>
                <a:off x="12235265" y="3150549"/>
                <a:ext cx="203200" cy="34925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1192" y="3"/>
                  </a:cxn>
                  <a:cxn ang="0">
                    <a:pos x="1212" y="8"/>
                  </a:cxn>
                  <a:cxn ang="0">
                    <a:pos x="1231" y="19"/>
                  </a:cxn>
                  <a:cxn ang="0">
                    <a:pos x="1246" y="33"/>
                  </a:cxn>
                  <a:cxn ang="0">
                    <a:pos x="1259" y="48"/>
                  </a:cxn>
                  <a:cxn ang="0">
                    <a:pos x="1271" y="67"/>
                  </a:cxn>
                  <a:cxn ang="0">
                    <a:pos x="1276" y="87"/>
                  </a:cxn>
                  <a:cxn ang="0">
                    <a:pos x="1278" y="109"/>
                  </a:cxn>
                  <a:cxn ang="0">
                    <a:pos x="1276" y="131"/>
                  </a:cxn>
                  <a:cxn ang="0">
                    <a:pos x="1271" y="151"/>
                  </a:cxn>
                  <a:cxn ang="0">
                    <a:pos x="1259" y="170"/>
                  </a:cxn>
                  <a:cxn ang="0">
                    <a:pos x="1246" y="186"/>
                  </a:cxn>
                  <a:cxn ang="0">
                    <a:pos x="1231" y="199"/>
                  </a:cxn>
                  <a:cxn ang="0">
                    <a:pos x="1212" y="209"/>
                  </a:cxn>
                  <a:cxn ang="0">
                    <a:pos x="1192" y="216"/>
                  </a:cxn>
                  <a:cxn ang="0">
                    <a:pos x="1170" y="218"/>
                  </a:cxn>
                  <a:cxn ang="0">
                    <a:pos x="97" y="218"/>
                  </a:cxn>
                  <a:cxn ang="0">
                    <a:pos x="76" y="213"/>
                  </a:cxn>
                  <a:cxn ang="0">
                    <a:pos x="56" y="205"/>
                  </a:cxn>
                  <a:cxn ang="0">
                    <a:pos x="40" y="193"/>
                  </a:cxn>
                  <a:cxn ang="0">
                    <a:pos x="24" y="178"/>
                  </a:cxn>
                  <a:cxn ang="0">
                    <a:pos x="13" y="161"/>
                  </a:cxn>
                  <a:cxn ang="0">
                    <a:pos x="4" y="141"/>
                  </a:cxn>
                  <a:cxn ang="0">
                    <a:pos x="0" y="120"/>
                  </a:cxn>
                  <a:cxn ang="0">
                    <a:pos x="0" y="98"/>
                  </a:cxn>
                  <a:cxn ang="0">
                    <a:pos x="4" y="77"/>
                  </a:cxn>
                  <a:cxn ang="0">
                    <a:pos x="13" y="57"/>
                  </a:cxn>
                  <a:cxn ang="0">
                    <a:pos x="24" y="40"/>
                  </a:cxn>
                  <a:cxn ang="0">
                    <a:pos x="40" y="25"/>
                  </a:cxn>
                  <a:cxn ang="0">
                    <a:pos x="56" y="14"/>
                  </a:cxn>
                  <a:cxn ang="0">
                    <a:pos x="76" y="5"/>
                  </a:cxn>
                  <a:cxn ang="0">
                    <a:pos x="97" y="0"/>
                  </a:cxn>
                </a:cxnLst>
                <a:rect l="0" t="0" r="r" b="b"/>
                <a:pathLst>
                  <a:path w="1278" h="218">
                    <a:moveTo>
                      <a:pt x="108" y="0"/>
                    </a:moveTo>
                    <a:lnTo>
                      <a:pt x="1170" y="0"/>
                    </a:lnTo>
                    <a:lnTo>
                      <a:pt x="1181" y="0"/>
                    </a:lnTo>
                    <a:lnTo>
                      <a:pt x="1192" y="3"/>
                    </a:lnTo>
                    <a:lnTo>
                      <a:pt x="1202" y="5"/>
                    </a:lnTo>
                    <a:lnTo>
                      <a:pt x="1212" y="8"/>
                    </a:lnTo>
                    <a:lnTo>
                      <a:pt x="1222" y="14"/>
                    </a:lnTo>
                    <a:lnTo>
                      <a:pt x="1231" y="19"/>
                    </a:lnTo>
                    <a:lnTo>
                      <a:pt x="1238" y="25"/>
                    </a:lnTo>
                    <a:lnTo>
                      <a:pt x="1246" y="33"/>
                    </a:lnTo>
                    <a:lnTo>
                      <a:pt x="1254" y="40"/>
                    </a:lnTo>
                    <a:lnTo>
                      <a:pt x="1259" y="48"/>
                    </a:lnTo>
                    <a:lnTo>
                      <a:pt x="1265" y="57"/>
                    </a:lnTo>
                    <a:lnTo>
                      <a:pt x="1271" y="67"/>
                    </a:lnTo>
                    <a:lnTo>
                      <a:pt x="1274" y="77"/>
                    </a:lnTo>
                    <a:lnTo>
                      <a:pt x="1276" y="87"/>
                    </a:lnTo>
                    <a:lnTo>
                      <a:pt x="1278" y="98"/>
                    </a:lnTo>
                    <a:lnTo>
                      <a:pt x="1278" y="109"/>
                    </a:lnTo>
                    <a:lnTo>
                      <a:pt x="1278" y="120"/>
                    </a:lnTo>
                    <a:lnTo>
                      <a:pt x="1276" y="131"/>
                    </a:lnTo>
                    <a:lnTo>
                      <a:pt x="1274" y="141"/>
                    </a:lnTo>
                    <a:lnTo>
                      <a:pt x="1271" y="151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4" y="178"/>
                    </a:lnTo>
                    <a:lnTo>
                      <a:pt x="1246" y="186"/>
                    </a:lnTo>
                    <a:lnTo>
                      <a:pt x="1238" y="193"/>
                    </a:lnTo>
                    <a:lnTo>
                      <a:pt x="1231" y="199"/>
                    </a:lnTo>
                    <a:lnTo>
                      <a:pt x="1222" y="205"/>
                    </a:lnTo>
                    <a:lnTo>
                      <a:pt x="1212" y="209"/>
                    </a:lnTo>
                    <a:lnTo>
                      <a:pt x="1202" y="213"/>
                    </a:lnTo>
                    <a:lnTo>
                      <a:pt x="1192" y="216"/>
                    </a:lnTo>
                    <a:lnTo>
                      <a:pt x="1181" y="218"/>
                    </a:lnTo>
                    <a:lnTo>
                      <a:pt x="1170" y="218"/>
                    </a:lnTo>
                    <a:lnTo>
                      <a:pt x="108" y="218"/>
                    </a:lnTo>
                    <a:lnTo>
                      <a:pt x="97" y="218"/>
                    </a:lnTo>
                    <a:lnTo>
                      <a:pt x="86" y="216"/>
                    </a:lnTo>
                    <a:lnTo>
                      <a:pt x="76" y="213"/>
                    </a:lnTo>
                    <a:lnTo>
                      <a:pt x="66" y="209"/>
                    </a:lnTo>
                    <a:lnTo>
                      <a:pt x="56" y="205"/>
                    </a:lnTo>
                    <a:lnTo>
                      <a:pt x="47" y="199"/>
                    </a:lnTo>
                    <a:lnTo>
                      <a:pt x="40" y="193"/>
                    </a:lnTo>
                    <a:lnTo>
                      <a:pt x="32" y="186"/>
                    </a:lnTo>
                    <a:lnTo>
                      <a:pt x="24" y="178"/>
                    </a:lnTo>
                    <a:lnTo>
                      <a:pt x="19" y="170"/>
                    </a:lnTo>
                    <a:lnTo>
                      <a:pt x="13" y="161"/>
                    </a:lnTo>
                    <a:lnTo>
                      <a:pt x="9" y="151"/>
                    </a:lnTo>
                    <a:lnTo>
                      <a:pt x="4" y="141"/>
                    </a:lnTo>
                    <a:lnTo>
                      <a:pt x="2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2" y="87"/>
                    </a:lnTo>
                    <a:lnTo>
                      <a:pt x="4" y="77"/>
                    </a:lnTo>
                    <a:lnTo>
                      <a:pt x="9" y="67"/>
                    </a:lnTo>
                    <a:lnTo>
                      <a:pt x="13" y="57"/>
                    </a:lnTo>
                    <a:lnTo>
                      <a:pt x="19" y="48"/>
                    </a:lnTo>
                    <a:lnTo>
                      <a:pt x="24" y="40"/>
                    </a:lnTo>
                    <a:lnTo>
                      <a:pt x="32" y="33"/>
                    </a:lnTo>
                    <a:lnTo>
                      <a:pt x="40" y="25"/>
                    </a:lnTo>
                    <a:lnTo>
                      <a:pt x="47" y="19"/>
                    </a:lnTo>
                    <a:lnTo>
                      <a:pt x="56" y="14"/>
                    </a:lnTo>
                    <a:lnTo>
                      <a:pt x="66" y="8"/>
                    </a:lnTo>
                    <a:lnTo>
                      <a:pt x="76" y="5"/>
                    </a:lnTo>
                    <a:lnTo>
                      <a:pt x="86" y="3"/>
                    </a:lnTo>
                    <a:lnTo>
                      <a:pt x="97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60" name="Freeform 119"/>
              <p:cNvSpPr>
                <a:spLocks/>
              </p:cNvSpPr>
              <p:nvPr/>
            </p:nvSpPr>
            <p:spPr bwMode="auto">
              <a:xfrm>
                <a:off x="11619315" y="3152137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9"/>
                  </a:cxn>
                  <a:cxn ang="0">
                    <a:pos x="136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5"/>
                  </a:cxn>
                  <a:cxn ang="0">
                    <a:pos x="179" y="119"/>
                  </a:cxn>
                  <a:cxn ang="0">
                    <a:pos x="183" y="101"/>
                  </a:cxn>
                  <a:cxn ang="0">
                    <a:pos x="183" y="82"/>
                  </a:cxn>
                  <a:cxn ang="0">
                    <a:pos x="179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6" y="11"/>
                  </a:cxn>
                  <a:cxn ang="0">
                    <a:pos x="119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5" y="4"/>
                  </a:cxn>
                  <a:cxn ang="0">
                    <a:pos x="49" y="11"/>
                  </a:cxn>
                  <a:cxn ang="0">
                    <a:pos x="34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5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5" y="119"/>
                  </a:cxn>
                  <a:cxn ang="0">
                    <a:pos x="11" y="135"/>
                  </a:cxn>
                  <a:cxn ang="0">
                    <a:pos x="21" y="150"/>
                  </a:cxn>
                  <a:cxn ang="0">
                    <a:pos x="34" y="162"/>
                  </a:cxn>
                  <a:cxn ang="0">
                    <a:pos x="49" y="172"/>
                  </a:cxn>
                  <a:cxn ang="0">
                    <a:pos x="65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9" y="179"/>
                    </a:lnTo>
                    <a:lnTo>
                      <a:pt x="128" y="175"/>
                    </a:lnTo>
                    <a:lnTo>
                      <a:pt x="136" y="172"/>
                    </a:lnTo>
                    <a:lnTo>
                      <a:pt x="143" y="168"/>
                    </a:lnTo>
                    <a:lnTo>
                      <a:pt x="150" y="162"/>
                    </a:lnTo>
                    <a:lnTo>
                      <a:pt x="157" y="156"/>
                    </a:lnTo>
                    <a:lnTo>
                      <a:pt x="162" y="150"/>
                    </a:lnTo>
                    <a:lnTo>
                      <a:pt x="168" y="142"/>
                    </a:lnTo>
                    <a:lnTo>
                      <a:pt x="172" y="135"/>
                    </a:lnTo>
                    <a:lnTo>
                      <a:pt x="177" y="127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3" y="101"/>
                    </a:lnTo>
                    <a:lnTo>
                      <a:pt x="183" y="91"/>
                    </a:lnTo>
                    <a:lnTo>
                      <a:pt x="183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7" y="56"/>
                    </a:lnTo>
                    <a:lnTo>
                      <a:pt x="172" y="48"/>
                    </a:lnTo>
                    <a:lnTo>
                      <a:pt x="168" y="40"/>
                    </a:lnTo>
                    <a:lnTo>
                      <a:pt x="162" y="33"/>
                    </a:lnTo>
                    <a:lnTo>
                      <a:pt x="157" y="27"/>
                    </a:lnTo>
                    <a:lnTo>
                      <a:pt x="150" y="21"/>
                    </a:lnTo>
                    <a:lnTo>
                      <a:pt x="143" y="16"/>
                    </a:lnTo>
                    <a:lnTo>
                      <a:pt x="136" y="11"/>
                    </a:lnTo>
                    <a:lnTo>
                      <a:pt x="128" y="8"/>
                    </a:lnTo>
                    <a:lnTo>
                      <a:pt x="119" y="4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5" y="4"/>
                    </a:lnTo>
                    <a:lnTo>
                      <a:pt x="57" y="8"/>
                    </a:lnTo>
                    <a:lnTo>
                      <a:pt x="49" y="11"/>
                    </a:lnTo>
                    <a:lnTo>
                      <a:pt x="41" y="16"/>
                    </a:lnTo>
                    <a:lnTo>
                      <a:pt x="34" y="21"/>
                    </a:lnTo>
                    <a:lnTo>
                      <a:pt x="28" y="27"/>
                    </a:lnTo>
                    <a:lnTo>
                      <a:pt x="21" y="33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8" y="56"/>
                    </a:lnTo>
                    <a:lnTo>
                      <a:pt x="5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5" y="119"/>
                    </a:lnTo>
                    <a:lnTo>
                      <a:pt x="8" y="127"/>
                    </a:lnTo>
                    <a:lnTo>
                      <a:pt x="11" y="135"/>
                    </a:lnTo>
                    <a:lnTo>
                      <a:pt x="16" y="142"/>
                    </a:lnTo>
                    <a:lnTo>
                      <a:pt x="21" y="150"/>
                    </a:lnTo>
                    <a:lnTo>
                      <a:pt x="28" y="156"/>
                    </a:lnTo>
                    <a:lnTo>
                      <a:pt x="34" y="162"/>
                    </a:lnTo>
                    <a:lnTo>
                      <a:pt x="41" y="168"/>
                    </a:lnTo>
                    <a:lnTo>
                      <a:pt x="49" y="172"/>
                    </a:lnTo>
                    <a:lnTo>
                      <a:pt x="57" y="175"/>
                    </a:lnTo>
                    <a:lnTo>
                      <a:pt x="65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61" name="Freeform 120"/>
              <p:cNvSpPr>
                <a:spLocks/>
              </p:cNvSpPr>
              <p:nvPr/>
            </p:nvSpPr>
            <p:spPr bwMode="auto">
              <a:xfrm>
                <a:off x="11659003" y="3152137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5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8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0" y="0"/>
                  </a:cxn>
                  <a:cxn ang="0">
                    <a:pos x="81" y="0"/>
                  </a:cxn>
                  <a:cxn ang="0">
                    <a:pos x="63" y="4"/>
                  </a:cxn>
                  <a:cxn ang="0">
                    <a:pos x="48" y="11"/>
                  </a:cxn>
                  <a:cxn ang="0">
                    <a:pos x="32" y="21"/>
                  </a:cxn>
                  <a:cxn ang="0">
                    <a:pos x="20" y="33"/>
                  </a:cxn>
                  <a:cxn ang="0">
                    <a:pos x="10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0" y="135"/>
                  </a:cxn>
                  <a:cxn ang="0">
                    <a:pos x="20" y="150"/>
                  </a:cxn>
                  <a:cxn ang="0">
                    <a:pos x="32" y="162"/>
                  </a:cxn>
                  <a:cxn ang="0">
                    <a:pos x="48" y="172"/>
                  </a:cxn>
                  <a:cxn ang="0">
                    <a:pos x="63" y="179"/>
                  </a:cxn>
                  <a:cxn ang="0">
                    <a:pos x="81" y="182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5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5" y="156"/>
                    </a:lnTo>
                    <a:lnTo>
                      <a:pt x="161" y="150"/>
                    </a:lnTo>
                    <a:lnTo>
                      <a:pt x="167" y="142"/>
                    </a:lnTo>
                    <a:lnTo>
                      <a:pt x="171" y="135"/>
                    </a:lnTo>
                    <a:lnTo>
                      <a:pt x="175" y="127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5" y="56"/>
                    </a:lnTo>
                    <a:lnTo>
                      <a:pt x="171" y="48"/>
                    </a:lnTo>
                    <a:lnTo>
                      <a:pt x="167" y="40"/>
                    </a:lnTo>
                    <a:lnTo>
                      <a:pt x="161" y="33"/>
                    </a:lnTo>
                    <a:lnTo>
                      <a:pt x="155" y="27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7" y="8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1" y="0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6" y="8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2" y="21"/>
                    </a:lnTo>
                    <a:lnTo>
                      <a:pt x="27" y="27"/>
                    </a:lnTo>
                    <a:lnTo>
                      <a:pt x="20" y="33"/>
                    </a:lnTo>
                    <a:lnTo>
                      <a:pt x="16" y="40"/>
                    </a:lnTo>
                    <a:lnTo>
                      <a:pt x="10" y="48"/>
                    </a:lnTo>
                    <a:lnTo>
                      <a:pt x="7" y="56"/>
                    </a:lnTo>
                    <a:lnTo>
                      <a:pt x="4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4" y="119"/>
                    </a:lnTo>
                    <a:lnTo>
                      <a:pt x="7" y="127"/>
                    </a:lnTo>
                    <a:lnTo>
                      <a:pt x="10" y="135"/>
                    </a:lnTo>
                    <a:lnTo>
                      <a:pt x="16" y="142"/>
                    </a:lnTo>
                    <a:lnTo>
                      <a:pt x="20" y="150"/>
                    </a:lnTo>
                    <a:lnTo>
                      <a:pt x="27" y="156"/>
                    </a:lnTo>
                    <a:lnTo>
                      <a:pt x="32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6" y="175"/>
                    </a:lnTo>
                    <a:lnTo>
                      <a:pt x="63" y="179"/>
                    </a:lnTo>
                    <a:lnTo>
                      <a:pt x="72" y="181"/>
                    </a:lnTo>
                    <a:lnTo>
                      <a:pt x="81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62" name="Freeform 121"/>
              <p:cNvSpPr>
                <a:spLocks/>
              </p:cNvSpPr>
              <p:nvPr/>
            </p:nvSpPr>
            <p:spPr bwMode="auto">
              <a:xfrm>
                <a:off x="11698690" y="3152137"/>
                <a:ext cx="30163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1" y="135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8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0" y="33"/>
                  </a:cxn>
                  <a:cxn ang="0">
                    <a:pos x="11" y="48"/>
                  </a:cxn>
                  <a:cxn ang="0">
                    <a:pos x="3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3" y="119"/>
                  </a:cxn>
                  <a:cxn ang="0">
                    <a:pos x="11" y="135"/>
                  </a:cxn>
                  <a:cxn ang="0">
                    <a:pos x="20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2"/>
                    </a:lnTo>
                    <a:lnTo>
                      <a:pt x="110" y="181"/>
                    </a:lnTo>
                    <a:lnTo>
                      <a:pt x="118" y="179"/>
                    </a:lnTo>
                    <a:lnTo>
                      <a:pt x="126" y="175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5" y="156"/>
                    </a:lnTo>
                    <a:lnTo>
                      <a:pt x="162" y="150"/>
                    </a:lnTo>
                    <a:lnTo>
                      <a:pt x="166" y="142"/>
                    </a:lnTo>
                    <a:lnTo>
                      <a:pt x="171" y="135"/>
                    </a:lnTo>
                    <a:lnTo>
                      <a:pt x="175" y="127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5" y="56"/>
                    </a:lnTo>
                    <a:lnTo>
                      <a:pt x="171" y="48"/>
                    </a:lnTo>
                    <a:lnTo>
                      <a:pt x="166" y="40"/>
                    </a:lnTo>
                    <a:lnTo>
                      <a:pt x="162" y="33"/>
                    </a:lnTo>
                    <a:lnTo>
                      <a:pt x="155" y="27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8"/>
                    </a:lnTo>
                    <a:lnTo>
                      <a:pt x="118" y="4"/>
                    </a:lnTo>
                    <a:lnTo>
                      <a:pt x="110" y="2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2" y="2"/>
                    </a:lnTo>
                    <a:lnTo>
                      <a:pt x="64" y="4"/>
                    </a:lnTo>
                    <a:lnTo>
                      <a:pt x="55" y="8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7" y="27"/>
                    </a:lnTo>
                    <a:lnTo>
                      <a:pt x="20" y="33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3" y="119"/>
                    </a:lnTo>
                    <a:lnTo>
                      <a:pt x="7" y="127"/>
                    </a:lnTo>
                    <a:lnTo>
                      <a:pt x="11" y="135"/>
                    </a:lnTo>
                    <a:lnTo>
                      <a:pt x="16" y="142"/>
                    </a:lnTo>
                    <a:lnTo>
                      <a:pt x="20" y="150"/>
                    </a:lnTo>
                    <a:lnTo>
                      <a:pt x="27" y="156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5"/>
                    </a:lnTo>
                    <a:lnTo>
                      <a:pt x="64" y="179"/>
                    </a:lnTo>
                    <a:lnTo>
                      <a:pt x="72" y="181"/>
                    </a:lnTo>
                    <a:lnTo>
                      <a:pt x="82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63" name="Freeform 122"/>
              <p:cNvSpPr>
                <a:spLocks/>
              </p:cNvSpPr>
              <p:nvPr/>
            </p:nvSpPr>
            <p:spPr bwMode="auto">
              <a:xfrm>
                <a:off x="11739965" y="3152137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8" y="162"/>
                  </a:cxn>
                  <a:cxn ang="0">
                    <a:pos x="162" y="150"/>
                  </a:cxn>
                  <a:cxn ang="0">
                    <a:pos x="172" y="135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48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3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3" y="119"/>
                  </a:cxn>
                  <a:cxn ang="0">
                    <a:pos x="11" y="135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8" y="179"/>
                    </a:lnTo>
                    <a:lnTo>
                      <a:pt x="126" y="175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8" y="162"/>
                    </a:lnTo>
                    <a:lnTo>
                      <a:pt x="155" y="156"/>
                    </a:lnTo>
                    <a:lnTo>
                      <a:pt x="162" y="150"/>
                    </a:lnTo>
                    <a:lnTo>
                      <a:pt x="166" y="142"/>
                    </a:lnTo>
                    <a:lnTo>
                      <a:pt x="172" y="135"/>
                    </a:lnTo>
                    <a:lnTo>
                      <a:pt x="175" y="127"/>
                    </a:lnTo>
                    <a:lnTo>
                      <a:pt x="178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8" y="64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6" y="40"/>
                    </a:lnTo>
                    <a:lnTo>
                      <a:pt x="162" y="33"/>
                    </a:lnTo>
                    <a:lnTo>
                      <a:pt x="155" y="27"/>
                    </a:lnTo>
                    <a:lnTo>
                      <a:pt x="148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8"/>
                    </a:lnTo>
                    <a:lnTo>
                      <a:pt x="118" y="4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8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6" y="27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3" y="119"/>
                    </a:lnTo>
                    <a:lnTo>
                      <a:pt x="6" y="127"/>
                    </a:lnTo>
                    <a:lnTo>
                      <a:pt x="11" y="135"/>
                    </a:lnTo>
                    <a:lnTo>
                      <a:pt x="15" y="142"/>
                    </a:lnTo>
                    <a:lnTo>
                      <a:pt x="21" y="150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5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64" name="Freeform 123"/>
              <p:cNvSpPr>
                <a:spLocks/>
              </p:cNvSpPr>
              <p:nvPr/>
            </p:nvSpPr>
            <p:spPr bwMode="auto">
              <a:xfrm>
                <a:off x="11779653" y="3152137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2" y="135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8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8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1" y="135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6" y="175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2" y="150"/>
                    </a:lnTo>
                    <a:lnTo>
                      <a:pt x="167" y="142"/>
                    </a:lnTo>
                    <a:lnTo>
                      <a:pt x="172" y="135"/>
                    </a:lnTo>
                    <a:lnTo>
                      <a:pt x="175" y="127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0" y="73"/>
                    </a:lnTo>
                    <a:lnTo>
                      <a:pt x="178" y="64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7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8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8"/>
                    </a:lnTo>
                    <a:lnTo>
                      <a:pt x="47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6" y="27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6" y="127"/>
                    </a:lnTo>
                    <a:lnTo>
                      <a:pt x="11" y="135"/>
                    </a:lnTo>
                    <a:lnTo>
                      <a:pt x="15" y="142"/>
                    </a:lnTo>
                    <a:lnTo>
                      <a:pt x="21" y="150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7" y="172"/>
                    </a:lnTo>
                    <a:lnTo>
                      <a:pt x="55" y="175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65" name="Freeform 124"/>
              <p:cNvSpPr>
                <a:spLocks/>
              </p:cNvSpPr>
              <p:nvPr/>
            </p:nvSpPr>
            <p:spPr bwMode="auto">
              <a:xfrm>
                <a:off x="12235265" y="3337874"/>
                <a:ext cx="203200" cy="34925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1192" y="2"/>
                  </a:cxn>
                  <a:cxn ang="0">
                    <a:pos x="1212" y="8"/>
                  </a:cxn>
                  <a:cxn ang="0">
                    <a:pos x="1231" y="18"/>
                  </a:cxn>
                  <a:cxn ang="0">
                    <a:pos x="1246" y="31"/>
                  </a:cxn>
                  <a:cxn ang="0">
                    <a:pos x="1259" y="48"/>
                  </a:cxn>
                  <a:cxn ang="0">
                    <a:pos x="1271" y="67"/>
                  </a:cxn>
                  <a:cxn ang="0">
                    <a:pos x="1276" y="87"/>
                  </a:cxn>
                  <a:cxn ang="0">
                    <a:pos x="1278" y="109"/>
                  </a:cxn>
                  <a:cxn ang="0">
                    <a:pos x="1276" y="131"/>
                  </a:cxn>
                  <a:cxn ang="0">
                    <a:pos x="1271" y="151"/>
                  </a:cxn>
                  <a:cxn ang="0">
                    <a:pos x="1259" y="170"/>
                  </a:cxn>
                  <a:cxn ang="0">
                    <a:pos x="1246" y="185"/>
                  </a:cxn>
                  <a:cxn ang="0">
                    <a:pos x="1231" y="199"/>
                  </a:cxn>
                  <a:cxn ang="0">
                    <a:pos x="1212" y="209"/>
                  </a:cxn>
                  <a:cxn ang="0">
                    <a:pos x="1192" y="215"/>
                  </a:cxn>
                  <a:cxn ang="0">
                    <a:pos x="1170" y="217"/>
                  </a:cxn>
                  <a:cxn ang="0">
                    <a:pos x="97" y="217"/>
                  </a:cxn>
                  <a:cxn ang="0">
                    <a:pos x="76" y="213"/>
                  </a:cxn>
                  <a:cxn ang="0">
                    <a:pos x="56" y="204"/>
                  </a:cxn>
                  <a:cxn ang="0">
                    <a:pos x="40" y="193"/>
                  </a:cxn>
                  <a:cxn ang="0">
                    <a:pos x="24" y="177"/>
                  </a:cxn>
                  <a:cxn ang="0">
                    <a:pos x="13" y="161"/>
                  </a:cxn>
                  <a:cxn ang="0">
                    <a:pos x="4" y="141"/>
                  </a:cxn>
                  <a:cxn ang="0">
                    <a:pos x="0" y="120"/>
                  </a:cxn>
                  <a:cxn ang="0">
                    <a:pos x="0" y="98"/>
                  </a:cxn>
                  <a:cxn ang="0">
                    <a:pos x="4" y="77"/>
                  </a:cxn>
                  <a:cxn ang="0">
                    <a:pos x="13" y="57"/>
                  </a:cxn>
                  <a:cxn ang="0">
                    <a:pos x="24" y="39"/>
                  </a:cxn>
                  <a:cxn ang="0">
                    <a:pos x="40" y="24"/>
                  </a:cxn>
                  <a:cxn ang="0">
                    <a:pos x="56" y="13"/>
                  </a:cxn>
                  <a:cxn ang="0">
                    <a:pos x="76" y="4"/>
                  </a:cxn>
                  <a:cxn ang="0">
                    <a:pos x="97" y="0"/>
                  </a:cxn>
                </a:cxnLst>
                <a:rect l="0" t="0" r="r" b="b"/>
                <a:pathLst>
                  <a:path w="1278" h="217">
                    <a:moveTo>
                      <a:pt x="108" y="0"/>
                    </a:moveTo>
                    <a:lnTo>
                      <a:pt x="1170" y="0"/>
                    </a:lnTo>
                    <a:lnTo>
                      <a:pt x="1181" y="0"/>
                    </a:lnTo>
                    <a:lnTo>
                      <a:pt x="1192" y="2"/>
                    </a:lnTo>
                    <a:lnTo>
                      <a:pt x="1202" y="4"/>
                    </a:lnTo>
                    <a:lnTo>
                      <a:pt x="1212" y="8"/>
                    </a:lnTo>
                    <a:lnTo>
                      <a:pt x="1222" y="13"/>
                    </a:lnTo>
                    <a:lnTo>
                      <a:pt x="1231" y="18"/>
                    </a:lnTo>
                    <a:lnTo>
                      <a:pt x="1238" y="24"/>
                    </a:lnTo>
                    <a:lnTo>
                      <a:pt x="1246" y="31"/>
                    </a:lnTo>
                    <a:lnTo>
                      <a:pt x="1254" y="39"/>
                    </a:lnTo>
                    <a:lnTo>
                      <a:pt x="1259" y="48"/>
                    </a:lnTo>
                    <a:lnTo>
                      <a:pt x="1265" y="57"/>
                    </a:lnTo>
                    <a:lnTo>
                      <a:pt x="1271" y="67"/>
                    </a:lnTo>
                    <a:lnTo>
                      <a:pt x="1274" y="77"/>
                    </a:lnTo>
                    <a:lnTo>
                      <a:pt x="1276" y="87"/>
                    </a:lnTo>
                    <a:lnTo>
                      <a:pt x="1278" y="98"/>
                    </a:lnTo>
                    <a:lnTo>
                      <a:pt x="1278" y="109"/>
                    </a:lnTo>
                    <a:lnTo>
                      <a:pt x="1278" y="120"/>
                    </a:lnTo>
                    <a:lnTo>
                      <a:pt x="1276" y="131"/>
                    </a:lnTo>
                    <a:lnTo>
                      <a:pt x="1274" y="141"/>
                    </a:lnTo>
                    <a:lnTo>
                      <a:pt x="1271" y="151"/>
                    </a:lnTo>
                    <a:lnTo>
                      <a:pt x="1265" y="161"/>
                    </a:lnTo>
                    <a:lnTo>
                      <a:pt x="1259" y="170"/>
                    </a:lnTo>
                    <a:lnTo>
                      <a:pt x="1254" y="177"/>
                    </a:lnTo>
                    <a:lnTo>
                      <a:pt x="1246" y="185"/>
                    </a:lnTo>
                    <a:lnTo>
                      <a:pt x="1238" y="193"/>
                    </a:lnTo>
                    <a:lnTo>
                      <a:pt x="1231" y="199"/>
                    </a:lnTo>
                    <a:lnTo>
                      <a:pt x="1222" y="204"/>
                    </a:lnTo>
                    <a:lnTo>
                      <a:pt x="1212" y="209"/>
                    </a:lnTo>
                    <a:lnTo>
                      <a:pt x="1202" y="213"/>
                    </a:lnTo>
                    <a:lnTo>
                      <a:pt x="1192" y="215"/>
                    </a:lnTo>
                    <a:lnTo>
                      <a:pt x="1181" y="217"/>
                    </a:lnTo>
                    <a:lnTo>
                      <a:pt x="1170" y="217"/>
                    </a:lnTo>
                    <a:lnTo>
                      <a:pt x="108" y="217"/>
                    </a:lnTo>
                    <a:lnTo>
                      <a:pt x="97" y="217"/>
                    </a:lnTo>
                    <a:lnTo>
                      <a:pt x="86" y="215"/>
                    </a:lnTo>
                    <a:lnTo>
                      <a:pt x="76" y="213"/>
                    </a:lnTo>
                    <a:lnTo>
                      <a:pt x="66" y="209"/>
                    </a:lnTo>
                    <a:lnTo>
                      <a:pt x="56" y="204"/>
                    </a:lnTo>
                    <a:lnTo>
                      <a:pt x="47" y="199"/>
                    </a:lnTo>
                    <a:lnTo>
                      <a:pt x="40" y="193"/>
                    </a:lnTo>
                    <a:lnTo>
                      <a:pt x="32" y="185"/>
                    </a:lnTo>
                    <a:lnTo>
                      <a:pt x="24" y="177"/>
                    </a:lnTo>
                    <a:lnTo>
                      <a:pt x="19" y="170"/>
                    </a:lnTo>
                    <a:lnTo>
                      <a:pt x="13" y="161"/>
                    </a:lnTo>
                    <a:lnTo>
                      <a:pt x="9" y="151"/>
                    </a:lnTo>
                    <a:lnTo>
                      <a:pt x="4" y="141"/>
                    </a:lnTo>
                    <a:lnTo>
                      <a:pt x="2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2" y="87"/>
                    </a:lnTo>
                    <a:lnTo>
                      <a:pt x="4" y="77"/>
                    </a:lnTo>
                    <a:lnTo>
                      <a:pt x="9" y="67"/>
                    </a:lnTo>
                    <a:lnTo>
                      <a:pt x="13" y="57"/>
                    </a:lnTo>
                    <a:lnTo>
                      <a:pt x="19" y="48"/>
                    </a:lnTo>
                    <a:lnTo>
                      <a:pt x="24" y="39"/>
                    </a:lnTo>
                    <a:lnTo>
                      <a:pt x="32" y="31"/>
                    </a:lnTo>
                    <a:lnTo>
                      <a:pt x="40" y="24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4"/>
                    </a:lnTo>
                    <a:lnTo>
                      <a:pt x="86" y="2"/>
                    </a:lnTo>
                    <a:lnTo>
                      <a:pt x="97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66" name="Freeform 125"/>
              <p:cNvSpPr>
                <a:spLocks/>
              </p:cNvSpPr>
              <p:nvPr/>
            </p:nvSpPr>
            <p:spPr bwMode="auto">
              <a:xfrm>
                <a:off x="11619315" y="3339462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8"/>
                  </a:cxn>
                  <a:cxn ang="0">
                    <a:pos x="136" y="172"/>
                  </a:cxn>
                  <a:cxn ang="0">
                    <a:pos x="150" y="162"/>
                  </a:cxn>
                  <a:cxn ang="0">
                    <a:pos x="162" y="149"/>
                  </a:cxn>
                  <a:cxn ang="0">
                    <a:pos x="172" y="135"/>
                  </a:cxn>
                  <a:cxn ang="0">
                    <a:pos x="179" y="118"/>
                  </a:cxn>
                  <a:cxn ang="0">
                    <a:pos x="183" y="101"/>
                  </a:cxn>
                  <a:cxn ang="0">
                    <a:pos x="183" y="82"/>
                  </a:cxn>
                  <a:cxn ang="0">
                    <a:pos x="179" y="64"/>
                  </a:cxn>
                  <a:cxn ang="0">
                    <a:pos x="172" y="47"/>
                  </a:cxn>
                  <a:cxn ang="0">
                    <a:pos x="162" y="33"/>
                  </a:cxn>
                  <a:cxn ang="0">
                    <a:pos x="150" y="21"/>
                  </a:cxn>
                  <a:cxn ang="0">
                    <a:pos x="136" y="11"/>
                  </a:cxn>
                  <a:cxn ang="0">
                    <a:pos x="119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5" y="4"/>
                  </a:cxn>
                  <a:cxn ang="0">
                    <a:pos x="49" y="11"/>
                  </a:cxn>
                  <a:cxn ang="0">
                    <a:pos x="34" y="21"/>
                  </a:cxn>
                  <a:cxn ang="0">
                    <a:pos x="21" y="33"/>
                  </a:cxn>
                  <a:cxn ang="0">
                    <a:pos x="11" y="47"/>
                  </a:cxn>
                  <a:cxn ang="0">
                    <a:pos x="5" y="64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5" y="118"/>
                  </a:cxn>
                  <a:cxn ang="0">
                    <a:pos x="11" y="135"/>
                  </a:cxn>
                  <a:cxn ang="0">
                    <a:pos x="21" y="149"/>
                  </a:cxn>
                  <a:cxn ang="0">
                    <a:pos x="34" y="162"/>
                  </a:cxn>
                  <a:cxn ang="0">
                    <a:pos x="49" y="172"/>
                  </a:cxn>
                  <a:cxn ang="0">
                    <a:pos x="65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2"/>
                    </a:lnTo>
                    <a:lnTo>
                      <a:pt x="110" y="180"/>
                    </a:lnTo>
                    <a:lnTo>
                      <a:pt x="119" y="178"/>
                    </a:lnTo>
                    <a:lnTo>
                      <a:pt x="128" y="175"/>
                    </a:lnTo>
                    <a:lnTo>
                      <a:pt x="136" y="172"/>
                    </a:lnTo>
                    <a:lnTo>
                      <a:pt x="143" y="167"/>
                    </a:lnTo>
                    <a:lnTo>
                      <a:pt x="150" y="162"/>
                    </a:lnTo>
                    <a:lnTo>
                      <a:pt x="157" y="156"/>
                    </a:lnTo>
                    <a:lnTo>
                      <a:pt x="162" y="149"/>
                    </a:lnTo>
                    <a:lnTo>
                      <a:pt x="168" y="142"/>
                    </a:lnTo>
                    <a:lnTo>
                      <a:pt x="172" y="135"/>
                    </a:lnTo>
                    <a:lnTo>
                      <a:pt x="177" y="126"/>
                    </a:lnTo>
                    <a:lnTo>
                      <a:pt x="179" y="118"/>
                    </a:lnTo>
                    <a:lnTo>
                      <a:pt x="181" y="109"/>
                    </a:lnTo>
                    <a:lnTo>
                      <a:pt x="183" y="101"/>
                    </a:lnTo>
                    <a:lnTo>
                      <a:pt x="183" y="91"/>
                    </a:lnTo>
                    <a:lnTo>
                      <a:pt x="183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7" y="55"/>
                    </a:lnTo>
                    <a:lnTo>
                      <a:pt x="172" y="47"/>
                    </a:lnTo>
                    <a:lnTo>
                      <a:pt x="168" y="40"/>
                    </a:lnTo>
                    <a:lnTo>
                      <a:pt x="162" y="33"/>
                    </a:lnTo>
                    <a:lnTo>
                      <a:pt x="157" y="26"/>
                    </a:lnTo>
                    <a:lnTo>
                      <a:pt x="150" y="21"/>
                    </a:lnTo>
                    <a:lnTo>
                      <a:pt x="143" y="15"/>
                    </a:lnTo>
                    <a:lnTo>
                      <a:pt x="136" y="11"/>
                    </a:lnTo>
                    <a:lnTo>
                      <a:pt x="128" y="6"/>
                    </a:lnTo>
                    <a:lnTo>
                      <a:pt x="119" y="4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5" y="4"/>
                    </a:lnTo>
                    <a:lnTo>
                      <a:pt x="57" y="6"/>
                    </a:lnTo>
                    <a:lnTo>
                      <a:pt x="49" y="11"/>
                    </a:lnTo>
                    <a:lnTo>
                      <a:pt x="41" y="15"/>
                    </a:lnTo>
                    <a:lnTo>
                      <a:pt x="34" y="21"/>
                    </a:lnTo>
                    <a:lnTo>
                      <a:pt x="28" y="26"/>
                    </a:lnTo>
                    <a:lnTo>
                      <a:pt x="21" y="33"/>
                    </a:lnTo>
                    <a:lnTo>
                      <a:pt x="16" y="40"/>
                    </a:lnTo>
                    <a:lnTo>
                      <a:pt x="11" y="47"/>
                    </a:lnTo>
                    <a:lnTo>
                      <a:pt x="8" y="55"/>
                    </a:lnTo>
                    <a:lnTo>
                      <a:pt x="5" y="64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09"/>
                    </a:lnTo>
                    <a:lnTo>
                      <a:pt x="5" y="118"/>
                    </a:lnTo>
                    <a:lnTo>
                      <a:pt x="8" y="126"/>
                    </a:lnTo>
                    <a:lnTo>
                      <a:pt x="11" y="135"/>
                    </a:lnTo>
                    <a:lnTo>
                      <a:pt x="16" y="142"/>
                    </a:lnTo>
                    <a:lnTo>
                      <a:pt x="21" y="149"/>
                    </a:lnTo>
                    <a:lnTo>
                      <a:pt x="28" y="156"/>
                    </a:lnTo>
                    <a:lnTo>
                      <a:pt x="34" y="162"/>
                    </a:lnTo>
                    <a:lnTo>
                      <a:pt x="41" y="167"/>
                    </a:lnTo>
                    <a:lnTo>
                      <a:pt x="49" y="172"/>
                    </a:lnTo>
                    <a:lnTo>
                      <a:pt x="57" y="175"/>
                    </a:lnTo>
                    <a:lnTo>
                      <a:pt x="65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67" name="Freeform 126"/>
              <p:cNvSpPr>
                <a:spLocks/>
              </p:cNvSpPr>
              <p:nvPr/>
            </p:nvSpPr>
            <p:spPr bwMode="auto">
              <a:xfrm>
                <a:off x="11659003" y="3339462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8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1" y="149"/>
                  </a:cxn>
                  <a:cxn ang="0">
                    <a:pos x="171" y="135"/>
                  </a:cxn>
                  <a:cxn ang="0">
                    <a:pos x="179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7"/>
                  </a:cxn>
                  <a:cxn ang="0">
                    <a:pos x="161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0" y="0"/>
                  </a:cxn>
                  <a:cxn ang="0">
                    <a:pos x="81" y="0"/>
                  </a:cxn>
                  <a:cxn ang="0">
                    <a:pos x="63" y="4"/>
                  </a:cxn>
                  <a:cxn ang="0">
                    <a:pos x="48" y="11"/>
                  </a:cxn>
                  <a:cxn ang="0">
                    <a:pos x="32" y="21"/>
                  </a:cxn>
                  <a:cxn ang="0">
                    <a:pos x="20" y="33"/>
                  </a:cxn>
                  <a:cxn ang="0">
                    <a:pos x="10" y="47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8"/>
                  </a:cxn>
                  <a:cxn ang="0">
                    <a:pos x="10" y="135"/>
                  </a:cxn>
                  <a:cxn ang="0">
                    <a:pos x="20" y="149"/>
                  </a:cxn>
                  <a:cxn ang="0">
                    <a:pos x="32" y="162"/>
                  </a:cxn>
                  <a:cxn ang="0">
                    <a:pos x="48" y="172"/>
                  </a:cxn>
                  <a:cxn ang="0">
                    <a:pos x="63" y="178"/>
                  </a:cxn>
                  <a:cxn ang="0">
                    <a:pos x="81" y="182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2"/>
                    </a:lnTo>
                    <a:lnTo>
                      <a:pt x="109" y="180"/>
                    </a:lnTo>
                    <a:lnTo>
                      <a:pt x="118" y="178"/>
                    </a:lnTo>
                    <a:lnTo>
                      <a:pt x="127" y="175"/>
                    </a:lnTo>
                    <a:lnTo>
                      <a:pt x="134" y="172"/>
                    </a:lnTo>
                    <a:lnTo>
                      <a:pt x="142" y="167"/>
                    </a:lnTo>
                    <a:lnTo>
                      <a:pt x="149" y="162"/>
                    </a:lnTo>
                    <a:lnTo>
                      <a:pt x="155" y="156"/>
                    </a:lnTo>
                    <a:lnTo>
                      <a:pt x="161" y="149"/>
                    </a:lnTo>
                    <a:lnTo>
                      <a:pt x="167" y="142"/>
                    </a:lnTo>
                    <a:lnTo>
                      <a:pt x="171" y="135"/>
                    </a:lnTo>
                    <a:lnTo>
                      <a:pt x="175" y="126"/>
                    </a:lnTo>
                    <a:lnTo>
                      <a:pt x="179" y="118"/>
                    </a:lnTo>
                    <a:lnTo>
                      <a:pt x="181" y="109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5" y="55"/>
                    </a:lnTo>
                    <a:lnTo>
                      <a:pt x="171" y="47"/>
                    </a:lnTo>
                    <a:lnTo>
                      <a:pt x="167" y="40"/>
                    </a:lnTo>
                    <a:lnTo>
                      <a:pt x="161" y="33"/>
                    </a:lnTo>
                    <a:lnTo>
                      <a:pt x="155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7" y="6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1" y="0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6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2" y="21"/>
                    </a:lnTo>
                    <a:lnTo>
                      <a:pt x="27" y="26"/>
                    </a:lnTo>
                    <a:lnTo>
                      <a:pt x="20" y="33"/>
                    </a:lnTo>
                    <a:lnTo>
                      <a:pt x="16" y="40"/>
                    </a:lnTo>
                    <a:lnTo>
                      <a:pt x="10" y="47"/>
                    </a:lnTo>
                    <a:lnTo>
                      <a:pt x="7" y="55"/>
                    </a:lnTo>
                    <a:lnTo>
                      <a:pt x="4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1" y="109"/>
                    </a:lnTo>
                    <a:lnTo>
                      <a:pt x="4" y="118"/>
                    </a:lnTo>
                    <a:lnTo>
                      <a:pt x="7" y="126"/>
                    </a:lnTo>
                    <a:lnTo>
                      <a:pt x="10" y="135"/>
                    </a:lnTo>
                    <a:lnTo>
                      <a:pt x="16" y="142"/>
                    </a:lnTo>
                    <a:lnTo>
                      <a:pt x="20" y="149"/>
                    </a:lnTo>
                    <a:lnTo>
                      <a:pt x="27" y="156"/>
                    </a:lnTo>
                    <a:lnTo>
                      <a:pt x="32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6" y="175"/>
                    </a:lnTo>
                    <a:lnTo>
                      <a:pt x="63" y="178"/>
                    </a:lnTo>
                    <a:lnTo>
                      <a:pt x="72" y="180"/>
                    </a:lnTo>
                    <a:lnTo>
                      <a:pt x="81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68" name="Freeform 127"/>
              <p:cNvSpPr>
                <a:spLocks/>
              </p:cNvSpPr>
              <p:nvPr/>
            </p:nvSpPr>
            <p:spPr bwMode="auto">
              <a:xfrm>
                <a:off x="11698690" y="3339462"/>
                <a:ext cx="30163" cy="28575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8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49"/>
                  </a:cxn>
                  <a:cxn ang="0">
                    <a:pos x="171" y="135"/>
                  </a:cxn>
                  <a:cxn ang="0">
                    <a:pos x="179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4"/>
                  </a:cxn>
                  <a:cxn ang="0">
                    <a:pos x="171" y="47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0" y="33"/>
                  </a:cxn>
                  <a:cxn ang="0">
                    <a:pos x="11" y="47"/>
                  </a:cxn>
                  <a:cxn ang="0">
                    <a:pos x="3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3" y="118"/>
                  </a:cxn>
                  <a:cxn ang="0">
                    <a:pos x="11" y="135"/>
                  </a:cxn>
                  <a:cxn ang="0">
                    <a:pos x="20" y="149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2"/>
                    </a:lnTo>
                    <a:lnTo>
                      <a:pt x="110" y="180"/>
                    </a:lnTo>
                    <a:lnTo>
                      <a:pt x="118" y="178"/>
                    </a:lnTo>
                    <a:lnTo>
                      <a:pt x="126" y="175"/>
                    </a:lnTo>
                    <a:lnTo>
                      <a:pt x="134" y="172"/>
                    </a:lnTo>
                    <a:lnTo>
                      <a:pt x="142" y="167"/>
                    </a:lnTo>
                    <a:lnTo>
                      <a:pt x="149" y="162"/>
                    </a:lnTo>
                    <a:lnTo>
                      <a:pt x="155" y="156"/>
                    </a:lnTo>
                    <a:lnTo>
                      <a:pt x="162" y="149"/>
                    </a:lnTo>
                    <a:lnTo>
                      <a:pt x="166" y="142"/>
                    </a:lnTo>
                    <a:lnTo>
                      <a:pt x="171" y="135"/>
                    </a:lnTo>
                    <a:lnTo>
                      <a:pt x="175" y="126"/>
                    </a:lnTo>
                    <a:lnTo>
                      <a:pt x="179" y="118"/>
                    </a:lnTo>
                    <a:lnTo>
                      <a:pt x="181" y="109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4"/>
                    </a:lnTo>
                    <a:lnTo>
                      <a:pt x="175" y="55"/>
                    </a:lnTo>
                    <a:lnTo>
                      <a:pt x="171" y="47"/>
                    </a:lnTo>
                    <a:lnTo>
                      <a:pt x="166" y="40"/>
                    </a:lnTo>
                    <a:lnTo>
                      <a:pt x="162" y="33"/>
                    </a:lnTo>
                    <a:lnTo>
                      <a:pt x="155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6" y="6"/>
                    </a:lnTo>
                    <a:lnTo>
                      <a:pt x="118" y="4"/>
                    </a:lnTo>
                    <a:lnTo>
                      <a:pt x="110" y="2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2" y="2"/>
                    </a:lnTo>
                    <a:lnTo>
                      <a:pt x="64" y="4"/>
                    </a:lnTo>
                    <a:lnTo>
                      <a:pt x="55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0" y="33"/>
                    </a:lnTo>
                    <a:lnTo>
                      <a:pt x="16" y="40"/>
                    </a:lnTo>
                    <a:lnTo>
                      <a:pt x="11" y="47"/>
                    </a:lnTo>
                    <a:lnTo>
                      <a:pt x="7" y="55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1" y="109"/>
                    </a:lnTo>
                    <a:lnTo>
                      <a:pt x="3" y="118"/>
                    </a:lnTo>
                    <a:lnTo>
                      <a:pt x="7" y="126"/>
                    </a:lnTo>
                    <a:lnTo>
                      <a:pt x="11" y="135"/>
                    </a:lnTo>
                    <a:lnTo>
                      <a:pt x="16" y="142"/>
                    </a:lnTo>
                    <a:lnTo>
                      <a:pt x="20" y="149"/>
                    </a:lnTo>
                    <a:lnTo>
                      <a:pt x="27" y="156"/>
                    </a:lnTo>
                    <a:lnTo>
                      <a:pt x="33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5" y="175"/>
                    </a:lnTo>
                    <a:lnTo>
                      <a:pt x="64" y="178"/>
                    </a:lnTo>
                    <a:lnTo>
                      <a:pt x="72" y="180"/>
                    </a:lnTo>
                    <a:lnTo>
                      <a:pt x="82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69" name="Freeform 128"/>
              <p:cNvSpPr>
                <a:spLocks/>
              </p:cNvSpPr>
              <p:nvPr/>
            </p:nvSpPr>
            <p:spPr bwMode="auto">
              <a:xfrm>
                <a:off x="11739965" y="3339462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8"/>
                  </a:cxn>
                  <a:cxn ang="0">
                    <a:pos x="134" y="172"/>
                  </a:cxn>
                  <a:cxn ang="0">
                    <a:pos x="148" y="162"/>
                  </a:cxn>
                  <a:cxn ang="0">
                    <a:pos x="162" y="149"/>
                  </a:cxn>
                  <a:cxn ang="0">
                    <a:pos x="172" y="135"/>
                  </a:cxn>
                  <a:cxn ang="0">
                    <a:pos x="178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7"/>
                  </a:cxn>
                  <a:cxn ang="0">
                    <a:pos x="162" y="33"/>
                  </a:cxn>
                  <a:cxn ang="0">
                    <a:pos x="148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7"/>
                  </a:cxn>
                  <a:cxn ang="0">
                    <a:pos x="3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3" y="118"/>
                  </a:cxn>
                  <a:cxn ang="0">
                    <a:pos x="11" y="135"/>
                  </a:cxn>
                  <a:cxn ang="0">
                    <a:pos x="21" y="149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2"/>
                    </a:lnTo>
                    <a:lnTo>
                      <a:pt x="110" y="180"/>
                    </a:lnTo>
                    <a:lnTo>
                      <a:pt x="118" y="178"/>
                    </a:lnTo>
                    <a:lnTo>
                      <a:pt x="126" y="175"/>
                    </a:lnTo>
                    <a:lnTo>
                      <a:pt x="134" y="172"/>
                    </a:lnTo>
                    <a:lnTo>
                      <a:pt x="142" y="167"/>
                    </a:lnTo>
                    <a:lnTo>
                      <a:pt x="148" y="162"/>
                    </a:lnTo>
                    <a:lnTo>
                      <a:pt x="155" y="156"/>
                    </a:lnTo>
                    <a:lnTo>
                      <a:pt x="162" y="149"/>
                    </a:lnTo>
                    <a:lnTo>
                      <a:pt x="166" y="142"/>
                    </a:lnTo>
                    <a:lnTo>
                      <a:pt x="172" y="135"/>
                    </a:lnTo>
                    <a:lnTo>
                      <a:pt x="175" y="126"/>
                    </a:lnTo>
                    <a:lnTo>
                      <a:pt x="178" y="118"/>
                    </a:lnTo>
                    <a:lnTo>
                      <a:pt x="181" y="109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8" y="64"/>
                    </a:lnTo>
                    <a:lnTo>
                      <a:pt x="175" y="55"/>
                    </a:lnTo>
                    <a:lnTo>
                      <a:pt x="172" y="47"/>
                    </a:lnTo>
                    <a:lnTo>
                      <a:pt x="166" y="40"/>
                    </a:lnTo>
                    <a:lnTo>
                      <a:pt x="162" y="33"/>
                    </a:lnTo>
                    <a:lnTo>
                      <a:pt x="155" y="26"/>
                    </a:lnTo>
                    <a:lnTo>
                      <a:pt x="148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6" y="6"/>
                    </a:lnTo>
                    <a:lnTo>
                      <a:pt x="118" y="4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6"/>
                    </a:lnTo>
                    <a:lnTo>
                      <a:pt x="48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7"/>
                    </a:lnTo>
                    <a:lnTo>
                      <a:pt x="6" y="55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1" y="109"/>
                    </a:lnTo>
                    <a:lnTo>
                      <a:pt x="3" y="118"/>
                    </a:lnTo>
                    <a:lnTo>
                      <a:pt x="6" y="126"/>
                    </a:lnTo>
                    <a:lnTo>
                      <a:pt x="11" y="135"/>
                    </a:lnTo>
                    <a:lnTo>
                      <a:pt x="15" y="142"/>
                    </a:lnTo>
                    <a:lnTo>
                      <a:pt x="21" y="149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0" y="167"/>
                    </a:lnTo>
                    <a:lnTo>
                      <a:pt x="48" y="172"/>
                    </a:lnTo>
                    <a:lnTo>
                      <a:pt x="55" y="175"/>
                    </a:lnTo>
                    <a:lnTo>
                      <a:pt x="64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70" name="Freeform 129"/>
              <p:cNvSpPr>
                <a:spLocks/>
              </p:cNvSpPr>
              <p:nvPr/>
            </p:nvSpPr>
            <p:spPr bwMode="auto">
              <a:xfrm>
                <a:off x="11779653" y="3339462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8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49"/>
                  </a:cxn>
                  <a:cxn ang="0">
                    <a:pos x="172" y="135"/>
                  </a:cxn>
                  <a:cxn ang="0">
                    <a:pos x="178" y="118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4"/>
                  </a:cxn>
                  <a:cxn ang="0">
                    <a:pos x="172" y="47"/>
                  </a:cxn>
                  <a:cxn ang="0">
                    <a:pos x="162" y="33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4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4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3"/>
                  </a:cxn>
                  <a:cxn ang="0">
                    <a:pos x="11" y="47"/>
                  </a:cxn>
                  <a:cxn ang="0">
                    <a:pos x="4" y="64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8"/>
                  </a:cxn>
                  <a:cxn ang="0">
                    <a:pos x="11" y="135"/>
                  </a:cxn>
                  <a:cxn ang="0">
                    <a:pos x="21" y="149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8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2"/>
                    </a:lnTo>
                    <a:lnTo>
                      <a:pt x="109" y="180"/>
                    </a:lnTo>
                    <a:lnTo>
                      <a:pt x="118" y="178"/>
                    </a:lnTo>
                    <a:lnTo>
                      <a:pt x="126" y="175"/>
                    </a:lnTo>
                    <a:lnTo>
                      <a:pt x="134" y="172"/>
                    </a:lnTo>
                    <a:lnTo>
                      <a:pt x="142" y="167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2" y="149"/>
                    </a:lnTo>
                    <a:lnTo>
                      <a:pt x="167" y="142"/>
                    </a:lnTo>
                    <a:lnTo>
                      <a:pt x="172" y="135"/>
                    </a:lnTo>
                    <a:lnTo>
                      <a:pt x="175" y="126"/>
                    </a:lnTo>
                    <a:lnTo>
                      <a:pt x="178" y="118"/>
                    </a:lnTo>
                    <a:lnTo>
                      <a:pt x="180" y="109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0" y="73"/>
                    </a:lnTo>
                    <a:lnTo>
                      <a:pt x="178" y="64"/>
                    </a:lnTo>
                    <a:lnTo>
                      <a:pt x="175" y="55"/>
                    </a:lnTo>
                    <a:lnTo>
                      <a:pt x="172" y="47"/>
                    </a:lnTo>
                    <a:lnTo>
                      <a:pt x="167" y="40"/>
                    </a:lnTo>
                    <a:lnTo>
                      <a:pt x="162" y="33"/>
                    </a:lnTo>
                    <a:lnTo>
                      <a:pt x="156" y="26"/>
                    </a:lnTo>
                    <a:lnTo>
                      <a:pt x="149" y="21"/>
                    </a:lnTo>
                    <a:lnTo>
                      <a:pt x="142" y="15"/>
                    </a:lnTo>
                    <a:lnTo>
                      <a:pt x="134" y="11"/>
                    </a:lnTo>
                    <a:lnTo>
                      <a:pt x="126" y="6"/>
                    </a:lnTo>
                    <a:lnTo>
                      <a:pt x="118" y="4"/>
                    </a:lnTo>
                    <a:lnTo>
                      <a:pt x="109" y="2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4"/>
                    </a:lnTo>
                    <a:lnTo>
                      <a:pt x="55" y="6"/>
                    </a:lnTo>
                    <a:lnTo>
                      <a:pt x="47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6" y="26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7"/>
                    </a:lnTo>
                    <a:lnTo>
                      <a:pt x="6" y="55"/>
                    </a:lnTo>
                    <a:lnTo>
                      <a:pt x="4" y="64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09"/>
                    </a:lnTo>
                    <a:lnTo>
                      <a:pt x="4" y="118"/>
                    </a:lnTo>
                    <a:lnTo>
                      <a:pt x="6" y="126"/>
                    </a:lnTo>
                    <a:lnTo>
                      <a:pt x="11" y="135"/>
                    </a:lnTo>
                    <a:lnTo>
                      <a:pt x="15" y="142"/>
                    </a:lnTo>
                    <a:lnTo>
                      <a:pt x="21" y="149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0" y="167"/>
                    </a:lnTo>
                    <a:lnTo>
                      <a:pt x="47" y="172"/>
                    </a:lnTo>
                    <a:lnTo>
                      <a:pt x="55" y="175"/>
                    </a:lnTo>
                    <a:lnTo>
                      <a:pt x="64" y="178"/>
                    </a:lnTo>
                    <a:lnTo>
                      <a:pt x="73" y="180"/>
                    </a:lnTo>
                    <a:lnTo>
                      <a:pt x="82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71" name="Freeform 130"/>
              <p:cNvSpPr>
                <a:spLocks/>
              </p:cNvSpPr>
              <p:nvPr/>
            </p:nvSpPr>
            <p:spPr bwMode="auto">
              <a:xfrm>
                <a:off x="12235265" y="3526787"/>
                <a:ext cx="203200" cy="33338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1192" y="2"/>
                  </a:cxn>
                  <a:cxn ang="0">
                    <a:pos x="1212" y="7"/>
                  </a:cxn>
                  <a:cxn ang="0">
                    <a:pos x="1231" y="17"/>
                  </a:cxn>
                  <a:cxn ang="0">
                    <a:pos x="1246" y="31"/>
                  </a:cxn>
                  <a:cxn ang="0">
                    <a:pos x="1259" y="47"/>
                  </a:cxn>
                  <a:cxn ang="0">
                    <a:pos x="1271" y="66"/>
                  </a:cxn>
                  <a:cxn ang="0">
                    <a:pos x="1276" y="86"/>
                  </a:cxn>
                  <a:cxn ang="0">
                    <a:pos x="1278" y="108"/>
                  </a:cxn>
                  <a:cxn ang="0">
                    <a:pos x="1276" y="130"/>
                  </a:cxn>
                  <a:cxn ang="0">
                    <a:pos x="1271" y="150"/>
                  </a:cxn>
                  <a:cxn ang="0">
                    <a:pos x="1259" y="169"/>
                  </a:cxn>
                  <a:cxn ang="0">
                    <a:pos x="1246" y="185"/>
                  </a:cxn>
                  <a:cxn ang="0">
                    <a:pos x="1231" y="198"/>
                  </a:cxn>
                  <a:cxn ang="0">
                    <a:pos x="1212" y="208"/>
                  </a:cxn>
                  <a:cxn ang="0">
                    <a:pos x="1192" y="215"/>
                  </a:cxn>
                  <a:cxn ang="0">
                    <a:pos x="1170" y="217"/>
                  </a:cxn>
                  <a:cxn ang="0">
                    <a:pos x="97" y="216"/>
                  </a:cxn>
                  <a:cxn ang="0">
                    <a:pos x="76" y="213"/>
                  </a:cxn>
                  <a:cxn ang="0">
                    <a:pos x="56" y="204"/>
                  </a:cxn>
                  <a:cxn ang="0">
                    <a:pos x="40" y="192"/>
                  </a:cxn>
                  <a:cxn ang="0">
                    <a:pos x="24" y="177"/>
                  </a:cxn>
                  <a:cxn ang="0">
                    <a:pos x="13" y="159"/>
                  </a:cxn>
                  <a:cxn ang="0">
                    <a:pos x="4" y="140"/>
                  </a:cxn>
                  <a:cxn ang="0">
                    <a:pos x="0" y="119"/>
                  </a:cxn>
                  <a:cxn ang="0">
                    <a:pos x="0" y="97"/>
                  </a:cxn>
                  <a:cxn ang="0">
                    <a:pos x="4" y="76"/>
                  </a:cxn>
                  <a:cxn ang="0">
                    <a:pos x="13" y="56"/>
                  </a:cxn>
                  <a:cxn ang="0">
                    <a:pos x="24" y="38"/>
                  </a:cxn>
                  <a:cxn ang="0">
                    <a:pos x="40" y="24"/>
                  </a:cxn>
                  <a:cxn ang="0">
                    <a:pos x="56" y="12"/>
                  </a:cxn>
                  <a:cxn ang="0">
                    <a:pos x="76" y="4"/>
                  </a:cxn>
                  <a:cxn ang="0">
                    <a:pos x="97" y="0"/>
                  </a:cxn>
                </a:cxnLst>
                <a:rect l="0" t="0" r="r" b="b"/>
                <a:pathLst>
                  <a:path w="1278" h="217">
                    <a:moveTo>
                      <a:pt x="108" y="0"/>
                    </a:moveTo>
                    <a:lnTo>
                      <a:pt x="1170" y="0"/>
                    </a:lnTo>
                    <a:lnTo>
                      <a:pt x="1181" y="0"/>
                    </a:lnTo>
                    <a:lnTo>
                      <a:pt x="1192" y="2"/>
                    </a:lnTo>
                    <a:lnTo>
                      <a:pt x="1202" y="4"/>
                    </a:lnTo>
                    <a:lnTo>
                      <a:pt x="1212" y="7"/>
                    </a:lnTo>
                    <a:lnTo>
                      <a:pt x="1222" y="12"/>
                    </a:lnTo>
                    <a:lnTo>
                      <a:pt x="1231" y="17"/>
                    </a:lnTo>
                    <a:lnTo>
                      <a:pt x="1238" y="24"/>
                    </a:lnTo>
                    <a:lnTo>
                      <a:pt x="1246" y="31"/>
                    </a:lnTo>
                    <a:lnTo>
                      <a:pt x="1254" y="38"/>
                    </a:lnTo>
                    <a:lnTo>
                      <a:pt x="1259" y="47"/>
                    </a:lnTo>
                    <a:lnTo>
                      <a:pt x="1265" y="56"/>
                    </a:lnTo>
                    <a:lnTo>
                      <a:pt x="1271" y="66"/>
                    </a:lnTo>
                    <a:lnTo>
                      <a:pt x="1274" y="76"/>
                    </a:lnTo>
                    <a:lnTo>
                      <a:pt x="1276" y="86"/>
                    </a:lnTo>
                    <a:lnTo>
                      <a:pt x="1278" y="97"/>
                    </a:lnTo>
                    <a:lnTo>
                      <a:pt x="1278" y="108"/>
                    </a:lnTo>
                    <a:lnTo>
                      <a:pt x="1278" y="119"/>
                    </a:lnTo>
                    <a:lnTo>
                      <a:pt x="1276" y="130"/>
                    </a:lnTo>
                    <a:lnTo>
                      <a:pt x="1274" y="140"/>
                    </a:lnTo>
                    <a:lnTo>
                      <a:pt x="1271" y="150"/>
                    </a:lnTo>
                    <a:lnTo>
                      <a:pt x="1265" y="159"/>
                    </a:lnTo>
                    <a:lnTo>
                      <a:pt x="1259" y="169"/>
                    </a:lnTo>
                    <a:lnTo>
                      <a:pt x="1254" y="177"/>
                    </a:lnTo>
                    <a:lnTo>
                      <a:pt x="1246" y="185"/>
                    </a:lnTo>
                    <a:lnTo>
                      <a:pt x="1238" y="192"/>
                    </a:lnTo>
                    <a:lnTo>
                      <a:pt x="1231" y="198"/>
                    </a:lnTo>
                    <a:lnTo>
                      <a:pt x="1222" y="204"/>
                    </a:lnTo>
                    <a:lnTo>
                      <a:pt x="1212" y="208"/>
                    </a:lnTo>
                    <a:lnTo>
                      <a:pt x="1202" y="213"/>
                    </a:lnTo>
                    <a:lnTo>
                      <a:pt x="1192" y="215"/>
                    </a:lnTo>
                    <a:lnTo>
                      <a:pt x="1181" y="216"/>
                    </a:lnTo>
                    <a:lnTo>
                      <a:pt x="1170" y="217"/>
                    </a:lnTo>
                    <a:lnTo>
                      <a:pt x="108" y="217"/>
                    </a:lnTo>
                    <a:lnTo>
                      <a:pt x="97" y="216"/>
                    </a:lnTo>
                    <a:lnTo>
                      <a:pt x="86" y="215"/>
                    </a:lnTo>
                    <a:lnTo>
                      <a:pt x="76" y="213"/>
                    </a:lnTo>
                    <a:lnTo>
                      <a:pt x="66" y="208"/>
                    </a:lnTo>
                    <a:lnTo>
                      <a:pt x="56" y="204"/>
                    </a:lnTo>
                    <a:lnTo>
                      <a:pt x="47" y="198"/>
                    </a:lnTo>
                    <a:lnTo>
                      <a:pt x="40" y="192"/>
                    </a:lnTo>
                    <a:lnTo>
                      <a:pt x="32" y="185"/>
                    </a:lnTo>
                    <a:lnTo>
                      <a:pt x="24" y="177"/>
                    </a:lnTo>
                    <a:lnTo>
                      <a:pt x="19" y="169"/>
                    </a:lnTo>
                    <a:lnTo>
                      <a:pt x="13" y="159"/>
                    </a:lnTo>
                    <a:lnTo>
                      <a:pt x="9" y="150"/>
                    </a:lnTo>
                    <a:lnTo>
                      <a:pt x="4" y="140"/>
                    </a:lnTo>
                    <a:lnTo>
                      <a:pt x="2" y="130"/>
                    </a:lnTo>
                    <a:lnTo>
                      <a:pt x="0" y="119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2" y="86"/>
                    </a:lnTo>
                    <a:lnTo>
                      <a:pt x="4" y="76"/>
                    </a:lnTo>
                    <a:lnTo>
                      <a:pt x="9" y="66"/>
                    </a:lnTo>
                    <a:lnTo>
                      <a:pt x="13" y="56"/>
                    </a:lnTo>
                    <a:lnTo>
                      <a:pt x="19" y="47"/>
                    </a:lnTo>
                    <a:lnTo>
                      <a:pt x="24" y="38"/>
                    </a:lnTo>
                    <a:lnTo>
                      <a:pt x="32" y="31"/>
                    </a:lnTo>
                    <a:lnTo>
                      <a:pt x="40" y="24"/>
                    </a:lnTo>
                    <a:lnTo>
                      <a:pt x="47" y="17"/>
                    </a:lnTo>
                    <a:lnTo>
                      <a:pt x="56" y="12"/>
                    </a:lnTo>
                    <a:lnTo>
                      <a:pt x="66" y="7"/>
                    </a:lnTo>
                    <a:lnTo>
                      <a:pt x="76" y="4"/>
                    </a:lnTo>
                    <a:lnTo>
                      <a:pt x="86" y="2"/>
                    </a:lnTo>
                    <a:lnTo>
                      <a:pt x="97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72" name="Freeform 131"/>
              <p:cNvSpPr>
                <a:spLocks/>
              </p:cNvSpPr>
              <p:nvPr/>
            </p:nvSpPr>
            <p:spPr bwMode="auto">
              <a:xfrm>
                <a:off x="11619315" y="3526787"/>
                <a:ext cx="28575" cy="30163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9" y="179"/>
                  </a:cxn>
                  <a:cxn ang="0">
                    <a:pos x="136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4"/>
                  </a:cxn>
                  <a:cxn ang="0">
                    <a:pos x="179" y="119"/>
                  </a:cxn>
                  <a:cxn ang="0">
                    <a:pos x="183" y="101"/>
                  </a:cxn>
                  <a:cxn ang="0">
                    <a:pos x="183" y="82"/>
                  </a:cxn>
                  <a:cxn ang="0">
                    <a:pos x="179" y="65"/>
                  </a:cxn>
                  <a:cxn ang="0">
                    <a:pos x="172" y="48"/>
                  </a:cxn>
                  <a:cxn ang="0">
                    <a:pos x="162" y="34"/>
                  </a:cxn>
                  <a:cxn ang="0">
                    <a:pos x="150" y="21"/>
                  </a:cxn>
                  <a:cxn ang="0">
                    <a:pos x="136" y="11"/>
                  </a:cxn>
                  <a:cxn ang="0">
                    <a:pos x="119" y="5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5" y="5"/>
                  </a:cxn>
                  <a:cxn ang="0">
                    <a:pos x="49" y="11"/>
                  </a:cxn>
                  <a:cxn ang="0">
                    <a:pos x="34" y="21"/>
                  </a:cxn>
                  <a:cxn ang="0">
                    <a:pos x="21" y="34"/>
                  </a:cxn>
                  <a:cxn ang="0">
                    <a:pos x="11" y="48"/>
                  </a:cxn>
                  <a:cxn ang="0">
                    <a:pos x="5" y="65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5" y="119"/>
                  </a:cxn>
                  <a:cxn ang="0">
                    <a:pos x="11" y="134"/>
                  </a:cxn>
                  <a:cxn ang="0">
                    <a:pos x="21" y="150"/>
                  </a:cxn>
                  <a:cxn ang="0">
                    <a:pos x="34" y="162"/>
                  </a:cxn>
                  <a:cxn ang="0">
                    <a:pos x="49" y="172"/>
                  </a:cxn>
                  <a:cxn ang="0">
                    <a:pos x="65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9" y="179"/>
                    </a:lnTo>
                    <a:lnTo>
                      <a:pt x="128" y="176"/>
                    </a:lnTo>
                    <a:lnTo>
                      <a:pt x="136" y="172"/>
                    </a:lnTo>
                    <a:lnTo>
                      <a:pt x="143" y="168"/>
                    </a:lnTo>
                    <a:lnTo>
                      <a:pt x="150" y="162"/>
                    </a:lnTo>
                    <a:lnTo>
                      <a:pt x="157" y="156"/>
                    </a:lnTo>
                    <a:lnTo>
                      <a:pt x="162" y="150"/>
                    </a:lnTo>
                    <a:lnTo>
                      <a:pt x="168" y="142"/>
                    </a:lnTo>
                    <a:lnTo>
                      <a:pt x="172" y="134"/>
                    </a:lnTo>
                    <a:lnTo>
                      <a:pt x="177" y="127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3" y="101"/>
                    </a:lnTo>
                    <a:lnTo>
                      <a:pt x="183" y="91"/>
                    </a:lnTo>
                    <a:lnTo>
                      <a:pt x="183" y="82"/>
                    </a:lnTo>
                    <a:lnTo>
                      <a:pt x="181" y="73"/>
                    </a:lnTo>
                    <a:lnTo>
                      <a:pt x="179" y="65"/>
                    </a:lnTo>
                    <a:lnTo>
                      <a:pt x="177" y="56"/>
                    </a:lnTo>
                    <a:lnTo>
                      <a:pt x="172" y="48"/>
                    </a:lnTo>
                    <a:lnTo>
                      <a:pt x="168" y="40"/>
                    </a:lnTo>
                    <a:lnTo>
                      <a:pt x="162" y="34"/>
                    </a:lnTo>
                    <a:lnTo>
                      <a:pt x="157" y="27"/>
                    </a:lnTo>
                    <a:lnTo>
                      <a:pt x="150" y="21"/>
                    </a:lnTo>
                    <a:lnTo>
                      <a:pt x="143" y="16"/>
                    </a:lnTo>
                    <a:lnTo>
                      <a:pt x="136" y="11"/>
                    </a:lnTo>
                    <a:lnTo>
                      <a:pt x="128" y="7"/>
                    </a:lnTo>
                    <a:lnTo>
                      <a:pt x="119" y="5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5" y="5"/>
                    </a:lnTo>
                    <a:lnTo>
                      <a:pt x="57" y="7"/>
                    </a:lnTo>
                    <a:lnTo>
                      <a:pt x="49" y="11"/>
                    </a:lnTo>
                    <a:lnTo>
                      <a:pt x="41" y="16"/>
                    </a:lnTo>
                    <a:lnTo>
                      <a:pt x="34" y="21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8" y="56"/>
                    </a:lnTo>
                    <a:lnTo>
                      <a:pt x="5" y="65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1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5" y="119"/>
                    </a:lnTo>
                    <a:lnTo>
                      <a:pt x="8" y="127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1" y="150"/>
                    </a:lnTo>
                    <a:lnTo>
                      <a:pt x="28" y="156"/>
                    </a:lnTo>
                    <a:lnTo>
                      <a:pt x="34" y="162"/>
                    </a:lnTo>
                    <a:lnTo>
                      <a:pt x="41" y="168"/>
                    </a:lnTo>
                    <a:lnTo>
                      <a:pt x="49" y="172"/>
                    </a:lnTo>
                    <a:lnTo>
                      <a:pt x="57" y="176"/>
                    </a:lnTo>
                    <a:lnTo>
                      <a:pt x="65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73" name="Freeform 132"/>
              <p:cNvSpPr>
                <a:spLocks/>
              </p:cNvSpPr>
              <p:nvPr/>
            </p:nvSpPr>
            <p:spPr bwMode="auto">
              <a:xfrm>
                <a:off x="11659003" y="3526787"/>
                <a:ext cx="28575" cy="30163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4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5"/>
                  </a:cxn>
                  <a:cxn ang="0">
                    <a:pos x="171" y="48"/>
                  </a:cxn>
                  <a:cxn ang="0">
                    <a:pos x="161" y="34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5"/>
                  </a:cxn>
                  <a:cxn ang="0">
                    <a:pos x="100" y="0"/>
                  </a:cxn>
                  <a:cxn ang="0">
                    <a:pos x="81" y="0"/>
                  </a:cxn>
                  <a:cxn ang="0">
                    <a:pos x="63" y="5"/>
                  </a:cxn>
                  <a:cxn ang="0">
                    <a:pos x="48" y="11"/>
                  </a:cxn>
                  <a:cxn ang="0">
                    <a:pos x="32" y="21"/>
                  </a:cxn>
                  <a:cxn ang="0">
                    <a:pos x="20" y="34"/>
                  </a:cxn>
                  <a:cxn ang="0">
                    <a:pos x="10" y="48"/>
                  </a:cxn>
                  <a:cxn ang="0">
                    <a:pos x="4" y="65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0" y="134"/>
                  </a:cxn>
                  <a:cxn ang="0">
                    <a:pos x="20" y="150"/>
                  </a:cxn>
                  <a:cxn ang="0">
                    <a:pos x="32" y="162"/>
                  </a:cxn>
                  <a:cxn ang="0">
                    <a:pos x="48" y="172"/>
                  </a:cxn>
                  <a:cxn ang="0">
                    <a:pos x="63" y="179"/>
                  </a:cxn>
                  <a:cxn ang="0">
                    <a:pos x="81" y="182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6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5" y="156"/>
                    </a:lnTo>
                    <a:lnTo>
                      <a:pt x="161" y="150"/>
                    </a:lnTo>
                    <a:lnTo>
                      <a:pt x="167" y="142"/>
                    </a:lnTo>
                    <a:lnTo>
                      <a:pt x="171" y="134"/>
                    </a:lnTo>
                    <a:lnTo>
                      <a:pt x="175" y="127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5"/>
                    </a:lnTo>
                    <a:lnTo>
                      <a:pt x="175" y="56"/>
                    </a:lnTo>
                    <a:lnTo>
                      <a:pt x="171" y="48"/>
                    </a:lnTo>
                    <a:lnTo>
                      <a:pt x="167" y="40"/>
                    </a:lnTo>
                    <a:lnTo>
                      <a:pt x="161" y="34"/>
                    </a:lnTo>
                    <a:lnTo>
                      <a:pt x="155" y="27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7" y="7"/>
                    </a:lnTo>
                    <a:lnTo>
                      <a:pt x="118" y="5"/>
                    </a:lnTo>
                    <a:lnTo>
                      <a:pt x="109" y="2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1" y="0"/>
                    </a:lnTo>
                    <a:lnTo>
                      <a:pt x="72" y="2"/>
                    </a:lnTo>
                    <a:lnTo>
                      <a:pt x="63" y="5"/>
                    </a:lnTo>
                    <a:lnTo>
                      <a:pt x="56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2" y="21"/>
                    </a:lnTo>
                    <a:lnTo>
                      <a:pt x="27" y="27"/>
                    </a:lnTo>
                    <a:lnTo>
                      <a:pt x="20" y="34"/>
                    </a:lnTo>
                    <a:lnTo>
                      <a:pt x="16" y="40"/>
                    </a:lnTo>
                    <a:lnTo>
                      <a:pt x="10" y="48"/>
                    </a:lnTo>
                    <a:lnTo>
                      <a:pt x="7" y="56"/>
                    </a:lnTo>
                    <a:lnTo>
                      <a:pt x="4" y="65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4" y="119"/>
                    </a:lnTo>
                    <a:lnTo>
                      <a:pt x="7" y="127"/>
                    </a:lnTo>
                    <a:lnTo>
                      <a:pt x="10" y="134"/>
                    </a:lnTo>
                    <a:lnTo>
                      <a:pt x="16" y="142"/>
                    </a:lnTo>
                    <a:lnTo>
                      <a:pt x="20" y="150"/>
                    </a:lnTo>
                    <a:lnTo>
                      <a:pt x="27" y="156"/>
                    </a:lnTo>
                    <a:lnTo>
                      <a:pt x="32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6" y="176"/>
                    </a:lnTo>
                    <a:lnTo>
                      <a:pt x="63" y="179"/>
                    </a:lnTo>
                    <a:lnTo>
                      <a:pt x="72" y="181"/>
                    </a:lnTo>
                    <a:lnTo>
                      <a:pt x="81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74" name="Freeform 133"/>
              <p:cNvSpPr>
                <a:spLocks/>
              </p:cNvSpPr>
              <p:nvPr/>
            </p:nvSpPr>
            <p:spPr bwMode="auto">
              <a:xfrm>
                <a:off x="11698690" y="3526787"/>
                <a:ext cx="30163" cy="30163"/>
              </a:xfrm>
              <a:custGeom>
                <a:avLst/>
                <a:gdLst/>
                <a:ahLst/>
                <a:cxnLst>
                  <a:cxn ang="0">
                    <a:pos x="100" y="182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1" y="134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5"/>
                  </a:cxn>
                  <a:cxn ang="0">
                    <a:pos x="171" y="48"/>
                  </a:cxn>
                  <a:cxn ang="0">
                    <a:pos x="162" y="34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5"/>
                  </a:cxn>
                  <a:cxn ang="0">
                    <a:pos x="100" y="0"/>
                  </a:cxn>
                  <a:cxn ang="0">
                    <a:pos x="82" y="0"/>
                  </a:cxn>
                  <a:cxn ang="0">
                    <a:pos x="64" y="5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0" y="34"/>
                  </a:cxn>
                  <a:cxn ang="0">
                    <a:pos x="11" y="48"/>
                  </a:cxn>
                  <a:cxn ang="0">
                    <a:pos x="3" y="65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3" y="119"/>
                  </a:cxn>
                  <a:cxn ang="0">
                    <a:pos x="11" y="134"/>
                  </a:cxn>
                  <a:cxn ang="0">
                    <a:pos x="20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2"/>
                    </a:lnTo>
                    <a:lnTo>
                      <a:pt x="110" y="181"/>
                    </a:lnTo>
                    <a:lnTo>
                      <a:pt x="118" y="179"/>
                    </a:lnTo>
                    <a:lnTo>
                      <a:pt x="126" y="176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5" y="156"/>
                    </a:lnTo>
                    <a:lnTo>
                      <a:pt x="162" y="150"/>
                    </a:lnTo>
                    <a:lnTo>
                      <a:pt x="166" y="142"/>
                    </a:lnTo>
                    <a:lnTo>
                      <a:pt x="171" y="134"/>
                    </a:lnTo>
                    <a:lnTo>
                      <a:pt x="175" y="127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5"/>
                    </a:lnTo>
                    <a:lnTo>
                      <a:pt x="175" y="56"/>
                    </a:lnTo>
                    <a:lnTo>
                      <a:pt x="171" y="48"/>
                    </a:lnTo>
                    <a:lnTo>
                      <a:pt x="166" y="40"/>
                    </a:lnTo>
                    <a:lnTo>
                      <a:pt x="162" y="34"/>
                    </a:lnTo>
                    <a:lnTo>
                      <a:pt x="155" y="27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7"/>
                    </a:lnTo>
                    <a:lnTo>
                      <a:pt x="118" y="5"/>
                    </a:lnTo>
                    <a:lnTo>
                      <a:pt x="110" y="2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2" y="2"/>
                    </a:lnTo>
                    <a:lnTo>
                      <a:pt x="64" y="5"/>
                    </a:lnTo>
                    <a:lnTo>
                      <a:pt x="55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7" y="27"/>
                    </a:lnTo>
                    <a:lnTo>
                      <a:pt x="20" y="34"/>
                    </a:lnTo>
                    <a:lnTo>
                      <a:pt x="16" y="40"/>
                    </a:lnTo>
                    <a:lnTo>
                      <a:pt x="11" y="48"/>
                    </a:lnTo>
                    <a:lnTo>
                      <a:pt x="7" y="56"/>
                    </a:lnTo>
                    <a:lnTo>
                      <a:pt x="3" y="65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3" y="119"/>
                    </a:lnTo>
                    <a:lnTo>
                      <a:pt x="7" y="127"/>
                    </a:lnTo>
                    <a:lnTo>
                      <a:pt x="11" y="134"/>
                    </a:lnTo>
                    <a:lnTo>
                      <a:pt x="16" y="142"/>
                    </a:lnTo>
                    <a:lnTo>
                      <a:pt x="20" y="150"/>
                    </a:lnTo>
                    <a:lnTo>
                      <a:pt x="27" y="156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9"/>
                    </a:lnTo>
                    <a:lnTo>
                      <a:pt x="72" y="181"/>
                    </a:lnTo>
                    <a:lnTo>
                      <a:pt x="82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75" name="Freeform 134"/>
              <p:cNvSpPr>
                <a:spLocks/>
              </p:cNvSpPr>
              <p:nvPr/>
            </p:nvSpPr>
            <p:spPr bwMode="auto">
              <a:xfrm>
                <a:off x="11739965" y="3526787"/>
                <a:ext cx="28575" cy="30163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8" y="162"/>
                  </a:cxn>
                  <a:cxn ang="0">
                    <a:pos x="162" y="150"/>
                  </a:cxn>
                  <a:cxn ang="0">
                    <a:pos x="172" y="134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5"/>
                  </a:cxn>
                  <a:cxn ang="0">
                    <a:pos x="172" y="48"/>
                  </a:cxn>
                  <a:cxn ang="0">
                    <a:pos x="162" y="34"/>
                  </a:cxn>
                  <a:cxn ang="0">
                    <a:pos x="148" y="21"/>
                  </a:cxn>
                  <a:cxn ang="0">
                    <a:pos x="134" y="11"/>
                  </a:cxn>
                  <a:cxn ang="0">
                    <a:pos x="118" y="5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5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4"/>
                  </a:cxn>
                  <a:cxn ang="0">
                    <a:pos x="11" y="48"/>
                  </a:cxn>
                  <a:cxn ang="0">
                    <a:pos x="3" y="65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3" y="119"/>
                  </a:cxn>
                  <a:cxn ang="0">
                    <a:pos x="11" y="134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2"/>
                    </a:lnTo>
                    <a:lnTo>
                      <a:pt x="110" y="181"/>
                    </a:lnTo>
                    <a:lnTo>
                      <a:pt x="118" y="179"/>
                    </a:lnTo>
                    <a:lnTo>
                      <a:pt x="126" y="176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8" y="162"/>
                    </a:lnTo>
                    <a:lnTo>
                      <a:pt x="155" y="156"/>
                    </a:lnTo>
                    <a:lnTo>
                      <a:pt x="162" y="150"/>
                    </a:lnTo>
                    <a:lnTo>
                      <a:pt x="166" y="142"/>
                    </a:lnTo>
                    <a:lnTo>
                      <a:pt x="172" y="134"/>
                    </a:lnTo>
                    <a:lnTo>
                      <a:pt x="175" y="127"/>
                    </a:lnTo>
                    <a:lnTo>
                      <a:pt x="178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8" y="65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6" y="40"/>
                    </a:lnTo>
                    <a:lnTo>
                      <a:pt x="162" y="34"/>
                    </a:lnTo>
                    <a:lnTo>
                      <a:pt x="155" y="27"/>
                    </a:lnTo>
                    <a:lnTo>
                      <a:pt x="148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7"/>
                    </a:lnTo>
                    <a:lnTo>
                      <a:pt x="118" y="5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5"/>
                    </a:lnTo>
                    <a:lnTo>
                      <a:pt x="55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6" y="27"/>
                    </a:lnTo>
                    <a:lnTo>
                      <a:pt x="21" y="34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5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3" y="119"/>
                    </a:lnTo>
                    <a:lnTo>
                      <a:pt x="6" y="127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50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6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76" name="Freeform 135"/>
              <p:cNvSpPr>
                <a:spLocks/>
              </p:cNvSpPr>
              <p:nvPr/>
            </p:nvSpPr>
            <p:spPr bwMode="auto">
              <a:xfrm>
                <a:off x="11779653" y="3526787"/>
                <a:ext cx="28575" cy="30163"/>
              </a:xfrm>
              <a:custGeom>
                <a:avLst/>
                <a:gdLst/>
                <a:ahLst/>
                <a:cxnLst>
                  <a:cxn ang="0">
                    <a:pos x="101" y="182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2" y="134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5"/>
                  </a:cxn>
                  <a:cxn ang="0">
                    <a:pos x="172" y="48"/>
                  </a:cxn>
                  <a:cxn ang="0">
                    <a:pos x="162" y="34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5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4" y="5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4"/>
                  </a:cxn>
                  <a:cxn ang="0">
                    <a:pos x="11" y="48"/>
                  </a:cxn>
                  <a:cxn ang="0">
                    <a:pos x="4" y="65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1" y="134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9"/>
                  </a:cxn>
                  <a:cxn ang="0">
                    <a:pos x="82" y="182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2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6" y="176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6" y="156"/>
                    </a:lnTo>
                    <a:lnTo>
                      <a:pt x="162" y="150"/>
                    </a:lnTo>
                    <a:lnTo>
                      <a:pt x="167" y="142"/>
                    </a:lnTo>
                    <a:lnTo>
                      <a:pt x="172" y="134"/>
                    </a:lnTo>
                    <a:lnTo>
                      <a:pt x="175" y="127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2" y="101"/>
                    </a:lnTo>
                    <a:lnTo>
                      <a:pt x="183" y="91"/>
                    </a:lnTo>
                    <a:lnTo>
                      <a:pt x="182" y="82"/>
                    </a:lnTo>
                    <a:lnTo>
                      <a:pt x="180" y="73"/>
                    </a:lnTo>
                    <a:lnTo>
                      <a:pt x="178" y="65"/>
                    </a:lnTo>
                    <a:lnTo>
                      <a:pt x="175" y="56"/>
                    </a:lnTo>
                    <a:lnTo>
                      <a:pt x="172" y="48"/>
                    </a:lnTo>
                    <a:lnTo>
                      <a:pt x="167" y="40"/>
                    </a:lnTo>
                    <a:lnTo>
                      <a:pt x="162" y="34"/>
                    </a:lnTo>
                    <a:lnTo>
                      <a:pt x="156" y="27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7"/>
                    </a:lnTo>
                    <a:lnTo>
                      <a:pt x="118" y="5"/>
                    </a:lnTo>
                    <a:lnTo>
                      <a:pt x="109" y="2"/>
                    </a:lnTo>
                    <a:lnTo>
                      <a:pt x="101" y="0"/>
                    </a:lnTo>
                    <a:lnTo>
                      <a:pt x="91" y="0"/>
                    </a:lnTo>
                    <a:lnTo>
                      <a:pt x="82" y="0"/>
                    </a:lnTo>
                    <a:lnTo>
                      <a:pt x="73" y="2"/>
                    </a:lnTo>
                    <a:lnTo>
                      <a:pt x="64" y="5"/>
                    </a:lnTo>
                    <a:lnTo>
                      <a:pt x="55" y="7"/>
                    </a:lnTo>
                    <a:lnTo>
                      <a:pt x="47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6" y="27"/>
                    </a:lnTo>
                    <a:lnTo>
                      <a:pt x="21" y="34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4" y="65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6" y="127"/>
                    </a:lnTo>
                    <a:lnTo>
                      <a:pt x="11" y="134"/>
                    </a:lnTo>
                    <a:lnTo>
                      <a:pt x="15" y="142"/>
                    </a:lnTo>
                    <a:lnTo>
                      <a:pt x="21" y="150"/>
                    </a:lnTo>
                    <a:lnTo>
                      <a:pt x="26" y="156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7" y="172"/>
                    </a:lnTo>
                    <a:lnTo>
                      <a:pt x="55" y="176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2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77" name="Freeform 136"/>
              <p:cNvSpPr>
                <a:spLocks/>
              </p:cNvSpPr>
              <p:nvPr/>
            </p:nvSpPr>
            <p:spPr bwMode="auto">
              <a:xfrm>
                <a:off x="12235265" y="2586987"/>
                <a:ext cx="203200" cy="34925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1192" y="2"/>
                  </a:cxn>
                  <a:cxn ang="0">
                    <a:pos x="1212" y="8"/>
                  </a:cxn>
                  <a:cxn ang="0">
                    <a:pos x="1231" y="18"/>
                  </a:cxn>
                  <a:cxn ang="0">
                    <a:pos x="1246" y="32"/>
                  </a:cxn>
                  <a:cxn ang="0">
                    <a:pos x="1259" y="47"/>
                  </a:cxn>
                  <a:cxn ang="0">
                    <a:pos x="1271" y="66"/>
                  </a:cxn>
                  <a:cxn ang="0">
                    <a:pos x="1276" y="87"/>
                  </a:cxn>
                  <a:cxn ang="0">
                    <a:pos x="1278" y="108"/>
                  </a:cxn>
                  <a:cxn ang="0">
                    <a:pos x="1276" y="131"/>
                  </a:cxn>
                  <a:cxn ang="0">
                    <a:pos x="1271" y="150"/>
                  </a:cxn>
                  <a:cxn ang="0">
                    <a:pos x="1259" y="169"/>
                  </a:cxn>
                  <a:cxn ang="0">
                    <a:pos x="1246" y="186"/>
                  </a:cxn>
                  <a:cxn ang="0">
                    <a:pos x="1231" y="199"/>
                  </a:cxn>
                  <a:cxn ang="0">
                    <a:pos x="1212" y="209"/>
                  </a:cxn>
                  <a:cxn ang="0">
                    <a:pos x="1192" y="215"/>
                  </a:cxn>
                  <a:cxn ang="0">
                    <a:pos x="1170" y="217"/>
                  </a:cxn>
                  <a:cxn ang="0">
                    <a:pos x="97" y="217"/>
                  </a:cxn>
                  <a:cxn ang="0">
                    <a:pos x="76" y="213"/>
                  </a:cxn>
                  <a:cxn ang="0">
                    <a:pos x="56" y="205"/>
                  </a:cxn>
                  <a:cxn ang="0">
                    <a:pos x="40" y="193"/>
                  </a:cxn>
                  <a:cxn ang="0">
                    <a:pos x="24" y="178"/>
                  </a:cxn>
                  <a:cxn ang="0">
                    <a:pos x="13" y="160"/>
                  </a:cxn>
                  <a:cxn ang="0">
                    <a:pos x="4" y="141"/>
                  </a:cxn>
                  <a:cxn ang="0">
                    <a:pos x="0" y="119"/>
                  </a:cxn>
                  <a:cxn ang="0">
                    <a:pos x="0" y="97"/>
                  </a:cxn>
                  <a:cxn ang="0">
                    <a:pos x="4" y="76"/>
                  </a:cxn>
                  <a:cxn ang="0">
                    <a:pos x="13" y="57"/>
                  </a:cxn>
                  <a:cxn ang="0">
                    <a:pos x="24" y="40"/>
                  </a:cxn>
                  <a:cxn ang="0">
                    <a:pos x="40" y="25"/>
                  </a:cxn>
                  <a:cxn ang="0">
                    <a:pos x="56" y="13"/>
                  </a:cxn>
                  <a:cxn ang="0">
                    <a:pos x="76" y="4"/>
                  </a:cxn>
                  <a:cxn ang="0">
                    <a:pos x="97" y="1"/>
                  </a:cxn>
                </a:cxnLst>
                <a:rect l="0" t="0" r="r" b="b"/>
                <a:pathLst>
                  <a:path w="1278" h="217">
                    <a:moveTo>
                      <a:pt x="108" y="0"/>
                    </a:moveTo>
                    <a:lnTo>
                      <a:pt x="1170" y="0"/>
                    </a:lnTo>
                    <a:lnTo>
                      <a:pt x="1181" y="1"/>
                    </a:lnTo>
                    <a:lnTo>
                      <a:pt x="1192" y="2"/>
                    </a:lnTo>
                    <a:lnTo>
                      <a:pt x="1202" y="4"/>
                    </a:lnTo>
                    <a:lnTo>
                      <a:pt x="1212" y="8"/>
                    </a:lnTo>
                    <a:lnTo>
                      <a:pt x="1222" y="13"/>
                    </a:lnTo>
                    <a:lnTo>
                      <a:pt x="1231" y="18"/>
                    </a:lnTo>
                    <a:lnTo>
                      <a:pt x="1238" y="25"/>
                    </a:lnTo>
                    <a:lnTo>
                      <a:pt x="1246" y="32"/>
                    </a:lnTo>
                    <a:lnTo>
                      <a:pt x="1254" y="40"/>
                    </a:lnTo>
                    <a:lnTo>
                      <a:pt x="1259" y="47"/>
                    </a:lnTo>
                    <a:lnTo>
                      <a:pt x="1265" y="57"/>
                    </a:lnTo>
                    <a:lnTo>
                      <a:pt x="1271" y="66"/>
                    </a:lnTo>
                    <a:lnTo>
                      <a:pt x="1274" y="76"/>
                    </a:lnTo>
                    <a:lnTo>
                      <a:pt x="1276" y="87"/>
                    </a:lnTo>
                    <a:lnTo>
                      <a:pt x="1278" y="97"/>
                    </a:lnTo>
                    <a:lnTo>
                      <a:pt x="1278" y="108"/>
                    </a:lnTo>
                    <a:lnTo>
                      <a:pt x="1278" y="119"/>
                    </a:lnTo>
                    <a:lnTo>
                      <a:pt x="1276" y="131"/>
                    </a:lnTo>
                    <a:lnTo>
                      <a:pt x="1274" y="141"/>
                    </a:lnTo>
                    <a:lnTo>
                      <a:pt x="1271" y="150"/>
                    </a:lnTo>
                    <a:lnTo>
                      <a:pt x="1265" y="160"/>
                    </a:lnTo>
                    <a:lnTo>
                      <a:pt x="1259" y="169"/>
                    </a:lnTo>
                    <a:lnTo>
                      <a:pt x="1254" y="178"/>
                    </a:lnTo>
                    <a:lnTo>
                      <a:pt x="1246" y="186"/>
                    </a:lnTo>
                    <a:lnTo>
                      <a:pt x="1238" y="193"/>
                    </a:lnTo>
                    <a:lnTo>
                      <a:pt x="1231" y="199"/>
                    </a:lnTo>
                    <a:lnTo>
                      <a:pt x="1222" y="205"/>
                    </a:lnTo>
                    <a:lnTo>
                      <a:pt x="1212" y="209"/>
                    </a:lnTo>
                    <a:lnTo>
                      <a:pt x="1202" y="213"/>
                    </a:lnTo>
                    <a:lnTo>
                      <a:pt x="1192" y="215"/>
                    </a:lnTo>
                    <a:lnTo>
                      <a:pt x="1181" y="217"/>
                    </a:lnTo>
                    <a:lnTo>
                      <a:pt x="1170" y="217"/>
                    </a:lnTo>
                    <a:lnTo>
                      <a:pt x="108" y="217"/>
                    </a:lnTo>
                    <a:lnTo>
                      <a:pt x="97" y="217"/>
                    </a:lnTo>
                    <a:lnTo>
                      <a:pt x="86" y="215"/>
                    </a:lnTo>
                    <a:lnTo>
                      <a:pt x="76" y="213"/>
                    </a:lnTo>
                    <a:lnTo>
                      <a:pt x="66" y="209"/>
                    </a:lnTo>
                    <a:lnTo>
                      <a:pt x="56" y="205"/>
                    </a:lnTo>
                    <a:lnTo>
                      <a:pt x="47" y="199"/>
                    </a:lnTo>
                    <a:lnTo>
                      <a:pt x="40" y="193"/>
                    </a:lnTo>
                    <a:lnTo>
                      <a:pt x="32" y="186"/>
                    </a:lnTo>
                    <a:lnTo>
                      <a:pt x="24" y="178"/>
                    </a:lnTo>
                    <a:lnTo>
                      <a:pt x="19" y="169"/>
                    </a:lnTo>
                    <a:lnTo>
                      <a:pt x="13" y="160"/>
                    </a:lnTo>
                    <a:lnTo>
                      <a:pt x="9" y="150"/>
                    </a:lnTo>
                    <a:lnTo>
                      <a:pt x="4" y="141"/>
                    </a:lnTo>
                    <a:lnTo>
                      <a:pt x="2" y="131"/>
                    </a:lnTo>
                    <a:lnTo>
                      <a:pt x="0" y="119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2" y="87"/>
                    </a:lnTo>
                    <a:lnTo>
                      <a:pt x="4" y="76"/>
                    </a:lnTo>
                    <a:lnTo>
                      <a:pt x="9" y="66"/>
                    </a:lnTo>
                    <a:lnTo>
                      <a:pt x="13" y="57"/>
                    </a:lnTo>
                    <a:lnTo>
                      <a:pt x="19" y="47"/>
                    </a:lnTo>
                    <a:lnTo>
                      <a:pt x="24" y="40"/>
                    </a:lnTo>
                    <a:lnTo>
                      <a:pt x="32" y="32"/>
                    </a:lnTo>
                    <a:lnTo>
                      <a:pt x="40" y="25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4"/>
                    </a:lnTo>
                    <a:lnTo>
                      <a:pt x="86" y="2"/>
                    </a:lnTo>
                    <a:lnTo>
                      <a:pt x="97" y="1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78" name="Freeform 137"/>
              <p:cNvSpPr>
                <a:spLocks/>
              </p:cNvSpPr>
              <p:nvPr/>
            </p:nvSpPr>
            <p:spPr bwMode="auto">
              <a:xfrm>
                <a:off x="11619315" y="2588574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9" y="179"/>
                  </a:cxn>
                  <a:cxn ang="0">
                    <a:pos x="136" y="172"/>
                  </a:cxn>
                  <a:cxn ang="0">
                    <a:pos x="150" y="162"/>
                  </a:cxn>
                  <a:cxn ang="0">
                    <a:pos x="162" y="150"/>
                  </a:cxn>
                  <a:cxn ang="0">
                    <a:pos x="172" y="136"/>
                  </a:cxn>
                  <a:cxn ang="0">
                    <a:pos x="179" y="119"/>
                  </a:cxn>
                  <a:cxn ang="0">
                    <a:pos x="183" y="101"/>
                  </a:cxn>
                  <a:cxn ang="0">
                    <a:pos x="183" y="82"/>
                  </a:cxn>
                  <a:cxn ang="0">
                    <a:pos x="179" y="65"/>
                  </a:cxn>
                  <a:cxn ang="0">
                    <a:pos x="172" y="49"/>
                  </a:cxn>
                  <a:cxn ang="0">
                    <a:pos x="162" y="34"/>
                  </a:cxn>
                  <a:cxn ang="0">
                    <a:pos x="150" y="21"/>
                  </a:cxn>
                  <a:cxn ang="0">
                    <a:pos x="136" y="11"/>
                  </a:cxn>
                  <a:cxn ang="0">
                    <a:pos x="119" y="5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5" y="5"/>
                  </a:cxn>
                  <a:cxn ang="0">
                    <a:pos x="49" y="11"/>
                  </a:cxn>
                  <a:cxn ang="0">
                    <a:pos x="34" y="21"/>
                  </a:cxn>
                  <a:cxn ang="0">
                    <a:pos x="21" y="34"/>
                  </a:cxn>
                  <a:cxn ang="0">
                    <a:pos x="11" y="49"/>
                  </a:cxn>
                  <a:cxn ang="0">
                    <a:pos x="5" y="65"/>
                  </a:cxn>
                  <a:cxn ang="0">
                    <a:pos x="1" y="82"/>
                  </a:cxn>
                  <a:cxn ang="0">
                    <a:pos x="1" y="101"/>
                  </a:cxn>
                  <a:cxn ang="0">
                    <a:pos x="5" y="119"/>
                  </a:cxn>
                  <a:cxn ang="0">
                    <a:pos x="11" y="136"/>
                  </a:cxn>
                  <a:cxn ang="0">
                    <a:pos x="21" y="150"/>
                  </a:cxn>
                  <a:cxn ang="0">
                    <a:pos x="34" y="162"/>
                  </a:cxn>
                  <a:cxn ang="0">
                    <a:pos x="49" y="172"/>
                  </a:cxn>
                  <a:cxn ang="0">
                    <a:pos x="65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2" y="183"/>
                    </a:moveTo>
                    <a:lnTo>
                      <a:pt x="101" y="183"/>
                    </a:lnTo>
                    <a:lnTo>
                      <a:pt x="110" y="181"/>
                    </a:lnTo>
                    <a:lnTo>
                      <a:pt x="119" y="179"/>
                    </a:lnTo>
                    <a:lnTo>
                      <a:pt x="128" y="177"/>
                    </a:lnTo>
                    <a:lnTo>
                      <a:pt x="136" y="172"/>
                    </a:lnTo>
                    <a:lnTo>
                      <a:pt x="143" y="168"/>
                    </a:lnTo>
                    <a:lnTo>
                      <a:pt x="150" y="162"/>
                    </a:lnTo>
                    <a:lnTo>
                      <a:pt x="157" y="157"/>
                    </a:lnTo>
                    <a:lnTo>
                      <a:pt x="162" y="150"/>
                    </a:lnTo>
                    <a:lnTo>
                      <a:pt x="168" y="143"/>
                    </a:lnTo>
                    <a:lnTo>
                      <a:pt x="172" y="136"/>
                    </a:lnTo>
                    <a:lnTo>
                      <a:pt x="177" y="128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3" y="101"/>
                    </a:lnTo>
                    <a:lnTo>
                      <a:pt x="183" y="92"/>
                    </a:lnTo>
                    <a:lnTo>
                      <a:pt x="183" y="82"/>
                    </a:lnTo>
                    <a:lnTo>
                      <a:pt x="181" y="73"/>
                    </a:lnTo>
                    <a:lnTo>
                      <a:pt x="179" y="65"/>
                    </a:lnTo>
                    <a:lnTo>
                      <a:pt x="177" y="57"/>
                    </a:lnTo>
                    <a:lnTo>
                      <a:pt x="172" y="49"/>
                    </a:lnTo>
                    <a:lnTo>
                      <a:pt x="168" y="41"/>
                    </a:lnTo>
                    <a:lnTo>
                      <a:pt x="162" y="34"/>
                    </a:lnTo>
                    <a:lnTo>
                      <a:pt x="157" y="28"/>
                    </a:lnTo>
                    <a:lnTo>
                      <a:pt x="150" y="21"/>
                    </a:lnTo>
                    <a:lnTo>
                      <a:pt x="143" y="16"/>
                    </a:lnTo>
                    <a:lnTo>
                      <a:pt x="136" y="11"/>
                    </a:lnTo>
                    <a:lnTo>
                      <a:pt x="128" y="8"/>
                    </a:lnTo>
                    <a:lnTo>
                      <a:pt x="119" y="5"/>
                    </a:lnTo>
                    <a:lnTo>
                      <a:pt x="110" y="2"/>
                    </a:lnTo>
                    <a:lnTo>
                      <a:pt x="101" y="1"/>
                    </a:lnTo>
                    <a:lnTo>
                      <a:pt x="92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5" y="5"/>
                    </a:lnTo>
                    <a:lnTo>
                      <a:pt x="57" y="8"/>
                    </a:lnTo>
                    <a:lnTo>
                      <a:pt x="49" y="11"/>
                    </a:lnTo>
                    <a:lnTo>
                      <a:pt x="41" y="16"/>
                    </a:lnTo>
                    <a:lnTo>
                      <a:pt x="34" y="21"/>
                    </a:lnTo>
                    <a:lnTo>
                      <a:pt x="28" y="28"/>
                    </a:lnTo>
                    <a:lnTo>
                      <a:pt x="21" y="34"/>
                    </a:lnTo>
                    <a:lnTo>
                      <a:pt x="16" y="41"/>
                    </a:lnTo>
                    <a:lnTo>
                      <a:pt x="11" y="49"/>
                    </a:lnTo>
                    <a:lnTo>
                      <a:pt x="8" y="57"/>
                    </a:lnTo>
                    <a:lnTo>
                      <a:pt x="5" y="65"/>
                    </a:lnTo>
                    <a:lnTo>
                      <a:pt x="2" y="73"/>
                    </a:lnTo>
                    <a:lnTo>
                      <a:pt x="1" y="82"/>
                    </a:lnTo>
                    <a:lnTo>
                      <a:pt x="0" y="92"/>
                    </a:lnTo>
                    <a:lnTo>
                      <a:pt x="1" y="101"/>
                    </a:lnTo>
                    <a:lnTo>
                      <a:pt x="2" y="110"/>
                    </a:lnTo>
                    <a:lnTo>
                      <a:pt x="5" y="119"/>
                    </a:lnTo>
                    <a:lnTo>
                      <a:pt x="8" y="128"/>
                    </a:lnTo>
                    <a:lnTo>
                      <a:pt x="11" y="136"/>
                    </a:lnTo>
                    <a:lnTo>
                      <a:pt x="16" y="143"/>
                    </a:lnTo>
                    <a:lnTo>
                      <a:pt x="21" y="150"/>
                    </a:lnTo>
                    <a:lnTo>
                      <a:pt x="28" y="157"/>
                    </a:lnTo>
                    <a:lnTo>
                      <a:pt x="34" y="162"/>
                    </a:lnTo>
                    <a:lnTo>
                      <a:pt x="41" y="168"/>
                    </a:lnTo>
                    <a:lnTo>
                      <a:pt x="49" y="172"/>
                    </a:lnTo>
                    <a:lnTo>
                      <a:pt x="57" y="177"/>
                    </a:lnTo>
                    <a:lnTo>
                      <a:pt x="65" y="179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2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79" name="Freeform 138"/>
              <p:cNvSpPr>
                <a:spLocks/>
              </p:cNvSpPr>
              <p:nvPr/>
            </p:nvSpPr>
            <p:spPr bwMode="auto">
              <a:xfrm>
                <a:off x="11659003" y="2588574"/>
                <a:ext cx="28575" cy="28575"/>
              </a:xfrm>
              <a:custGeom>
                <a:avLst/>
                <a:gdLst/>
                <a:ahLst/>
                <a:cxnLst>
                  <a:cxn ang="0">
                    <a:pos x="100" y="183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1" y="150"/>
                  </a:cxn>
                  <a:cxn ang="0">
                    <a:pos x="171" y="136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5"/>
                  </a:cxn>
                  <a:cxn ang="0">
                    <a:pos x="171" y="49"/>
                  </a:cxn>
                  <a:cxn ang="0">
                    <a:pos x="161" y="34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5"/>
                  </a:cxn>
                  <a:cxn ang="0">
                    <a:pos x="100" y="1"/>
                  </a:cxn>
                  <a:cxn ang="0">
                    <a:pos x="81" y="1"/>
                  </a:cxn>
                  <a:cxn ang="0">
                    <a:pos x="63" y="5"/>
                  </a:cxn>
                  <a:cxn ang="0">
                    <a:pos x="48" y="11"/>
                  </a:cxn>
                  <a:cxn ang="0">
                    <a:pos x="32" y="21"/>
                  </a:cxn>
                  <a:cxn ang="0">
                    <a:pos x="20" y="34"/>
                  </a:cxn>
                  <a:cxn ang="0">
                    <a:pos x="10" y="49"/>
                  </a:cxn>
                  <a:cxn ang="0">
                    <a:pos x="4" y="65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0" y="136"/>
                  </a:cxn>
                  <a:cxn ang="0">
                    <a:pos x="20" y="150"/>
                  </a:cxn>
                  <a:cxn ang="0">
                    <a:pos x="32" y="162"/>
                  </a:cxn>
                  <a:cxn ang="0">
                    <a:pos x="48" y="172"/>
                  </a:cxn>
                  <a:cxn ang="0">
                    <a:pos x="63" y="179"/>
                  </a:cxn>
                  <a:cxn ang="0">
                    <a:pos x="81" y="183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3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7" y="177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5" y="157"/>
                    </a:lnTo>
                    <a:lnTo>
                      <a:pt x="161" y="150"/>
                    </a:lnTo>
                    <a:lnTo>
                      <a:pt x="167" y="143"/>
                    </a:lnTo>
                    <a:lnTo>
                      <a:pt x="171" y="136"/>
                    </a:lnTo>
                    <a:lnTo>
                      <a:pt x="175" y="128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5"/>
                    </a:lnTo>
                    <a:lnTo>
                      <a:pt x="175" y="57"/>
                    </a:lnTo>
                    <a:lnTo>
                      <a:pt x="171" y="49"/>
                    </a:lnTo>
                    <a:lnTo>
                      <a:pt x="167" y="41"/>
                    </a:lnTo>
                    <a:lnTo>
                      <a:pt x="161" y="34"/>
                    </a:lnTo>
                    <a:lnTo>
                      <a:pt x="155" y="28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7" y="8"/>
                    </a:lnTo>
                    <a:lnTo>
                      <a:pt x="118" y="5"/>
                    </a:lnTo>
                    <a:lnTo>
                      <a:pt x="109" y="2"/>
                    </a:lnTo>
                    <a:lnTo>
                      <a:pt x="100" y="1"/>
                    </a:lnTo>
                    <a:lnTo>
                      <a:pt x="91" y="0"/>
                    </a:lnTo>
                    <a:lnTo>
                      <a:pt x="81" y="1"/>
                    </a:lnTo>
                    <a:lnTo>
                      <a:pt x="72" y="2"/>
                    </a:lnTo>
                    <a:lnTo>
                      <a:pt x="63" y="5"/>
                    </a:lnTo>
                    <a:lnTo>
                      <a:pt x="56" y="8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2" y="21"/>
                    </a:lnTo>
                    <a:lnTo>
                      <a:pt x="27" y="28"/>
                    </a:lnTo>
                    <a:lnTo>
                      <a:pt x="20" y="34"/>
                    </a:lnTo>
                    <a:lnTo>
                      <a:pt x="16" y="41"/>
                    </a:lnTo>
                    <a:lnTo>
                      <a:pt x="10" y="49"/>
                    </a:lnTo>
                    <a:lnTo>
                      <a:pt x="7" y="57"/>
                    </a:lnTo>
                    <a:lnTo>
                      <a:pt x="4" y="65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4" y="119"/>
                    </a:lnTo>
                    <a:lnTo>
                      <a:pt x="7" y="128"/>
                    </a:lnTo>
                    <a:lnTo>
                      <a:pt x="10" y="136"/>
                    </a:lnTo>
                    <a:lnTo>
                      <a:pt x="16" y="143"/>
                    </a:lnTo>
                    <a:lnTo>
                      <a:pt x="20" y="150"/>
                    </a:lnTo>
                    <a:lnTo>
                      <a:pt x="27" y="157"/>
                    </a:lnTo>
                    <a:lnTo>
                      <a:pt x="32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6" y="177"/>
                    </a:lnTo>
                    <a:lnTo>
                      <a:pt x="63" y="179"/>
                    </a:lnTo>
                    <a:lnTo>
                      <a:pt x="72" y="181"/>
                    </a:lnTo>
                    <a:lnTo>
                      <a:pt x="81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80" name="Freeform 139"/>
              <p:cNvSpPr>
                <a:spLocks/>
              </p:cNvSpPr>
              <p:nvPr/>
            </p:nvSpPr>
            <p:spPr bwMode="auto">
              <a:xfrm>
                <a:off x="11698690" y="2588574"/>
                <a:ext cx="30163" cy="28575"/>
              </a:xfrm>
              <a:custGeom>
                <a:avLst/>
                <a:gdLst/>
                <a:ahLst/>
                <a:cxnLst>
                  <a:cxn ang="0">
                    <a:pos x="100" y="183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1" y="136"/>
                  </a:cxn>
                  <a:cxn ang="0">
                    <a:pos x="179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9" y="65"/>
                  </a:cxn>
                  <a:cxn ang="0">
                    <a:pos x="171" y="49"/>
                  </a:cxn>
                  <a:cxn ang="0">
                    <a:pos x="162" y="34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5"/>
                  </a:cxn>
                  <a:cxn ang="0">
                    <a:pos x="100" y="1"/>
                  </a:cxn>
                  <a:cxn ang="0">
                    <a:pos x="82" y="1"/>
                  </a:cxn>
                  <a:cxn ang="0">
                    <a:pos x="64" y="5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0" y="34"/>
                  </a:cxn>
                  <a:cxn ang="0">
                    <a:pos x="11" y="49"/>
                  </a:cxn>
                  <a:cxn ang="0">
                    <a:pos x="3" y="65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3" y="119"/>
                  </a:cxn>
                  <a:cxn ang="0">
                    <a:pos x="11" y="136"/>
                  </a:cxn>
                  <a:cxn ang="0">
                    <a:pos x="20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2" h="183">
                    <a:moveTo>
                      <a:pt x="91" y="183"/>
                    </a:moveTo>
                    <a:lnTo>
                      <a:pt x="100" y="183"/>
                    </a:lnTo>
                    <a:lnTo>
                      <a:pt x="110" y="181"/>
                    </a:lnTo>
                    <a:lnTo>
                      <a:pt x="118" y="179"/>
                    </a:lnTo>
                    <a:lnTo>
                      <a:pt x="126" y="177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5" y="157"/>
                    </a:lnTo>
                    <a:lnTo>
                      <a:pt x="162" y="150"/>
                    </a:lnTo>
                    <a:lnTo>
                      <a:pt x="166" y="143"/>
                    </a:lnTo>
                    <a:lnTo>
                      <a:pt x="171" y="136"/>
                    </a:lnTo>
                    <a:lnTo>
                      <a:pt x="175" y="128"/>
                    </a:lnTo>
                    <a:lnTo>
                      <a:pt x="179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2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9" y="65"/>
                    </a:lnTo>
                    <a:lnTo>
                      <a:pt x="175" y="57"/>
                    </a:lnTo>
                    <a:lnTo>
                      <a:pt x="171" y="49"/>
                    </a:lnTo>
                    <a:lnTo>
                      <a:pt x="166" y="41"/>
                    </a:lnTo>
                    <a:lnTo>
                      <a:pt x="162" y="34"/>
                    </a:lnTo>
                    <a:lnTo>
                      <a:pt x="155" y="28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8"/>
                    </a:lnTo>
                    <a:lnTo>
                      <a:pt x="118" y="5"/>
                    </a:lnTo>
                    <a:lnTo>
                      <a:pt x="110" y="2"/>
                    </a:lnTo>
                    <a:lnTo>
                      <a:pt x="100" y="1"/>
                    </a:lnTo>
                    <a:lnTo>
                      <a:pt x="91" y="0"/>
                    </a:lnTo>
                    <a:lnTo>
                      <a:pt x="82" y="1"/>
                    </a:lnTo>
                    <a:lnTo>
                      <a:pt x="72" y="2"/>
                    </a:lnTo>
                    <a:lnTo>
                      <a:pt x="64" y="5"/>
                    </a:lnTo>
                    <a:lnTo>
                      <a:pt x="55" y="8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7" y="28"/>
                    </a:lnTo>
                    <a:lnTo>
                      <a:pt x="20" y="34"/>
                    </a:lnTo>
                    <a:lnTo>
                      <a:pt x="16" y="41"/>
                    </a:lnTo>
                    <a:lnTo>
                      <a:pt x="11" y="49"/>
                    </a:lnTo>
                    <a:lnTo>
                      <a:pt x="7" y="57"/>
                    </a:lnTo>
                    <a:lnTo>
                      <a:pt x="3" y="65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3" y="119"/>
                    </a:lnTo>
                    <a:lnTo>
                      <a:pt x="7" y="128"/>
                    </a:lnTo>
                    <a:lnTo>
                      <a:pt x="11" y="136"/>
                    </a:lnTo>
                    <a:lnTo>
                      <a:pt x="16" y="143"/>
                    </a:lnTo>
                    <a:lnTo>
                      <a:pt x="20" y="150"/>
                    </a:lnTo>
                    <a:lnTo>
                      <a:pt x="27" y="157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7"/>
                    </a:lnTo>
                    <a:lnTo>
                      <a:pt x="64" y="179"/>
                    </a:lnTo>
                    <a:lnTo>
                      <a:pt x="72" y="181"/>
                    </a:lnTo>
                    <a:lnTo>
                      <a:pt x="82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81" name="Freeform 140"/>
              <p:cNvSpPr>
                <a:spLocks/>
              </p:cNvSpPr>
              <p:nvPr/>
            </p:nvSpPr>
            <p:spPr bwMode="auto">
              <a:xfrm>
                <a:off x="11739965" y="2588574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8" y="162"/>
                  </a:cxn>
                  <a:cxn ang="0">
                    <a:pos x="162" y="150"/>
                  </a:cxn>
                  <a:cxn ang="0">
                    <a:pos x="172" y="136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5"/>
                  </a:cxn>
                  <a:cxn ang="0">
                    <a:pos x="172" y="49"/>
                  </a:cxn>
                  <a:cxn ang="0">
                    <a:pos x="162" y="34"/>
                  </a:cxn>
                  <a:cxn ang="0">
                    <a:pos x="148" y="21"/>
                  </a:cxn>
                  <a:cxn ang="0">
                    <a:pos x="134" y="11"/>
                  </a:cxn>
                  <a:cxn ang="0">
                    <a:pos x="118" y="5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4" y="5"/>
                  </a:cxn>
                  <a:cxn ang="0">
                    <a:pos x="48" y="11"/>
                  </a:cxn>
                  <a:cxn ang="0">
                    <a:pos x="33" y="21"/>
                  </a:cxn>
                  <a:cxn ang="0">
                    <a:pos x="21" y="34"/>
                  </a:cxn>
                  <a:cxn ang="0">
                    <a:pos x="11" y="49"/>
                  </a:cxn>
                  <a:cxn ang="0">
                    <a:pos x="3" y="65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3" y="119"/>
                  </a:cxn>
                  <a:cxn ang="0">
                    <a:pos x="11" y="136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8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3"/>
                    </a:lnTo>
                    <a:lnTo>
                      <a:pt x="110" y="181"/>
                    </a:lnTo>
                    <a:lnTo>
                      <a:pt x="118" y="179"/>
                    </a:lnTo>
                    <a:lnTo>
                      <a:pt x="126" y="177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8" y="162"/>
                    </a:lnTo>
                    <a:lnTo>
                      <a:pt x="155" y="157"/>
                    </a:lnTo>
                    <a:lnTo>
                      <a:pt x="162" y="150"/>
                    </a:lnTo>
                    <a:lnTo>
                      <a:pt x="166" y="143"/>
                    </a:lnTo>
                    <a:lnTo>
                      <a:pt x="172" y="136"/>
                    </a:lnTo>
                    <a:lnTo>
                      <a:pt x="175" y="128"/>
                    </a:lnTo>
                    <a:lnTo>
                      <a:pt x="178" y="119"/>
                    </a:lnTo>
                    <a:lnTo>
                      <a:pt x="181" y="110"/>
                    </a:lnTo>
                    <a:lnTo>
                      <a:pt x="182" y="101"/>
                    </a:lnTo>
                    <a:lnTo>
                      <a:pt x="183" y="92"/>
                    </a:lnTo>
                    <a:lnTo>
                      <a:pt x="182" y="82"/>
                    </a:lnTo>
                    <a:lnTo>
                      <a:pt x="181" y="73"/>
                    </a:lnTo>
                    <a:lnTo>
                      <a:pt x="178" y="65"/>
                    </a:lnTo>
                    <a:lnTo>
                      <a:pt x="175" y="57"/>
                    </a:lnTo>
                    <a:lnTo>
                      <a:pt x="172" y="49"/>
                    </a:lnTo>
                    <a:lnTo>
                      <a:pt x="166" y="41"/>
                    </a:lnTo>
                    <a:lnTo>
                      <a:pt x="162" y="34"/>
                    </a:lnTo>
                    <a:lnTo>
                      <a:pt x="155" y="28"/>
                    </a:lnTo>
                    <a:lnTo>
                      <a:pt x="148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8"/>
                    </a:lnTo>
                    <a:lnTo>
                      <a:pt x="118" y="5"/>
                    </a:lnTo>
                    <a:lnTo>
                      <a:pt x="110" y="2"/>
                    </a:lnTo>
                    <a:lnTo>
                      <a:pt x="101" y="1"/>
                    </a:lnTo>
                    <a:lnTo>
                      <a:pt x="91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5"/>
                    </a:lnTo>
                    <a:lnTo>
                      <a:pt x="55" y="8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6" y="28"/>
                    </a:lnTo>
                    <a:lnTo>
                      <a:pt x="21" y="34"/>
                    </a:lnTo>
                    <a:lnTo>
                      <a:pt x="15" y="41"/>
                    </a:lnTo>
                    <a:lnTo>
                      <a:pt x="11" y="49"/>
                    </a:lnTo>
                    <a:lnTo>
                      <a:pt x="6" y="57"/>
                    </a:lnTo>
                    <a:lnTo>
                      <a:pt x="3" y="65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3" y="119"/>
                    </a:lnTo>
                    <a:lnTo>
                      <a:pt x="6" y="128"/>
                    </a:lnTo>
                    <a:lnTo>
                      <a:pt x="11" y="136"/>
                    </a:lnTo>
                    <a:lnTo>
                      <a:pt x="15" y="143"/>
                    </a:lnTo>
                    <a:lnTo>
                      <a:pt x="21" y="150"/>
                    </a:lnTo>
                    <a:lnTo>
                      <a:pt x="26" y="157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8" y="172"/>
                    </a:lnTo>
                    <a:lnTo>
                      <a:pt x="55" y="177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82" name="Freeform 141"/>
              <p:cNvSpPr>
                <a:spLocks/>
              </p:cNvSpPr>
              <p:nvPr/>
            </p:nvSpPr>
            <p:spPr bwMode="auto">
              <a:xfrm>
                <a:off x="11779653" y="2588574"/>
                <a:ext cx="28575" cy="28575"/>
              </a:xfrm>
              <a:custGeom>
                <a:avLst/>
                <a:gdLst/>
                <a:ahLst/>
                <a:cxnLst>
                  <a:cxn ang="0">
                    <a:pos x="101" y="183"/>
                  </a:cxn>
                  <a:cxn ang="0">
                    <a:pos x="118" y="179"/>
                  </a:cxn>
                  <a:cxn ang="0">
                    <a:pos x="134" y="172"/>
                  </a:cxn>
                  <a:cxn ang="0">
                    <a:pos x="149" y="162"/>
                  </a:cxn>
                  <a:cxn ang="0">
                    <a:pos x="162" y="150"/>
                  </a:cxn>
                  <a:cxn ang="0">
                    <a:pos x="172" y="136"/>
                  </a:cxn>
                  <a:cxn ang="0">
                    <a:pos x="178" y="119"/>
                  </a:cxn>
                  <a:cxn ang="0">
                    <a:pos x="182" y="101"/>
                  </a:cxn>
                  <a:cxn ang="0">
                    <a:pos x="182" y="82"/>
                  </a:cxn>
                  <a:cxn ang="0">
                    <a:pos x="178" y="65"/>
                  </a:cxn>
                  <a:cxn ang="0">
                    <a:pos x="172" y="49"/>
                  </a:cxn>
                  <a:cxn ang="0">
                    <a:pos x="162" y="34"/>
                  </a:cxn>
                  <a:cxn ang="0">
                    <a:pos x="149" y="21"/>
                  </a:cxn>
                  <a:cxn ang="0">
                    <a:pos x="134" y="11"/>
                  </a:cxn>
                  <a:cxn ang="0">
                    <a:pos x="118" y="5"/>
                  </a:cxn>
                  <a:cxn ang="0">
                    <a:pos x="101" y="1"/>
                  </a:cxn>
                  <a:cxn ang="0">
                    <a:pos x="82" y="1"/>
                  </a:cxn>
                  <a:cxn ang="0">
                    <a:pos x="64" y="5"/>
                  </a:cxn>
                  <a:cxn ang="0">
                    <a:pos x="47" y="11"/>
                  </a:cxn>
                  <a:cxn ang="0">
                    <a:pos x="33" y="21"/>
                  </a:cxn>
                  <a:cxn ang="0">
                    <a:pos x="21" y="34"/>
                  </a:cxn>
                  <a:cxn ang="0">
                    <a:pos x="11" y="49"/>
                  </a:cxn>
                  <a:cxn ang="0">
                    <a:pos x="4" y="65"/>
                  </a:cxn>
                  <a:cxn ang="0">
                    <a:pos x="0" y="82"/>
                  </a:cxn>
                  <a:cxn ang="0">
                    <a:pos x="0" y="101"/>
                  </a:cxn>
                  <a:cxn ang="0">
                    <a:pos x="4" y="119"/>
                  </a:cxn>
                  <a:cxn ang="0">
                    <a:pos x="11" y="136"/>
                  </a:cxn>
                  <a:cxn ang="0">
                    <a:pos x="21" y="150"/>
                  </a:cxn>
                  <a:cxn ang="0">
                    <a:pos x="33" y="162"/>
                  </a:cxn>
                  <a:cxn ang="0">
                    <a:pos x="47" y="172"/>
                  </a:cxn>
                  <a:cxn ang="0">
                    <a:pos x="64" y="179"/>
                  </a:cxn>
                  <a:cxn ang="0">
                    <a:pos x="82" y="183"/>
                  </a:cxn>
                </a:cxnLst>
                <a:rect l="0" t="0" r="r" b="b"/>
                <a:pathLst>
                  <a:path w="183" h="183">
                    <a:moveTo>
                      <a:pt x="91" y="183"/>
                    </a:moveTo>
                    <a:lnTo>
                      <a:pt x="101" y="183"/>
                    </a:lnTo>
                    <a:lnTo>
                      <a:pt x="109" y="181"/>
                    </a:lnTo>
                    <a:lnTo>
                      <a:pt x="118" y="179"/>
                    </a:lnTo>
                    <a:lnTo>
                      <a:pt x="126" y="177"/>
                    </a:lnTo>
                    <a:lnTo>
                      <a:pt x="134" y="172"/>
                    </a:lnTo>
                    <a:lnTo>
                      <a:pt x="142" y="168"/>
                    </a:lnTo>
                    <a:lnTo>
                      <a:pt x="149" y="162"/>
                    </a:lnTo>
                    <a:lnTo>
                      <a:pt x="156" y="157"/>
                    </a:lnTo>
                    <a:lnTo>
                      <a:pt x="162" y="150"/>
                    </a:lnTo>
                    <a:lnTo>
                      <a:pt x="167" y="143"/>
                    </a:lnTo>
                    <a:lnTo>
                      <a:pt x="172" y="136"/>
                    </a:lnTo>
                    <a:lnTo>
                      <a:pt x="175" y="128"/>
                    </a:lnTo>
                    <a:lnTo>
                      <a:pt x="178" y="119"/>
                    </a:lnTo>
                    <a:lnTo>
                      <a:pt x="180" y="110"/>
                    </a:lnTo>
                    <a:lnTo>
                      <a:pt x="182" y="101"/>
                    </a:lnTo>
                    <a:lnTo>
                      <a:pt x="183" y="92"/>
                    </a:lnTo>
                    <a:lnTo>
                      <a:pt x="182" y="82"/>
                    </a:lnTo>
                    <a:lnTo>
                      <a:pt x="180" y="73"/>
                    </a:lnTo>
                    <a:lnTo>
                      <a:pt x="178" y="65"/>
                    </a:lnTo>
                    <a:lnTo>
                      <a:pt x="175" y="57"/>
                    </a:lnTo>
                    <a:lnTo>
                      <a:pt x="172" y="49"/>
                    </a:lnTo>
                    <a:lnTo>
                      <a:pt x="167" y="41"/>
                    </a:lnTo>
                    <a:lnTo>
                      <a:pt x="162" y="34"/>
                    </a:lnTo>
                    <a:lnTo>
                      <a:pt x="156" y="28"/>
                    </a:lnTo>
                    <a:lnTo>
                      <a:pt x="149" y="21"/>
                    </a:lnTo>
                    <a:lnTo>
                      <a:pt x="142" y="16"/>
                    </a:lnTo>
                    <a:lnTo>
                      <a:pt x="134" y="11"/>
                    </a:lnTo>
                    <a:lnTo>
                      <a:pt x="126" y="8"/>
                    </a:lnTo>
                    <a:lnTo>
                      <a:pt x="118" y="5"/>
                    </a:lnTo>
                    <a:lnTo>
                      <a:pt x="109" y="2"/>
                    </a:lnTo>
                    <a:lnTo>
                      <a:pt x="101" y="1"/>
                    </a:lnTo>
                    <a:lnTo>
                      <a:pt x="91" y="0"/>
                    </a:lnTo>
                    <a:lnTo>
                      <a:pt x="82" y="1"/>
                    </a:lnTo>
                    <a:lnTo>
                      <a:pt x="73" y="2"/>
                    </a:lnTo>
                    <a:lnTo>
                      <a:pt x="64" y="5"/>
                    </a:lnTo>
                    <a:lnTo>
                      <a:pt x="55" y="8"/>
                    </a:lnTo>
                    <a:lnTo>
                      <a:pt x="47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6" y="28"/>
                    </a:lnTo>
                    <a:lnTo>
                      <a:pt x="21" y="34"/>
                    </a:lnTo>
                    <a:lnTo>
                      <a:pt x="15" y="41"/>
                    </a:lnTo>
                    <a:lnTo>
                      <a:pt x="11" y="49"/>
                    </a:lnTo>
                    <a:lnTo>
                      <a:pt x="6" y="57"/>
                    </a:lnTo>
                    <a:lnTo>
                      <a:pt x="4" y="65"/>
                    </a:lnTo>
                    <a:lnTo>
                      <a:pt x="2" y="73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101"/>
                    </a:lnTo>
                    <a:lnTo>
                      <a:pt x="2" y="110"/>
                    </a:lnTo>
                    <a:lnTo>
                      <a:pt x="4" y="119"/>
                    </a:lnTo>
                    <a:lnTo>
                      <a:pt x="6" y="128"/>
                    </a:lnTo>
                    <a:lnTo>
                      <a:pt x="11" y="136"/>
                    </a:lnTo>
                    <a:lnTo>
                      <a:pt x="15" y="143"/>
                    </a:lnTo>
                    <a:lnTo>
                      <a:pt x="21" y="150"/>
                    </a:lnTo>
                    <a:lnTo>
                      <a:pt x="26" y="157"/>
                    </a:lnTo>
                    <a:lnTo>
                      <a:pt x="33" y="162"/>
                    </a:lnTo>
                    <a:lnTo>
                      <a:pt x="40" y="168"/>
                    </a:lnTo>
                    <a:lnTo>
                      <a:pt x="47" y="172"/>
                    </a:lnTo>
                    <a:lnTo>
                      <a:pt x="55" y="177"/>
                    </a:lnTo>
                    <a:lnTo>
                      <a:pt x="64" y="179"/>
                    </a:lnTo>
                    <a:lnTo>
                      <a:pt x="73" y="181"/>
                    </a:lnTo>
                    <a:lnTo>
                      <a:pt x="82" y="183"/>
                    </a:lnTo>
                    <a:lnTo>
                      <a:pt x="91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283" name="Freeform 142"/>
              <p:cNvSpPr>
                <a:spLocks noEditPoints="1"/>
              </p:cNvSpPr>
              <p:nvPr/>
            </p:nvSpPr>
            <p:spPr bwMode="auto">
              <a:xfrm>
                <a:off x="11451031" y="1826574"/>
                <a:ext cx="1163638" cy="2817813"/>
              </a:xfrm>
              <a:custGeom>
                <a:avLst/>
                <a:gdLst/>
                <a:ahLst/>
                <a:cxnLst>
                  <a:cxn ang="0">
                    <a:pos x="7278" y="17716"/>
                  </a:cxn>
                  <a:cxn ang="0">
                    <a:pos x="8" y="108"/>
                  </a:cxn>
                  <a:cxn ang="0">
                    <a:pos x="6789" y="11256"/>
                  </a:cxn>
                  <a:cxn ang="0">
                    <a:pos x="6875" y="12138"/>
                  </a:cxn>
                  <a:cxn ang="0">
                    <a:pos x="664" y="12286"/>
                  </a:cxn>
                  <a:cxn ang="0">
                    <a:pos x="438" y="12054"/>
                  </a:cxn>
                  <a:cxn ang="0">
                    <a:pos x="626" y="11218"/>
                  </a:cxn>
                  <a:cxn ang="0">
                    <a:pos x="6850" y="10134"/>
                  </a:cxn>
                  <a:cxn ang="0">
                    <a:pos x="6826" y="11025"/>
                  </a:cxn>
                  <a:cxn ang="0">
                    <a:pos x="578" y="11077"/>
                  </a:cxn>
                  <a:cxn ang="0">
                    <a:pos x="446" y="10211"/>
                  </a:cxn>
                  <a:cxn ang="0">
                    <a:pos x="705" y="8842"/>
                  </a:cxn>
                  <a:cxn ang="0">
                    <a:pos x="6887" y="9028"/>
                  </a:cxn>
                  <a:cxn ang="0">
                    <a:pos x="6755" y="9895"/>
                  </a:cxn>
                  <a:cxn ang="0">
                    <a:pos x="507" y="9842"/>
                  </a:cxn>
                  <a:cxn ang="0">
                    <a:pos x="484" y="8952"/>
                  </a:cxn>
                  <a:cxn ang="0">
                    <a:pos x="6708" y="7670"/>
                  </a:cxn>
                  <a:cxn ang="0">
                    <a:pos x="6895" y="8507"/>
                  </a:cxn>
                  <a:cxn ang="0">
                    <a:pos x="6669" y="8739"/>
                  </a:cxn>
                  <a:cxn ang="0">
                    <a:pos x="459" y="8590"/>
                  </a:cxn>
                  <a:cxn ang="0">
                    <a:pos x="546" y="7709"/>
                  </a:cxn>
                  <a:cxn ang="0">
                    <a:pos x="6789" y="6526"/>
                  </a:cxn>
                  <a:cxn ang="0">
                    <a:pos x="6875" y="7407"/>
                  </a:cxn>
                  <a:cxn ang="0">
                    <a:pos x="664" y="7556"/>
                  </a:cxn>
                  <a:cxn ang="0">
                    <a:pos x="438" y="7324"/>
                  </a:cxn>
                  <a:cxn ang="0">
                    <a:pos x="626" y="6488"/>
                  </a:cxn>
                  <a:cxn ang="0">
                    <a:pos x="6850" y="5404"/>
                  </a:cxn>
                  <a:cxn ang="0">
                    <a:pos x="6826" y="6296"/>
                  </a:cxn>
                  <a:cxn ang="0">
                    <a:pos x="578" y="6347"/>
                  </a:cxn>
                  <a:cxn ang="0">
                    <a:pos x="446" y="5480"/>
                  </a:cxn>
                  <a:cxn ang="0">
                    <a:pos x="705" y="4111"/>
                  </a:cxn>
                  <a:cxn ang="0">
                    <a:pos x="6887" y="4298"/>
                  </a:cxn>
                  <a:cxn ang="0">
                    <a:pos x="6755" y="5164"/>
                  </a:cxn>
                  <a:cxn ang="0">
                    <a:pos x="507" y="5113"/>
                  </a:cxn>
                  <a:cxn ang="0">
                    <a:pos x="484" y="4221"/>
                  </a:cxn>
                  <a:cxn ang="0">
                    <a:pos x="3868" y="13193"/>
                  </a:cxn>
                  <a:cxn ang="0">
                    <a:pos x="4227" y="13800"/>
                  </a:cxn>
                  <a:cxn ang="0">
                    <a:pos x="3706" y="14270"/>
                  </a:cxn>
                  <a:cxn ang="0">
                    <a:pos x="3139" y="13854"/>
                  </a:cxn>
                  <a:cxn ang="0">
                    <a:pos x="3438" y="13214"/>
                  </a:cxn>
                  <a:cxn ang="0">
                    <a:pos x="5725" y="15090"/>
                  </a:cxn>
                  <a:cxn ang="0">
                    <a:pos x="1625" y="15153"/>
                  </a:cxn>
                  <a:cxn ang="0">
                    <a:pos x="5640" y="15449"/>
                  </a:cxn>
                  <a:cxn ang="0">
                    <a:pos x="5600" y="15705"/>
                  </a:cxn>
                  <a:cxn ang="0">
                    <a:pos x="1659" y="15469"/>
                  </a:cxn>
                  <a:cxn ang="0">
                    <a:pos x="5723" y="16082"/>
                  </a:cxn>
                  <a:cxn ang="0">
                    <a:pos x="1615" y="16095"/>
                  </a:cxn>
                  <a:cxn ang="0">
                    <a:pos x="6708" y="2941"/>
                  </a:cxn>
                  <a:cxn ang="0">
                    <a:pos x="6895" y="3776"/>
                  </a:cxn>
                  <a:cxn ang="0">
                    <a:pos x="6669" y="4009"/>
                  </a:cxn>
                  <a:cxn ang="0">
                    <a:pos x="459" y="3861"/>
                  </a:cxn>
                  <a:cxn ang="0">
                    <a:pos x="546" y="2979"/>
                  </a:cxn>
                  <a:cxn ang="0">
                    <a:pos x="6789" y="1796"/>
                  </a:cxn>
                  <a:cxn ang="0">
                    <a:pos x="6875" y="2678"/>
                  </a:cxn>
                  <a:cxn ang="0">
                    <a:pos x="664" y="2827"/>
                  </a:cxn>
                  <a:cxn ang="0">
                    <a:pos x="438" y="2594"/>
                  </a:cxn>
                  <a:cxn ang="0">
                    <a:pos x="626" y="1758"/>
                  </a:cxn>
                  <a:cxn ang="0">
                    <a:pos x="6850" y="673"/>
                  </a:cxn>
                  <a:cxn ang="0">
                    <a:pos x="6826" y="1565"/>
                  </a:cxn>
                  <a:cxn ang="0">
                    <a:pos x="578" y="1617"/>
                  </a:cxn>
                  <a:cxn ang="0">
                    <a:pos x="446" y="750"/>
                  </a:cxn>
                </a:cxnLst>
                <a:rect l="0" t="0" r="r" b="b"/>
                <a:pathLst>
                  <a:path w="7333" h="17750">
                    <a:moveTo>
                      <a:pt x="152" y="0"/>
                    </a:moveTo>
                    <a:lnTo>
                      <a:pt x="7181" y="0"/>
                    </a:lnTo>
                    <a:lnTo>
                      <a:pt x="7197" y="1"/>
                    </a:lnTo>
                    <a:lnTo>
                      <a:pt x="7211" y="3"/>
                    </a:lnTo>
                    <a:lnTo>
                      <a:pt x="7227" y="7"/>
                    </a:lnTo>
                    <a:lnTo>
                      <a:pt x="7240" y="12"/>
                    </a:lnTo>
                    <a:lnTo>
                      <a:pt x="7253" y="19"/>
                    </a:lnTo>
                    <a:lnTo>
                      <a:pt x="7265" y="27"/>
                    </a:lnTo>
                    <a:lnTo>
                      <a:pt x="7278" y="36"/>
                    </a:lnTo>
                    <a:lnTo>
                      <a:pt x="7289" y="44"/>
                    </a:lnTo>
                    <a:lnTo>
                      <a:pt x="7299" y="55"/>
                    </a:lnTo>
                    <a:lnTo>
                      <a:pt x="7306" y="68"/>
                    </a:lnTo>
                    <a:lnTo>
                      <a:pt x="7314" y="80"/>
                    </a:lnTo>
                    <a:lnTo>
                      <a:pt x="7321" y="93"/>
                    </a:lnTo>
                    <a:lnTo>
                      <a:pt x="7326" y="108"/>
                    </a:lnTo>
                    <a:lnTo>
                      <a:pt x="7330" y="122"/>
                    </a:lnTo>
                    <a:lnTo>
                      <a:pt x="7332" y="138"/>
                    </a:lnTo>
                    <a:lnTo>
                      <a:pt x="7333" y="153"/>
                    </a:lnTo>
                    <a:lnTo>
                      <a:pt x="7333" y="17597"/>
                    </a:lnTo>
                    <a:lnTo>
                      <a:pt x="7332" y="17612"/>
                    </a:lnTo>
                    <a:lnTo>
                      <a:pt x="7330" y="17628"/>
                    </a:lnTo>
                    <a:lnTo>
                      <a:pt x="7326" y="17642"/>
                    </a:lnTo>
                    <a:lnTo>
                      <a:pt x="7321" y="17657"/>
                    </a:lnTo>
                    <a:lnTo>
                      <a:pt x="7314" y="17670"/>
                    </a:lnTo>
                    <a:lnTo>
                      <a:pt x="7306" y="17682"/>
                    </a:lnTo>
                    <a:lnTo>
                      <a:pt x="7299" y="17695"/>
                    </a:lnTo>
                    <a:lnTo>
                      <a:pt x="7289" y="17706"/>
                    </a:lnTo>
                    <a:lnTo>
                      <a:pt x="7278" y="17716"/>
                    </a:lnTo>
                    <a:lnTo>
                      <a:pt x="7265" y="17723"/>
                    </a:lnTo>
                    <a:lnTo>
                      <a:pt x="7253" y="17731"/>
                    </a:lnTo>
                    <a:lnTo>
                      <a:pt x="7240" y="17738"/>
                    </a:lnTo>
                    <a:lnTo>
                      <a:pt x="7227" y="17743"/>
                    </a:lnTo>
                    <a:lnTo>
                      <a:pt x="7211" y="17747"/>
                    </a:lnTo>
                    <a:lnTo>
                      <a:pt x="7197" y="17749"/>
                    </a:lnTo>
                    <a:lnTo>
                      <a:pt x="7181" y="17750"/>
                    </a:lnTo>
                    <a:lnTo>
                      <a:pt x="152" y="17750"/>
                    </a:lnTo>
                    <a:lnTo>
                      <a:pt x="137" y="17749"/>
                    </a:lnTo>
                    <a:lnTo>
                      <a:pt x="122" y="17747"/>
                    </a:lnTo>
                    <a:lnTo>
                      <a:pt x="108" y="17743"/>
                    </a:lnTo>
                    <a:lnTo>
                      <a:pt x="93" y="17738"/>
                    </a:lnTo>
                    <a:lnTo>
                      <a:pt x="80" y="17731"/>
                    </a:lnTo>
                    <a:lnTo>
                      <a:pt x="68" y="17723"/>
                    </a:lnTo>
                    <a:lnTo>
                      <a:pt x="56" y="17716"/>
                    </a:lnTo>
                    <a:lnTo>
                      <a:pt x="46" y="17706"/>
                    </a:lnTo>
                    <a:lnTo>
                      <a:pt x="36" y="17695"/>
                    </a:lnTo>
                    <a:lnTo>
                      <a:pt x="27" y="17682"/>
                    </a:lnTo>
                    <a:lnTo>
                      <a:pt x="19" y="17670"/>
                    </a:lnTo>
                    <a:lnTo>
                      <a:pt x="12" y="17657"/>
                    </a:lnTo>
                    <a:lnTo>
                      <a:pt x="8" y="17642"/>
                    </a:lnTo>
                    <a:lnTo>
                      <a:pt x="4" y="17628"/>
                    </a:lnTo>
                    <a:lnTo>
                      <a:pt x="1" y="17612"/>
                    </a:lnTo>
                    <a:lnTo>
                      <a:pt x="0" y="17597"/>
                    </a:lnTo>
                    <a:lnTo>
                      <a:pt x="0" y="153"/>
                    </a:lnTo>
                    <a:lnTo>
                      <a:pt x="1" y="138"/>
                    </a:lnTo>
                    <a:lnTo>
                      <a:pt x="4" y="122"/>
                    </a:lnTo>
                    <a:lnTo>
                      <a:pt x="8" y="108"/>
                    </a:lnTo>
                    <a:lnTo>
                      <a:pt x="12" y="93"/>
                    </a:lnTo>
                    <a:lnTo>
                      <a:pt x="19" y="80"/>
                    </a:lnTo>
                    <a:lnTo>
                      <a:pt x="27" y="68"/>
                    </a:lnTo>
                    <a:lnTo>
                      <a:pt x="36" y="55"/>
                    </a:lnTo>
                    <a:lnTo>
                      <a:pt x="46" y="44"/>
                    </a:lnTo>
                    <a:lnTo>
                      <a:pt x="56" y="36"/>
                    </a:lnTo>
                    <a:lnTo>
                      <a:pt x="68" y="27"/>
                    </a:lnTo>
                    <a:lnTo>
                      <a:pt x="80" y="19"/>
                    </a:lnTo>
                    <a:lnTo>
                      <a:pt x="93" y="12"/>
                    </a:lnTo>
                    <a:lnTo>
                      <a:pt x="108" y="7"/>
                    </a:lnTo>
                    <a:lnTo>
                      <a:pt x="122" y="3"/>
                    </a:lnTo>
                    <a:lnTo>
                      <a:pt x="137" y="1"/>
                    </a:lnTo>
                    <a:lnTo>
                      <a:pt x="152" y="0"/>
                    </a:lnTo>
                    <a:close/>
                    <a:moveTo>
                      <a:pt x="705" y="11207"/>
                    </a:moveTo>
                    <a:lnTo>
                      <a:pt x="6629" y="11207"/>
                    </a:lnTo>
                    <a:lnTo>
                      <a:pt x="6642" y="11207"/>
                    </a:lnTo>
                    <a:lnTo>
                      <a:pt x="6655" y="11208"/>
                    </a:lnTo>
                    <a:lnTo>
                      <a:pt x="6669" y="11209"/>
                    </a:lnTo>
                    <a:lnTo>
                      <a:pt x="6682" y="11211"/>
                    </a:lnTo>
                    <a:lnTo>
                      <a:pt x="6695" y="11215"/>
                    </a:lnTo>
                    <a:lnTo>
                      <a:pt x="6708" y="11218"/>
                    </a:lnTo>
                    <a:lnTo>
                      <a:pt x="6720" y="11221"/>
                    </a:lnTo>
                    <a:lnTo>
                      <a:pt x="6732" y="11226"/>
                    </a:lnTo>
                    <a:lnTo>
                      <a:pt x="6744" y="11231"/>
                    </a:lnTo>
                    <a:lnTo>
                      <a:pt x="6755" y="11237"/>
                    </a:lnTo>
                    <a:lnTo>
                      <a:pt x="6766" y="11242"/>
                    </a:lnTo>
                    <a:lnTo>
                      <a:pt x="6777" y="11249"/>
                    </a:lnTo>
                    <a:lnTo>
                      <a:pt x="6789" y="11256"/>
                    </a:lnTo>
                    <a:lnTo>
                      <a:pt x="6799" y="11263"/>
                    </a:lnTo>
                    <a:lnTo>
                      <a:pt x="6809" y="11271"/>
                    </a:lnTo>
                    <a:lnTo>
                      <a:pt x="6817" y="11279"/>
                    </a:lnTo>
                    <a:lnTo>
                      <a:pt x="6826" y="11288"/>
                    </a:lnTo>
                    <a:lnTo>
                      <a:pt x="6834" y="11297"/>
                    </a:lnTo>
                    <a:lnTo>
                      <a:pt x="6843" y="11307"/>
                    </a:lnTo>
                    <a:lnTo>
                      <a:pt x="6850" y="11316"/>
                    </a:lnTo>
                    <a:lnTo>
                      <a:pt x="6857" y="11327"/>
                    </a:lnTo>
                    <a:lnTo>
                      <a:pt x="6863" y="11337"/>
                    </a:lnTo>
                    <a:lnTo>
                      <a:pt x="6870" y="11348"/>
                    </a:lnTo>
                    <a:lnTo>
                      <a:pt x="6875" y="11358"/>
                    </a:lnTo>
                    <a:lnTo>
                      <a:pt x="6879" y="11370"/>
                    </a:lnTo>
                    <a:lnTo>
                      <a:pt x="6884" y="11381"/>
                    </a:lnTo>
                    <a:lnTo>
                      <a:pt x="6887" y="11392"/>
                    </a:lnTo>
                    <a:lnTo>
                      <a:pt x="6891" y="11404"/>
                    </a:lnTo>
                    <a:lnTo>
                      <a:pt x="6893" y="11417"/>
                    </a:lnTo>
                    <a:lnTo>
                      <a:pt x="6894" y="11429"/>
                    </a:lnTo>
                    <a:lnTo>
                      <a:pt x="6895" y="11442"/>
                    </a:lnTo>
                    <a:lnTo>
                      <a:pt x="6896" y="11454"/>
                    </a:lnTo>
                    <a:lnTo>
                      <a:pt x="6896" y="12041"/>
                    </a:lnTo>
                    <a:lnTo>
                      <a:pt x="6895" y="12054"/>
                    </a:lnTo>
                    <a:lnTo>
                      <a:pt x="6894" y="12067"/>
                    </a:lnTo>
                    <a:lnTo>
                      <a:pt x="6893" y="12079"/>
                    </a:lnTo>
                    <a:lnTo>
                      <a:pt x="6891" y="12091"/>
                    </a:lnTo>
                    <a:lnTo>
                      <a:pt x="6887" y="12103"/>
                    </a:lnTo>
                    <a:lnTo>
                      <a:pt x="6884" y="12115"/>
                    </a:lnTo>
                    <a:lnTo>
                      <a:pt x="6879" y="12127"/>
                    </a:lnTo>
                    <a:lnTo>
                      <a:pt x="6875" y="12138"/>
                    </a:lnTo>
                    <a:lnTo>
                      <a:pt x="6870" y="12149"/>
                    </a:lnTo>
                    <a:lnTo>
                      <a:pt x="6863" y="12160"/>
                    </a:lnTo>
                    <a:lnTo>
                      <a:pt x="6857" y="12170"/>
                    </a:lnTo>
                    <a:lnTo>
                      <a:pt x="6850" y="12180"/>
                    </a:lnTo>
                    <a:lnTo>
                      <a:pt x="6843" y="12190"/>
                    </a:lnTo>
                    <a:lnTo>
                      <a:pt x="6834" y="12199"/>
                    </a:lnTo>
                    <a:lnTo>
                      <a:pt x="6826" y="12208"/>
                    </a:lnTo>
                    <a:lnTo>
                      <a:pt x="6817" y="12216"/>
                    </a:lnTo>
                    <a:lnTo>
                      <a:pt x="6809" y="12224"/>
                    </a:lnTo>
                    <a:lnTo>
                      <a:pt x="6799" y="12232"/>
                    </a:lnTo>
                    <a:lnTo>
                      <a:pt x="6789" y="12240"/>
                    </a:lnTo>
                    <a:lnTo>
                      <a:pt x="6777" y="12246"/>
                    </a:lnTo>
                    <a:lnTo>
                      <a:pt x="6766" y="12253"/>
                    </a:lnTo>
                    <a:lnTo>
                      <a:pt x="6755" y="12260"/>
                    </a:lnTo>
                    <a:lnTo>
                      <a:pt x="6744" y="12265"/>
                    </a:lnTo>
                    <a:lnTo>
                      <a:pt x="6732" y="12270"/>
                    </a:lnTo>
                    <a:lnTo>
                      <a:pt x="6720" y="12274"/>
                    </a:lnTo>
                    <a:lnTo>
                      <a:pt x="6708" y="12279"/>
                    </a:lnTo>
                    <a:lnTo>
                      <a:pt x="6695" y="12282"/>
                    </a:lnTo>
                    <a:lnTo>
                      <a:pt x="6682" y="12284"/>
                    </a:lnTo>
                    <a:lnTo>
                      <a:pt x="6669" y="12286"/>
                    </a:lnTo>
                    <a:lnTo>
                      <a:pt x="6655" y="12287"/>
                    </a:lnTo>
                    <a:lnTo>
                      <a:pt x="6642" y="12289"/>
                    </a:lnTo>
                    <a:lnTo>
                      <a:pt x="6629" y="12290"/>
                    </a:lnTo>
                    <a:lnTo>
                      <a:pt x="705" y="12290"/>
                    </a:lnTo>
                    <a:lnTo>
                      <a:pt x="691" y="12289"/>
                    </a:lnTo>
                    <a:lnTo>
                      <a:pt x="678" y="12287"/>
                    </a:lnTo>
                    <a:lnTo>
                      <a:pt x="664" y="12286"/>
                    </a:lnTo>
                    <a:lnTo>
                      <a:pt x="651" y="12284"/>
                    </a:lnTo>
                    <a:lnTo>
                      <a:pt x="638" y="12282"/>
                    </a:lnTo>
                    <a:lnTo>
                      <a:pt x="626" y="12279"/>
                    </a:lnTo>
                    <a:lnTo>
                      <a:pt x="613" y="12274"/>
                    </a:lnTo>
                    <a:lnTo>
                      <a:pt x="601" y="12270"/>
                    </a:lnTo>
                    <a:lnTo>
                      <a:pt x="589" y="12265"/>
                    </a:lnTo>
                    <a:lnTo>
                      <a:pt x="578" y="12260"/>
                    </a:lnTo>
                    <a:lnTo>
                      <a:pt x="567" y="12253"/>
                    </a:lnTo>
                    <a:lnTo>
                      <a:pt x="556" y="12246"/>
                    </a:lnTo>
                    <a:lnTo>
                      <a:pt x="546" y="12240"/>
                    </a:lnTo>
                    <a:lnTo>
                      <a:pt x="536" y="12232"/>
                    </a:lnTo>
                    <a:lnTo>
                      <a:pt x="526" y="12224"/>
                    </a:lnTo>
                    <a:lnTo>
                      <a:pt x="516" y="12216"/>
                    </a:lnTo>
                    <a:lnTo>
                      <a:pt x="507" y="12208"/>
                    </a:lnTo>
                    <a:lnTo>
                      <a:pt x="499" y="12199"/>
                    </a:lnTo>
                    <a:lnTo>
                      <a:pt x="491" y="12190"/>
                    </a:lnTo>
                    <a:lnTo>
                      <a:pt x="484" y="12180"/>
                    </a:lnTo>
                    <a:lnTo>
                      <a:pt x="477" y="12170"/>
                    </a:lnTo>
                    <a:lnTo>
                      <a:pt x="470" y="12160"/>
                    </a:lnTo>
                    <a:lnTo>
                      <a:pt x="464" y="12149"/>
                    </a:lnTo>
                    <a:lnTo>
                      <a:pt x="459" y="12138"/>
                    </a:lnTo>
                    <a:lnTo>
                      <a:pt x="454" y="12127"/>
                    </a:lnTo>
                    <a:lnTo>
                      <a:pt x="450" y="12115"/>
                    </a:lnTo>
                    <a:lnTo>
                      <a:pt x="446" y="12103"/>
                    </a:lnTo>
                    <a:lnTo>
                      <a:pt x="444" y="12091"/>
                    </a:lnTo>
                    <a:lnTo>
                      <a:pt x="440" y="12079"/>
                    </a:lnTo>
                    <a:lnTo>
                      <a:pt x="439" y="12067"/>
                    </a:lnTo>
                    <a:lnTo>
                      <a:pt x="438" y="12054"/>
                    </a:lnTo>
                    <a:lnTo>
                      <a:pt x="438" y="12041"/>
                    </a:lnTo>
                    <a:lnTo>
                      <a:pt x="438" y="11454"/>
                    </a:lnTo>
                    <a:lnTo>
                      <a:pt x="438" y="11442"/>
                    </a:lnTo>
                    <a:lnTo>
                      <a:pt x="439" y="11429"/>
                    </a:lnTo>
                    <a:lnTo>
                      <a:pt x="440" y="11417"/>
                    </a:lnTo>
                    <a:lnTo>
                      <a:pt x="444" y="11404"/>
                    </a:lnTo>
                    <a:lnTo>
                      <a:pt x="446" y="11392"/>
                    </a:lnTo>
                    <a:lnTo>
                      <a:pt x="450" y="11381"/>
                    </a:lnTo>
                    <a:lnTo>
                      <a:pt x="454" y="11370"/>
                    </a:lnTo>
                    <a:lnTo>
                      <a:pt x="459" y="11358"/>
                    </a:lnTo>
                    <a:lnTo>
                      <a:pt x="464" y="11348"/>
                    </a:lnTo>
                    <a:lnTo>
                      <a:pt x="470" y="11337"/>
                    </a:lnTo>
                    <a:lnTo>
                      <a:pt x="477" y="11327"/>
                    </a:lnTo>
                    <a:lnTo>
                      <a:pt x="484" y="11316"/>
                    </a:lnTo>
                    <a:lnTo>
                      <a:pt x="491" y="11307"/>
                    </a:lnTo>
                    <a:lnTo>
                      <a:pt x="499" y="11297"/>
                    </a:lnTo>
                    <a:lnTo>
                      <a:pt x="507" y="11288"/>
                    </a:lnTo>
                    <a:lnTo>
                      <a:pt x="516" y="11279"/>
                    </a:lnTo>
                    <a:lnTo>
                      <a:pt x="526" y="11271"/>
                    </a:lnTo>
                    <a:lnTo>
                      <a:pt x="536" y="11263"/>
                    </a:lnTo>
                    <a:lnTo>
                      <a:pt x="546" y="11256"/>
                    </a:lnTo>
                    <a:lnTo>
                      <a:pt x="556" y="11249"/>
                    </a:lnTo>
                    <a:lnTo>
                      <a:pt x="567" y="11242"/>
                    </a:lnTo>
                    <a:lnTo>
                      <a:pt x="578" y="11237"/>
                    </a:lnTo>
                    <a:lnTo>
                      <a:pt x="589" y="11231"/>
                    </a:lnTo>
                    <a:lnTo>
                      <a:pt x="601" y="11226"/>
                    </a:lnTo>
                    <a:lnTo>
                      <a:pt x="613" y="11221"/>
                    </a:lnTo>
                    <a:lnTo>
                      <a:pt x="626" y="11218"/>
                    </a:lnTo>
                    <a:lnTo>
                      <a:pt x="638" y="11215"/>
                    </a:lnTo>
                    <a:lnTo>
                      <a:pt x="651" y="11211"/>
                    </a:lnTo>
                    <a:lnTo>
                      <a:pt x="664" y="11209"/>
                    </a:lnTo>
                    <a:lnTo>
                      <a:pt x="678" y="11208"/>
                    </a:lnTo>
                    <a:lnTo>
                      <a:pt x="691" y="11207"/>
                    </a:lnTo>
                    <a:lnTo>
                      <a:pt x="705" y="11207"/>
                    </a:lnTo>
                    <a:close/>
                    <a:moveTo>
                      <a:pt x="705" y="10024"/>
                    </a:moveTo>
                    <a:lnTo>
                      <a:pt x="6629" y="10024"/>
                    </a:lnTo>
                    <a:lnTo>
                      <a:pt x="6642" y="10024"/>
                    </a:lnTo>
                    <a:lnTo>
                      <a:pt x="6655" y="10025"/>
                    </a:lnTo>
                    <a:lnTo>
                      <a:pt x="6669" y="10027"/>
                    </a:lnTo>
                    <a:lnTo>
                      <a:pt x="6682" y="10029"/>
                    </a:lnTo>
                    <a:lnTo>
                      <a:pt x="6695" y="10032"/>
                    </a:lnTo>
                    <a:lnTo>
                      <a:pt x="6708" y="10035"/>
                    </a:lnTo>
                    <a:lnTo>
                      <a:pt x="6720" y="10039"/>
                    </a:lnTo>
                    <a:lnTo>
                      <a:pt x="6732" y="10043"/>
                    </a:lnTo>
                    <a:lnTo>
                      <a:pt x="6744" y="10049"/>
                    </a:lnTo>
                    <a:lnTo>
                      <a:pt x="6755" y="10054"/>
                    </a:lnTo>
                    <a:lnTo>
                      <a:pt x="6766" y="10060"/>
                    </a:lnTo>
                    <a:lnTo>
                      <a:pt x="6777" y="10066"/>
                    </a:lnTo>
                    <a:lnTo>
                      <a:pt x="6789" y="10073"/>
                    </a:lnTo>
                    <a:lnTo>
                      <a:pt x="6799" y="10081"/>
                    </a:lnTo>
                    <a:lnTo>
                      <a:pt x="6809" y="10089"/>
                    </a:lnTo>
                    <a:lnTo>
                      <a:pt x="6817" y="10096"/>
                    </a:lnTo>
                    <a:lnTo>
                      <a:pt x="6826" y="10105"/>
                    </a:lnTo>
                    <a:lnTo>
                      <a:pt x="6834" y="10114"/>
                    </a:lnTo>
                    <a:lnTo>
                      <a:pt x="6843" y="10124"/>
                    </a:lnTo>
                    <a:lnTo>
                      <a:pt x="6850" y="10134"/>
                    </a:lnTo>
                    <a:lnTo>
                      <a:pt x="6857" y="10144"/>
                    </a:lnTo>
                    <a:lnTo>
                      <a:pt x="6863" y="10154"/>
                    </a:lnTo>
                    <a:lnTo>
                      <a:pt x="6870" y="10165"/>
                    </a:lnTo>
                    <a:lnTo>
                      <a:pt x="6875" y="10175"/>
                    </a:lnTo>
                    <a:lnTo>
                      <a:pt x="6879" y="10187"/>
                    </a:lnTo>
                    <a:lnTo>
                      <a:pt x="6884" y="10198"/>
                    </a:lnTo>
                    <a:lnTo>
                      <a:pt x="6887" y="10211"/>
                    </a:lnTo>
                    <a:lnTo>
                      <a:pt x="6891" y="10222"/>
                    </a:lnTo>
                    <a:lnTo>
                      <a:pt x="6893" y="10234"/>
                    </a:lnTo>
                    <a:lnTo>
                      <a:pt x="6894" y="10246"/>
                    </a:lnTo>
                    <a:lnTo>
                      <a:pt x="6895" y="10260"/>
                    </a:lnTo>
                    <a:lnTo>
                      <a:pt x="6896" y="10272"/>
                    </a:lnTo>
                    <a:lnTo>
                      <a:pt x="6896" y="10859"/>
                    </a:lnTo>
                    <a:lnTo>
                      <a:pt x="6895" y="10872"/>
                    </a:lnTo>
                    <a:lnTo>
                      <a:pt x="6894" y="10884"/>
                    </a:lnTo>
                    <a:lnTo>
                      <a:pt x="6893" y="10896"/>
                    </a:lnTo>
                    <a:lnTo>
                      <a:pt x="6891" y="10908"/>
                    </a:lnTo>
                    <a:lnTo>
                      <a:pt x="6887" y="10921"/>
                    </a:lnTo>
                    <a:lnTo>
                      <a:pt x="6884" y="10933"/>
                    </a:lnTo>
                    <a:lnTo>
                      <a:pt x="6879" y="10944"/>
                    </a:lnTo>
                    <a:lnTo>
                      <a:pt x="6875" y="10955"/>
                    </a:lnTo>
                    <a:lnTo>
                      <a:pt x="6870" y="10966"/>
                    </a:lnTo>
                    <a:lnTo>
                      <a:pt x="6863" y="10977"/>
                    </a:lnTo>
                    <a:lnTo>
                      <a:pt x="6857" y="10987"/>
                    </a:lnTo>
                    <a:lnTo>
                      <a:pt x="6850" y="10997"/>
                    </a:lnTo>
                    <a:lnTo>
                      <a:pt x="6843" y="11007"/>
                    </a:lnTo>
                    <a:lnTo>
                      <a:pt x="6834" y="11016"/>
                    </a:lnTo>
                    <a:lnTo>
                      <a:pt x="6826" y="11025"/>
                    </a:lnTo>
                    <a:lnTo>
                      <a:pt x="6817" y="11034"/>
                    </a:lnTo>
                    <a:lnTo>
                      <a:pt x="6809" y="11043"/>
                    </a:lnTo>
                    <a:lnTo>
                      <a:pt x="6799" y="11050"/>
                    </a:lnTo>
                    <a:lnTo>
                      <a:pt x="6789" y="11057"/>
                    </a:lnTo>
                    <a:lnTo>
                      <a:pt x="6777" y="11064"/>
                    </a:lnTo>
                    <a:lnTo>
                      <a:pt x="6766" y="11070"/>
                    </a:lnTo>
                    <a:lnTo>
                      <a:pt x="6755" y="11077"/>
                    </a:lnTo>
                    <a:lnTo>
                      <a:pt x="6744" y="11083"/>
                    </a:lnTo>
                    <a:lnTo>
                      <a:pt x="6732" y="11087"/>
                    </a:lnTo>
                    <a:lnTo>
                      <a:pt x="6720" y="11092"/>
                    </a:lnTo>
                    <a:lnTo>
                      <a:pt x="6708" y="11096"/>
                    </a:lnTo>
                    <a:lnTo>
                      <a:pt x="6695" y="11099"/>
                    </a:lnTo>
                    <a:lnTo>
                      <a:pt x="6682" y="11102"/>
                    </a:lnTo>
                    <a:lnTo>
                      <a:pt x="6669" y="11104"/>
                    </a:lnTo>
                    <a:lnTo>
                      <a:pt x="6655" y="11106"/>
                    </a:lnTo>
                    <a:lnTo>
                      <a:pt x="6642" y="11106"/>
                    </a:lnTo>
                    <a:lnTo>
                      <a:pt x="6629" y="11107"/>
                    </a:lnTo>
                    <a:lnTo>
                      <a:pt x="705" y="11107"/>
                    </a:lnTo>
                    <a:lnTo>
                      <a:pt x="691" y="11106"/>
                    </a:lnTo>
                    <a:lnTo>
                      <a:pt x="678" y="11106"/>
                    </a:lnTo>
                    <a:lnTo>
                      <a:pt x="664" y="11104"/>
                    </a:lnTo>
                    <a:lnTo>
                      <a:pt x="651" y="11102"/>
                    </a:lnTo>
                    <a:lnTo>
                      <a:pt x="638" y="11099"/>
                    </a:lnTo>
                    <a:lnTo>
                      <a:pt x="626" y="11096"/>
                    </a:lnTo>
                    <a:lnTo>
                      <a:pt x="613" y="11092"/>
                    </a:lnTo>
                    <a:lnTo>
                      <a:pt x="601" y="11087"/>
                    </a:lnTo>
                    <a:lnTo>
                      <a:pt x="589" y="11083"/>
                    </a:lnTo>
                    <a:lnTo>
                      <a:pt x="578" y="11077"/>
                    </a:lnTo>
                    <a:lnTo>
                      <a:pt x="567" y="11070"/>
                    </a:lnTo>
                    <a:lnTo>
                      <a:pt x="556" y="11064"/>
                    </a:lnTo>
                    <a:lnTo>
                      <a:pt x="546" y="11057"/>
                    </a:lnTo>
                    <a:lnTo>
                      <a:pt x="536" y="11050"/>
                    </a:lnTo>
                    <a:lnTo>
                      <a:pt x="526" y="11043"/>
                    </a:lnTo>
                    <a:lnTo>
                      <a:pt x="516" y="11034"/>
                    </a:lnTo>
                    <a:lnTo>
                      <a:pt x="507" y="11025"/>
                    </a:lnTo>
                    <a:lnTo>
                      <a:pt x="499" y="11016"/>
                    </a:lnTo>
                    <a:lnTo>
                      <a:pt x="491" y="11007"/>
                    </a:lnTo>
                    <a:lnTo>
                      <a:pt x="484" y="10997"/>
                    </a:lnTo>
                    <a:lnTo>
                      <a:pt x="477" y="10987"/>
                    </a:lnTo>
                    <a:lnTo>
                      <a:pt x="470" y="10977"/>
                    </a:lnTo>
                    <a:lnTo>
                      <a:pt x="464" y="10966"/>
                    </a:lnTo>
                    <a:lnTo>
                      <a:pt x="459" y="10955"/>
                    </a:lnTo>
                    <a:lnTo>
                      <a:pt x="454" y="10944"/>
                    </a:lnTo>
                    <a:lnTo>
                      <a:pt x="450" y="10933"/>
                    </a:lnTo>
                    <a:lnTo>
                      <a:pt x="446" y="10921"/>
                    </a:lnTo>
                    <a:lnTo>
                      <a:pt x="444" y="10908"/>
                    </a:lnTo>
                    <a:lnTo>
                      <a:pt x="440" y="10896"/>
                    </a:lnTo>
                    <a:lnTo>
                      <a:pt x="439" y="10884"/>
                    </a:lnTo>
                    <a:lnTo>
                      <a:pt x="438" y="10872"/>
                    </a:lnTo>
                    <a:lnTo>
                      <a:pt x="438" y="10859"/>
                    </a:lnTo>
                    <a:lnTo>
                      <a:pt x="438" y="10272"/>
                    </a:lnTo>
                    <a:lnTo>
                      <a:pt x="438" y="10260"/>
                    </a:lnTo>
                    <a:lnTo>
                      <a:pt x="439" y="10246"/>
                    </a:lnTo>
                    <a:lnTo>
                      <a:pt x="440" y="10234"/>
                    </a:lnTo>
                    <a:lnTo>
                      <a:pt x="444" y="10222"/>
                    </a:lnTo>
                    <a:lnTo>
                      <a:pt x="446" y="10211"/>
                    </a:lnTo>
                    <a:lnTo>
                      <a:pt x="450" y="10198"/>
                    </a:lnTo>
                    <a:lnTo>
                      <a:pt x="454" y="10187"/>
                    </a:lnTo>
                    <a:lnTo>
                      <a:pt x="459" y="10175"/>
                    </a:lnTo>
                    <a:lnTo>
                      <a:pt x="464" y="10165"/>
                    </a:lnTo>
                    <a:lnTo>
                      <a:pt x="470" y="10154"/>
                    </a:lnTo>
                    <a:lnTo>
                      <a:pt x="477" y="10144"/>
                    </a:lnTo>
                    <a:lnTo>
                      <a:pt x="484" y="10134"/>
                    </a:lnTo>
                    <a:lnTo>
                      <a:pt x="491" y="10124"/>
                    </a:lnTo>
                    <a:lnTo>
                      <a:pt x="499" y="10114"/>
                    </a:lnTo>
                    <a:lnTo>
                      <a:pt x="507" y="10105"/>
                    </a:lnTo>
                    <a:lnTo>
                      <a:pt x="516" y="10096"/>
                    </a:lnTo>
                    <a:lnTo>
                      <a:pt x="526" y="10089"/>
                    </a:lnTo>
                    <a:lnTo>
                      <a:pt x="536" y="10081"/>
                    </a:lnTo>
                    <a:lnTo>
                      <a:pt x="546" y="10073"/>
                    </a:lnTo>
                    <a:lnTo>
                      <a:pt x="556" y="10066"/>
                    </a:lnTo>
                    <a:lnTo>
                      <a:pt x="567" y="10060"/>
                    </a:lnTo>
                    <a:lnTo>
                      <a:pt x="578" y="10054"/>
                    </a:lnTo>
                    <a:lnTo>
                      <a:pt x="589" y="10049"/>
                    </a:lnTo>
                    <a:lnTo>
                      <a:pt x="601" y="10043"/>
                    </a:lnTo>
                    <a:lnTo>
                      <a:pt x="613" y="10039"/>
                    </a:lnTo>
                    <a:lnTo>
                      <a:pt x="626" y="10035"/>
                    </a:lnTo>
                    <a:lnTo>
                      <a:pt x="638" y="10032"/>
                    </a:lnTo>
                    <a:lnTo>
                      <a:pt x="651" y="10029"/>
                    </a:lnTo>
                    <a:lnTo>
                      <a:pt x="664" y="10027"/>
                    </a:lnTo>
                    <a:lnTo>
                      <a:pt x="678" y="10025"/>
                    </a:lnTo>
                    <a:lnTo>
                      <a:pt x="691" y="10024"/>
                    </a:lnTo>
                    <a:lnTo>
                      <a:pt x="705" y="10024"/>
                    </a:lnTo>
                    <a:close/>
                    <a:moveTo>
                      <a:pt x="705" y="8842"/>
                    </a:moveTo>
                    <a:lnTo>
                      <a:pt x="6629" y="8842"/>
                    </a:lnTo>
                    <a:lnTo>
                      <a:pt x="6642" y="8842"/>
                    </a:lnTo>
                    <a:lnTo>
                      <a:pt x="6655" y="8843"/>
                    </a:lnTo>
                    <a:lnTo>
                      <a:pt x="6669" y="8845"/>
                    </a:lnTo>
                    <a:lnTo>
                      <a:pt x="6682" y="8846"/>
                    </a:lnTo>
                    <a:lnTo>
                      <a:pt x="6695" y="8849"/>
                    </a:lnTo>
                    <a:lnTo>
                      <a:pt x="6708" y="8853"/>
                    </a:lnTo>
                    <a:lnTo>
                      <a:pt x="6720" y="8857"/>
                    </a:lnTo>
                    <a:lnTo>
                      <a:pt x="6732" y="8862"/>
                    </a:lnTo>
                    <a:lnTo>
                      <a:pt x="6744" y="8866"/>
                    </a:lnTo>
                    <a:lnTo>
                      <a:pt x="6755" y="8872"/>
                    </a:lnTo>
                    <a:lnTo>
                      <a:pt x="6766" y="8877"/>
                    </a:lnTo>
                    <a:lnTo>
                      <a:pt x="6777" y="8884"/>
                    </a:lnTo>
                    <a:lnTo>
                      <a:pt x="6789" y="8891"/>
                    </a:lnTo>
                    <a:lnTo>
                      <a:pt x="6799" y="8898"/>
                    </a:lnTo>
                    <a:lnTo>
                      <a:pt x="6809" y="8906"/>
                    </a:lnTo>
                    <a:lnTo>
                      <a:pt x="6817" y="8915"/>
                    </a:lnTo>
                    <a:lnTo>
                      <a:pt x="6826" y="8923"/>
                    </a:lnTo>
                    <a:lnTo>
                      <a:pt x="6834" y="8932"/>
                    </a:lnTo>
                    <a:lnTo>
                      <a:pt x="6843" y="8942"/>
                    </a:lnTo>
                    <a:lnTo>
                      <a:pt x="6850" y="8952"/>
                    </a:lnTo>
                    <a:lnTo>
                      <a:pt x="6857" y="8962"/>
                    </a:lnTo>
                    <a:lnTo>
                      <a:pt x="6863" y="8972"/>
                    </a:lnTo>
                    <a:lnTo>
                      <a:pt x="6870" y="8983"/>
                    </a:lnTo>
                    <a:lnTo>
                      <a:pt x="6875" y="8994"/>
                    </a:lnTo>
                    <a:lnTo>
                      <a:pt x="6879" y="9005"/>
                    </a:lnTo>
                    <a:lnTo>
                      <a:pt x="6884" y="9016"/>
                    </a:lnTo>
                    <a:lnTo>
                      <a:pt x="6887" y="9028"/>
                    </a:lnTo>
                    <a:lnTo>
                      <a:pt x="6891" y="9039"/>
                    </a:lnTo>
                    <a:lnTo>
                      <a:pt x="6893" y="9051"/>
                    </a:lnTo>
                    <a:lnTo>
                      <a:pt x="6894" y="9065"/>
                    </a:lnTo>
                    <a:lnTo>
                      <a:pt x="6895" y="9077"/>
                    </a:lnTo>
                    <a:lnTo>
                      <a:pt x="6896" y="9089"/>
                    </a:lnTo>
                    <a:lnTo>
                      <a:pt x="6896" y="9676"/>
                    </a:lnTo>
                    <a:lnTo>
                      <a:pt x="6895" y="9689"/>
                    </a:lnTo>
                    <a:lnTo>
                      <a:pt x="6894" y="9701"/>
                    </a:lnTo>
                    <a:lnTo>
                      <a:pt x="6893" y="9714"/>
                    </a:lnTo>
                    <a:lnTo>
                      <a:pt x="6891" y="9726"/>
                    </a:lnTo>
                    <a:lnTo>
                      <a:pt x="6887" y="9738"/>
                    </a:lnTo>
                    <a:lnTo>
                      <a:pt x="6884" y="9750"/>
                    </a:lnTo>
                    <a:lnTo>
                      <a:pt x="6879" y="9761"/>
                    </a:lnTo>
                    <a:lnTo>
                      <a:pt x="6875" y="9772"/>
                    </a:lnTo>
                    <a:lnTo>
                      <a:pt x="6870" y="9784"/>
                    </a:lnTo>
                    <a:lnTo>
                      <a:pt x="6863" y="9795"/>
                    </a:lnTo>
                    <a:lnTo>
                      <a:pt x="6857" y="9805"/>
                    </a:lnTo>
                    <a:lnTo>
                      <a:pt x="6850" y="9815"/>
                    </a:lnTo>
                    <a:lnTo>
                      <a:pt x="6843" y="9825"/>
                    </a:lnTo>
                    <a:lnTo>
                      <a:pt x="6834" y="9834"/>
                    </a:lnTo>
                    <a:lnTo>
                      <a:pt x="6826" y="9842"/>
                    </a:lnTo>
                    <a:lnTo>
                      <a:pt x="6817" y="9851"/>
                    </a:lnTo>
                    <a:lnTo>
                      <a:pt x="6809" y="9860"/>
                    </a:lnTo>
                    <a:lnTo>
                      <a:pt x="6799" y="9868"/>
                    </a:lnTo>
                    <a:lnTo>
                      <a:pt x="6789" y="9875"/>
                    </a:lnTo>
                    <a:lnTo>
                      <a:pt x="6777" y="9882"/>
                    </a:lnTo>
                    <a:lnTo>
                      <a:pt x="6766" y="9888"/>
                    </a:lnTo>
                    <a:lnTo>
                      <a:pt x="6755" y="9895"/>
                    </a:lnTo>
                    <a:lnTo>
                      <a:pt x="6744" y="9900"/>
                    </a:lnTo>
                    <a:lnTo>
                      <a:pt x="6732" y="9905"/>
                    </a:lnTo>
                    <a:lnTo>
                      <a:pt x="6720" y="9909"/>
                    </a:lnTo>
                    <a:lnTo>
                      <a:pt x="6708" y="9913"/>
                    </a:lnTo>
                    <a:lnTo>
                      <a:pt x="6695" y="9917"/>
                    </a:lnTo>
                    <a:lnTo>
                      <a:pt x="6682" y="9919"/>
                    </a:lnTo>
                    <a:lnTo>
                      <a:pt x="6669" y="9921"/>
                    </a:lnTo>
                    <a:lnTo>
                      <a:pt x="6655" y="9923"/>
                    </a:lnTo>
                    <a:lnTo>
                      <a:pt x="6642" y="9924"/>
                    </a:lnTo>
                    <a:lnTo>
                      <a:pt x="6629" y="9924"/>
                    </a:lnTo>
                    <a:lnTo>
                      <a:pt x="705" y="9924"/>
                    </a:lnTo>
                    <a:lnTo>
                      <a:pt x="691" y="9924"/>
                    </a:lnTo>
                    <a:lnTo>
                      <a:pt x="678" y="9923"/>
                    </a:lnTo>
                    <a:lnTo>
                      <a:pt x="664" y="9921"/>
                    </a:lnTo>
                    <a:lnTo>
                      <a:pt x="651" y="9919"/>
                    </a:lnTo>
                    <a:lnTo>
                      <a:pt x="638" y="9917"/>
                    </a:lnTo>
                    <a:lnTo>
                      <a:pt x="626" y="9913"/>
                    </a:lnTo>
                    <a:lnTo>
                      <a:pt x="613" y="9909"/>
                    </a:lnTo>
                    <a:lnTo>
                      <a:pt x="601" y="9905"/>
                    </a:lnTo>
                    <a:lnTo>
                      <a:pt x="589" y="9900"/>
                    </a:lnTo>
                    <a:lnTo>
                      <a:pt x="578" y="9895"/>
                    </a:lnTo>
                    <a:lnTo>
                      <a:pt x="567" y="9888"/>
                    </a:lnTo>
                    <a:lnTo>
                      <a:pt x="556" y="9882"/>
                    </a:lnTo>
                    <a:lnTo>
                      <a:pt x="546" y="9875"/>
                    </a:lnTo>
                    <a:lnTo>
                      <a:pt x="536" y="9868"/>
                    </a:lnTo>
                    <a:lnTo>
                      <a:pt x="526" y="9860"/>
                    </a:lnTo>
                    <a:lnTo>
                      <a:pt x="516" y="9851"/>
                    </a:lnTo>
                    <a:lnTo>
                      <a:pt x="507" y="9842"/>
                    </a:lnTo>
                    <a:lnTo>
                      <a:pt x="499" y="9834"/>
                    </a:lnTo>
                    <a:lnTo>
                      <a:pt x="491" y="9825"/>
                    </a:lnTo>
                    <a:lnTo>
                      <a:pt x="484" y="9815"/>
                    </a:lnTo>
                    <a:lnTo>
                      <a:pt x="477" y="9805"/>
                    </a:lnTo>
                    <a:lnTo>
                      <a:pt x="470" y="9795"/>
                    </a:lnTo>
                    <a:lnTo>
                      <a:pt x="464" y="9784"/>
                    </a:lnTo>
                    <a:lnTo>
                      <a:pt x="459" y="9772"/>
                    </a:lnTo>
                    <a:lnTo>
                      <a:pt x="454" y="9761"/>
                    </a:lnTo>
                    <a:lnTo>
                      <a:pt x="450" y="9750"/>
                    </a:lnTo>
                    <a:lnTo>
                      <a:pt x="446" y="9738"/>
                    </a:lnTo>
                    <a:lnTo>
                      <a:pt x="444" y="9726"/>
                    </a:lnTo>
                    <a:lnTo>
                      <a:pt x="440" y="9714"/>
                    </a:lnTo>
                    <a:lnTo>
                      <a:pt x="439" y="9701"/>
                    </a:lnTo>
                    <a:lnTo>
                      <a:pt x="438" y="9689"/>
                    </a:lnTo>
                    <a:lnTo>
                      <a:pt x="438" y="9676"/>
                    </a:lnTo>
                    <a:lnTo>
                      <a:pt x="438" y="9089"/>
                    </a:lnTo>
                    <a:lnTo>
                      <a:pt x="438" y="9077"/>
                    </a:lnTo>
                    <a:lnTo>
                      <a:pt x="439" y="9065"/>
                    </a:lnTo>
                    <a:lnTo>
                      <a:pt x="440" y="9051"/>
                    </a:lnTo>
                    <a:lnTo>
                      <a:pt x="444" y="9039"/>
                    </a:lnTo>
                    <a:lnTo>
                      <a:pt x="446" y="9028"/>
                    </a:lnTo>
                    <a:lnTo>
                      <a:pt x="450" y="9016"/>
                    </a:lnTo>
                    <a:lnTo>
                      <a:pt x="454" y="9005"/>
                    </a:lnTo>
                    <a:lnTo>
                      <a:pt x="459" y="8994"/>
                    </a:lnTo>
                    <a:lnTo>
                      <a:pt x="464" y="8983"/>
                    </a:lnTo>
                    <a:lnTo>
                      <a:pt x="470" y="8972"/>
                    </a:lnTo>
                    <a:lnTo>
                      <a:pt x="477" y="8962"/>
                    </a:lnTo>
                    <a:lnTo>
                      <a:pt x="484" y="8952"/>
                    </a:lnTo>
                    <a:lnTo>
                      <a:pt x="491" y="8942"/>
                    </a:lnTo>
                    <a:lnTo>
                      <a:pt x="499" y="8932"/>
                    </a:lnTo>
                    <a:lnTo>
                      <a:pt x="507" y="8923"/>
                    </a:lnTo>
                    <a:lnTo>
                      <a:pt x="516" y="8915"/>
                    </a:lnTo>
                    <a:lnTo>
                      <a:pt x="526" y="8906"/>
                    </a:lnTo>
                    <a:lnTo>
                      <a:pt x="536" y="8898"/>
                    </a:lnTo>
                    <a:lnTo>
                      <a:pt x="546" y="8891"/>
                    </a:lnTo>
                    <a:lnTo>
                      <a:pt x="556" y="8884"/>
                    </a:lnTo>
                    <a:lnTo>
                      <a:pt x="567" y="8877"/>
                    </a:lnTo>
                    <a:lnTo>
                      <a:pt x="578" y="8872"/>
                    </a:lnTo>
                    <a:lnTo>
                      <a:pt x="589" y="8866"/>
                    </a:lnTo>
                    <a:lnTo>
                      <a:pt x="601" y="8862"/>
                    </a:lnTo>
                    <a:lnTo>
                      <a:pt x="613" y="8857"/>
                    </a:lnTo>
                    <a:lnTo>
                      <a:pt x="626" y="8853"/>
                    </a:lnTo>
                    <a:lnTo>
                      <a:pt x="638" y="8849"/>
                    </a:lnTo>
                    <a:lnTo>
                      <a:pt x="651" y="8846"/>
                    </a:lnTo>
                    <a:lnTo>
                      <a:pt x="664" y="8845"/>
                    </a:lnTo>
                    <a:lnTo>
                      <a:pt x="678" y="8843"/>
                    </a:lnTo>
                    <a:lnTo>
                      <a:pt x="691" y="8842"/>
                    </a:lnTo>
                    <a:lnTo>
                      <a:pt x="705" y="8842"/>
                    </a:lnTo>
                    <a:close/>
                    <a:moveTo>
                      <a:pt x="705" y="7659"/>
                    </a:moveTo>
                    <a:lnTo>
                      <a:pt x="6629" y="7659"/>
                    </a:lnTo>
                    <a:lnTo>
                      <a:pt x="6642" y="7659"/>
                    </a:lnTo>
                    <a:lnTo>
                      <a:pt x="6655" y="7660"/>
                    </a:lnTo>
                    <a:lnTo>
                      <a:pt x="6669" y="7662"/>
                    </a:lnTo>
                    <a:lnTo>
                      <a:pt x="6682" y="7665"/>
                    </a:lnTo>
                    <a:lnTo>
                      <a:pt x="6695" y="7667"/>
                    </a:lnTo>
                    <a:lnTo>
                      <a:pt x="6708" y="7670"/>
                    </a:lnTo>
                    <a:lnTo>
                      <a:pt x="6720" y="7675"/>
                    </a:lnTo>
                    <a:lnTo>
                      <a:pt x="6732" y="7679"/>
                    </a:lnTo>
                    <a:lnTo>
                      <a:pt x="6744" y="7684"/>
                    </a:lnTo>
                    <a:lnTo>
                      <a:pt x="6755" y="7689"/>
                    </a:lnTo>
                    <a:lnTo>
                      <a:pt x="6766" y="7696"/>
                    </a:lnTo>
                    <a:lnTo>
                      <a:pt x="6777" y="7701"/>
                    </a:lnTo>
                    <a:lnTo>
                      <a:pt x="6789" y="7709"/>
                    </a:lnTo>
                    <a:lnTo>
                      <a:pt x="6799" y="7716"/>
                    </a:lnTo>
                    <a:lnTo>
                      <a:pt x="6809" y="7723"/>
                    </a:lnTo>
                    <a:lnTo>
                      <a:pt x="6817" y="7732"/>
                    </a:lnTo>
                    <a:lnTo>
                      <a:pt x="6826" y="7740"/>
                    </a:lnTo>
                    <a:lnTo>
                      <a:pt x="6834" y="7750"/>
                    </a:lnTo>
                    <a:lnTo>
                      <a:pt x="6843" y="7759"/>
                    </a:lnTo>
                    <a:lnTo>
                      <a:pt x="6850" y="7769"/>
                    </a:lnTo>
                    <a:lnTo>
                      <a:pt x="6857" y="7779"/>
                    </a:lnTo>
                    <a:lnTo>
                      <a:pt x="6863" y="7789"/>
                    </a:lnTo>
                    <a:lnTo>
                      <a:pt x="6870" y="7800"/>
                    </a:lnTo>
                    <a:lnTo>
                      <a:pt x="6875" y="7811"/>
                    </a:lnTo>
                    <a:lnTo>
                      <a:pt x="6879" y="7822"/>
                    </a:lnTo>
                    <a:lnTo>
                      <a:pt x="6884" y="7833"/>
                    </a:lnTo>
                    <a:lnTo>
                      <a:pt x="6887" y="7846"/>
                    </a:lnTo>
                    <a:lnTo>
                      <a:pt x="6891" y="7858"/>
                    </a:lnTo>
                    <a:lnTo>
                      <a:pt x="6893" y="7870"/>
                    </a:lnTo>
                    <a:lnTo>
                      <a:pt x="6894" y="7882"/>
                    </a:lnTo>
                    <a:lnTo>
                      <a:pt x="6895" y="7894"/>
                    </a:lnTo>
                    <a:lnTo>
                      <a:pt x="6896" y="7907"/>
                    </a:lnTo>
                    <a:lnTo>
                      <a:pt x="6896" y="8494"/>
                    </a:lnTo>
                    <a:lnTo>
                      <a:pt x="6895" y="8507"/>
                    </a:lnTo>
                    <a:lnTo>
                      <a:pt x="6894" y="8519"/>
                    </a:lnTo>
                    <a:lnTo>
                      <a:pt x="6893" y="8531"/>
                    </a:lnTo>
                    <a:lnTo>
                      <a:pt x="6891" y="8543"/>
                    </a:lnTo>
                    <a:lnTo>
                      <a:pt x="6887" y="8556"/>
                    </a:lnTo>
                    <a:lnTo>
                      <a:pt x="6884" y="8568"/>
                    </a:lnTo>
                    <a:lnTo>
                      <a:pt x="6879" y="8579"/>
                    </a:lnTo>
                    <a:lnTo>
                      <a:pt x="6875" y="8590"/>
                    </a:lnTo>
                    <a:lnTo>
                      <a:pt x="6870" y="8601"/>
                    </a:lnTo>
                    <a:lnTo>
                      <a:pt x="6863" y="8612"/>
                    </a:lnTo>
                    <a:lnTo>
                      <a:pt x="6857" y="8622"/>
                    </a:lnTo>
                    <a:lnTo>
                      <a:pt x="6850" y="8632"/>
                    </a:lnTo>
                    <a:lnTo>
                      <a:pt x="6843" y="8642"/>
                    </a:lnTo>
                    <a:lnTo>
                      <a:pt x="6834" y="8651"/>
                    </a:lnTo>
                    <a:lnTo>
                      <a:pt x="6826" y="8661"/>
                    </a:lnTo>
                    <a:lnTo>
                      <a:pt x="6817" y="8669"/>
                    </a:lnTo>
                    <a:lnTo>
                      <a:pt x="6809" y="8678"/>
                    </a:lnTo>
                    <a:lnTo>
                      <a:pt x="6799" y="8685"/>
                    </a:lnTo>
                    <a:lnTo>
                      <a:pt x="6789" y="8692"/>
                    </a:lnTo>
                    <a:lnTo>
                      <a:pt x="6777" y="8700"/>
                    </a:lnTo>
                    <a:lnTo>
                      <a:pt x="6766" y="8706"/>
                    </a:lnTo>
                    <a:lnTo>
                      <a:pt x="6755" y="8712"/>
                    </a:lnTo>
                    <a:lnTo>
                      <a:pt x="6744" y="8717"/>
                    </a:lnTo>
                    <a:lnTo>
                      <a:pt x="6732" y="8722"/>
                    </a:lnTo>
                    <a:lnTo>
                      <a:pt x="6720" y="8726"/>
                    </a:lnTo>
                    <a:lnTo>
                      <a:pt x="6708" y="8731"/>
                    </a:lnTo>
                    <a:lnTo>
                      <a:pt x="6695" y="8734"/>
                    </a:lnTo>
                    <a:lnTo>
                      <a:pt x="6682" y="8736"/>
                    </a:lnTo>
                    <a:lnTo>
                      <a:pt x="6669" y="8739"/>
                    </a:lnTo>
                    <a:lnTo>
                      <a:pt x="6655" y="8741"/>
                    </a:lnTo>
                    <a:lnTo>
                      <a:pt x="6642" y="8742"/>
                    </a:lnTo>
                    <a:lnTo>
                      <a:pt x="6629" y="8742"/>
                    </a:lnTo>
                    <a:lnTo>
                      <a:pt x="705" y="8742"/>
                    </a:lnTo>
                    <a:lnTo>
                      <a:pt x="691" y="8742"/>
                    </a:lnTo>
                    <a:lnTo>
                      <a:pt x="678" y="8741"/>
                    </a:lnTo>
                    <a:lnTo>
                      <a:pt x="664" y="8739"/>
                    </a:lnTo>
                    <a:lnTo>
                      <a:pt x="651" y="8736"/>
                    </a:lnTo>
                    <a:lnTo>
                      <a:pt x="638" y="8734"/>
                    </a:lnTo>
                    <a:lnTo>
                      <a:pt x="626" y="8731"/>
                    </a:lnTo>
                    <a:lnTo>
                      <a:pt x="613" y="8726"/>
                    </a:lnTo>
                    <a:lnTo>
                      <a:pt x="601" y="8722"/>
                    </a:lnTo>
                    <a:lnTo>
                      <a:pt x="589" y="8717"/>
                    </a:lnTo>
                    <a:lnTo>
                      <a:pt x="578" y="8712"/>
                    </a:lnTo>
                    <a:lnTo>
                      <a:pt x="567" y="8706"/>
                    </a:lnTo>
                    <a:lnTo>
                      <a:pt x="556" y="8700"/>
                    </a:lnTo>
                    <a:lnTo>
                      <a:pt x="546" y="8692"/>
                    </a:lnTo>
                    <a:lnTo>
                      <a:pt x="536" y="8685"/>
                    </a:lnTo>
                    <a:lnTo>
                      <a:pt x="526" y="8678"/>
                    </a:lnTo>
                    <a:lnTo>
                      <a:pt x="516" y="8669"/>
                    </a:lnTo>
                    <a:lnTo>
                      <a:pt x="507" y="8661"/>
                    </a:lnTo>
                    <a:lnTo>
                      <a:pt x="499" y="8651"/>
                    </a:lnTo>
                    <a:lnTo>
                      <a:pt x="491" y="8642"/>
                    </a:lnTo>
                    <a:lnTo>
                      <a:pt x="484" y="8632"/>
                    </a:lnTo>
                    <a:lnTo>
                      <a:pt x="477" y="8622"/>
                    </a:lnTo>
                    <a:lnTo>
                      <a:pt x="470" y="8612"/>
                    </a:lnTo>
                    <a:lnTo>
                      <a:pt x="464" y="8601"/>
                    </a:lnTo>
                    <a:lnTo>
                      <a:pt x="459" y="8590"/>
                    </a:lnTo>
                    <a:lnTo>
                      <a:pt x="454" y="8579"/>
                    </a:lnTo>
                    <a:lnTo>
                      <a:pt x="450" y="8568"/>
                    </a:lnTo>
                    <a:lnTo>
                      <a:pt x="446" y="8556"/>
                    </a:lnTo>
                    <a:lnTo>
                      <a:pt x="444" y="8543"/>
                    </a:lnTo>
                    <a:lnTo>
                      <a:pt x="440" y="8531"/>
                    </a:lnTo>
                    <a:lnTo>
                      <a:pt x="439" y="8519"/>
                    </a:lnTo>
                    <a:lnTo>
                      <a:pt x="438" y="8507"/>
                    </a:lnTo>
                    <a:lnTo>
                      <a:pt x="438" y="8494"/>
                    </a:lnTo>
                    <a:lnTo>
                      <a:pt x="438" y="7907"/>
                    </a:lnTo>
                    <a:lnTo>
                      <a:pt x="438" y="7894"/>
                    </a:lnTo>
                    <a:lnTo>
                      <a:pt x="439" y="7882"/>
                    </a:lnTo>
                    <a:lnTo>
                      <a:pt x="440" y="7870"/>
                    </a:lnTo>
                    <a:lnTo>
                      <a:pt x="444" y="7858"/>
                    </a:lnTo>
                    <a:lnTo>
                      <a:pt x="446" y="7846"/>
                    </a:lnTo>
                    <a:lnTo>
                      <a:pt x="450" y="7833"/>
                    </a:lnTo>
                    <a:lnTo>
                      <a:pt x="454" y="7822"/>
                    </a:lnTo>
                    <a:lnTo>
                      <a:pt x="459" y="7811"/>
                    </a:lnTo>
                    <a:lnTo>
                      <a:pt x="464" y="7800"/>
                    </a:lnTo>
                    <a:lnTo>
                      <a:pt x="470" y="7789"/>
                    </a:lnTo>
                    <a:lnTo>
                      <a:pt x="477" y="7779"/>
                    </a:lnTo>
                    <a:lnTo>
                      <a:pt x="484" y="7769"/>
                    </a:lnTo>
                    <a:lnTo>
                      <a:pt x="491" y="7759"/>
                    </a:lnTo>
                    <a:lnTo>
                      <a:pt x="499" y="7750"/>
                    </a:lnTo>
                    <a:lnTo>
                      <a:pt x="507" y="7740"/>
                    </a:lnTo>
                    <a:lnTo>
                      <a:pt x="516" y="7732"/>
                    </a:lnTo>
                    <a:lnTo>
                      <a:pt x="526" y="7723"/>
                    </a:lnTo>
                    <a:lnTo>
                      <a:pt x="536" y="7716"/>
                    </a:lnTo>
                    <a:lnTo>
                      <a:pt x="546" y="7709"/>
                    </a:lnTo>
                    <a:lnTo>
                      <a:pt x="556" y="7701"/>
                    </a:lnTo>
                    <a:lnTo>
                      <a:pt x="567" y="7696"/>
                    </a:lnTo>
                    <a:lnTo>
                      <a:pt x="578" y="7689"/>
                    </a:lnTo>
                    <a:lnTo>
                      <a:pt x="589" y="7684"/>
                    </a:lnTo>
                    <a:lnTo>
                      <a:pt x="601" y="7679"/>
                    </a:lnTo>
                    <a:lnTo>
                      <a:pt x="613" y="7675"/>
                    </a:lnTo>
                    <a:lnTo>
                      <a:pt x="626" y="7670"/>
                    </a:lnTo>
                    <a:lnTo>
                      <a:pt x="638" y="7667"/>
                    </a:lnTo>
                    <a:lnTo>
                      <a:pt x="651" y="7665"/>
                    </a:lnTo>
                    <a:lnTo>
                      <a:pt x="664" y="7662"/>
                    </a:lnTo>
                    <a:lnTo>
                      <a:pt x="678" y="7660"/>
                    </a:lnTo>
                    <a:lnTo>
                      <a:pt x="691" y="7659"/>
                    </a:lnTo>
                    <a:lnTo>
                      <a:pt x="705" y="7659"/>
                    </a:lnTo>
                    <a:close/>
                    <a:moveTo>
                      <a:pt x="705" y="6477"/>
                    </a:moveTo>
                    <a:lnTo>
                      <a:pt x="6629" y="6477"/>
                    </a:lnTo>
                    <a:lnTo>
                      <a:pt x="6642" y="6477"/>
                    </a:lnTo>
                    <a:lnTo>
                      <a:pt x="6655" y="6478"/>
                    </a:lnTo>
                    <a:lnTo>
                      <a:pt x="6669" y="6480"/>
                    </a:lnTo>
                    <a:lnTo>
                      <a:pt x="6682" y="6482"/>
                    </a:lnTo>
                    <a:lnTo>
                      <a:pt x="6695" y="6484"/>
                    </a:lnTo>
                    <a:lnTo>
                      <a:pt x="6708" y="6488"/>
                    </a:lnTo>
                    <a:lnTo>
                      <a:pt x="6720" y="6492"/>
                    </a:lnTo>
                    <a:lnTo>
                      <a:pt x="6732" y="6497"/>
                    </a:lnTo>
                    <a:lnTo>
                      <a:pt x="6744" y="6501"/>
                    </a:lnTo>
                    <a:lnTo>
                      <a:pt x="6755" y="6506"/>
                    </a:lnTo>
                    <a:lnTo>
                      <a:pt x="6766" y="6513"/>
                    </a:lnTo>
                    <a:lnTo>
                      <a:pt x="6777" y="6519"/>
                    </a:lnTo>
                    <a:lnTo>
                      <a:pt x="6789" y="6526"/>
                    </a:lnTo>
                    <a:lnTo>
                      <a:pt x="6799" y="6533"/>
                    </a:lnTo>
                    <a:lnTo>
                      <a:pt x="6809" y="6541"/>
                    </a:lnTo>
                    <a:lnTo>
                      <a:pt x="6817" y="6550"/>
                    </a:lnTo>
                    <a:lnTo>
                      <a:pt x="6826" y="6559"/>
                    </a:lnTo>
                    <a:lnTo>
                      <a:pt x="6834" y="6568"/>
                    </a:lnTo>
                    <a:lnTo>
                      <a:pt x="6843" y="6576"/>
                    </a:lnTo>
                    <a:lnTo>
                      <a:pt x="6850" y="6586"/>
                    </a:lnTo>
                    <a:lnTo>
                      <a:pt x="6857" y="6596"/>
                    </a:lnTo>
                    <a:lnTo>
                      <a:pt x="6863" y="6606"/>
                    </a:lnTo>
                    <a:lnTo>
                      <a:pt x="6870" y="6617"/>
                    </a:lnTo>
                    <a:lnTo>
                      <a:pt x="6875" y="6629"/>
                    </a:lnTo>
                    <a:lnTo>
                      <a:pt x="6879" y="6640"/>
                    </a:lnTo>
                    <a:lnTo>
                      <a:pt x="6884" y="6651"/>
                    </a:lnTo>
                    <a:lnTo>
                      <a:pt x="6887" y="6663"/>
                    </a:lnTo>
                    <a:lnTo>
                      <a:pt x="6891" y="6675"/>
                    </a:lnTo>
                    <a:lnTo>
                      <a:pt x="6893" y="6687"/>
                    </a:lnTo>
                    <a:lnTo>
                      <a:pt x="6894" y="6700"/>
                    </a:lnTo>
                    <a:lnTo>
                      <a:pt x="6895" y="6712"/>
                    </a:lnTo>
                    <a:lnTo>
                      <a:pt x="6896" y="6725"/>
                    </a:lnTo>
                    <a:lnTo>
                      <a:pt x="6896" y="7312"/>
                    </a:lnTo>
                    <a:lnTo>
                      <a:pt x="6895" y="7324"/>
                    </a:lnTo>
                    <a:lnTo>
                      <a:pt x="6894" y="7336"/>
                    </a:lnTo>
                    <a:lnTo>
                      <a:pt x="6893" y="7350"/>
                    </a:lnTo>
                    <a:lnTo>
                      <a:pt x="6891" y="7362"/>
                    </a:lnTo>
                    <a:lnTo>
                      <a:pt x="6887" y="7373"/>
                    </a:lnTo>
                    <a:lnTo>
                      <a:pt x="6884" y="7385"/>
                    </a:lnTo>
                    <a:lnTo>
                      <a:pt x="6879" y="7396"/>
                    </a:lnTo>
                    <a:lnTo>
                      <a:pt x="6875" y="7407"/>
                    </a:lnTo>
                    <a:lnTo>
                      <a:pt x="6870" y="7418"/>
                    </a:lnTo>
                    <a:lnTo>
                      <a:pt x="6863" y="7429"/>
                    </a:lnTo>
                    <a:lnTo>
                      <a:pt x="6857" y="7439"/>
                    </a:lnTo>
                    <a:lnTo>
                      <a:pt x="6850" y="7449"/>
                    </a:lnTo>
                    <a:lnTo>
                      <a:pt x="6843" y="7459"/>
                    </a:lnTo>
                    <a:lnTo>
                      <a:pt x="6834" y="7469"/>
                    </a:lnTo>
                    <a:lnTo>
                      <a:pt x="6826" y="7478"/>
                    </a:lnTo>
                    <a:lnTo>
                      <a:pt x="6817" y="7486"/>
                    </a:lnTo>
                    <a:lnTo>
                      <a:pt x="6809" y="7495"/>
                    </a:lnTo>
                    <a:lnTo>
                      <a:pt x="6799" y="7503"/>
                    </a:lnTo>
                    <a:lnTo>
                      <a:pt x="6789" y="7510"/>
                    </a:lnTo>
                    <a:lnTo>
                      <a:pt x="6777" y="7517"/>
                    </a:lnTo>
                    <a:lnTo>
                      <a:pt x="6766" y="7524"/>
                    </a:lnTo>
                    <a:lnTo>
                      <a:pt x="6755" y="7529"/>
                    </a:lnTo>
                    <a:lnTo>
                      <a:pt x="6744" y="7535"/>
                    </a:lnTo>
                    <a:lnTo>
                      <a:pt x="6732" y="7539"/>
                    </a:lnTo>
                    <a:lnTo>
                      <a:pt x="6720" y="7544"/>
                    </a:lnTo>
                    <a:lnTo>
                      <a:pt x="6708" y="7548"/>
                    </a:lnTo>
                    <a:lnTo>
                      <a:pt x="6695" y="7552"/>
                    </a:lnTo>
                    <a:lnTo>
                      <a:pt x="6682" y="7554"/>
                    </a:lnTo>
                    <a:lnTo>
                      <a:pt x="6669" y="7556"/>
                    </a:lnTo>
                    <a:lnTo>
                      <a:pt x="6655" y="7558"/>
                    </a:lnTo>
                    <a:lnTo>
                      <a:pt x="6642" y="7559"/>
                    </a:lnTo>
                    <a:lnTo>
                      <a:pt x="6629" y="7559"/>
                    </a:lnTo>
                    <a:lnTo>
                      <a:pt x="705" y="7559"/>
                    </a:lnTo>
                    <a:lnTo>
                      <a:pt x="691" y="7559"/>
                    </a:lnTo>
                    <a:lnTo>
                      <a:pt x="678" y="7558"/>
                    </a:lnTo>
                    <a:lnTo>
                      <a:pt x="664" y="7556"/>
                    </a:lnTo>
                    <a:lnTo>
                      <a:pt x="651" y="7554"/>
                    </a:lnTo>
                    <a:lnTo>
                      <a:pt x="638" y="7552"/>
                    </a:lnTo>
                    <a:lnTo>
                      <a:pt x="626" y="7548"/>
                    </a:lnTo>
                    <a:lnTo>
                      <a:pt x="613" y="7544"/>
                    </a:lnTo>
                    <a:lnTo>
                      <a:pt x="601" y="7539"/>
                    </a:lnTo>
                    <a:lnTo>
                      <a:pt x="589" y="7535"/>
                    </a:lnTo>
                    <a:lnTo>
                      <a:pt x="578" y="7529"/>
                    </a:lnTo>
                    <a:lnTo>
                      <a:pt x="567" y="7524"/>
                    </a:lnTo>
                    <a:lnTo>
                      <a:pt x="556" y="7517"/>
                    </a:lnTo>
                    <a:lnTo>
                      <a:pt x="546" y="7510"/>
                    </a:lnTo>
                    <a:lnTo>
                      <a:pt x="536" y="7503"/>
                    </a:lnTo>
                    <a:lnTo>
                      <a:pt x="526" y="7495"/>
                    </a:lnTo>
                    <a:lnTo>
                      <a:pt x="516" y="7486"/>
                    </a:lnTo>
                    <a:lnTo>
                      <a:pt x="507" y="7478"/>
                    </a:lnTo>
                    <a:lnTo>
                      <a:pt x="499" y="7469"/>
                    </a:lnTo>
                    <a:lnTo>
                      <a:pt x="491" y="7459"/>
                    </a:lnTo>
                    <a:lnTo>
                      <a:pt x="484" y="7449"/>
                    </a:lnTo>
                    <a:lnTo>
                      <a:pt x="477" y="7439"/>
                    </a:lnTo>
                    <a:lnTo>
                      <a:pt x="470" y="7429"/>
                    </a:lnTo>
                    <a:lnTo>
                      <a:pt x="464" y="7418"/>
                    </a:lnTo>
                    <a:lnTo>
                      <a:pt x="459" y="7407"/>
                    </a:lnTo>
                    <a:lnTo>
                      <a:pt x="454" y="7396"/>
                    </a:lnTo>
                    <a:lnTo>
                      <a:pt x="450" y="7385"/>
                    </a:lnTo>
                    <a:lnTo>
                      <a:pt x="446" y="7373"/>
                    </a:lnTo>
                    <a:lnTo>
                      <a:pt x="444" y="7362"/>
                    </a:lnTo>
                    <a:lnTo>
                      <a:pt x="440" y="7350"/>
                    </a:lnTo>
                    <a:lnTo>
                      <a:pt x="439" y="7336"/>
                    </a:lnTo>
                    <a:lnTo>
                      <a:pt x="438" y="7324"/>
                    </a:lnTo>
                    <a:lnTo>
                      <a:pt x="438" y="7312"/>
                    </a:lnTo>
                    <a:lnTo>
                      <a:pt x="438" y="6725"/>
                    </a:lnTo>
                    <a:lnTo>
                      <a:pt x="438" y="6712"/>
                    </a:lnTo>
                    <a:lnTo>
                      <a:pt x="439" y="6700"/>
                    </a:lnTo>
                    <a:lnTo>
                      <a:pt x="440" y="6687"/>
                    </a:lnTo>
                    <a:lnTo>
                      <a:pt x="444" y="6675"/>
                    </a:lnTo>
                    <a:lnTo>
                      <a:pt x="446" y="6663"/>
                    </a:lnTo>
                    <a:lnTo>
                      <a:pt x="450" y="6651"/>
                    </a:lnTo>
                    <a:lnTo>
                      <a:pt x="454" y="6640"/>
                    </a:lnTo>
                    <a:lnTo>
                      <a:pt x="459" y="6629"/>
                    </a:lnTo>
                    <a:lnTo>
                      <a:pt x="464" y="6617"/>
                    </a:lnTo>
                    <a:lnTo>
                      <a:pt x="470" y="6606"/>
                    </a:lnTo>
                    <a:lnTo>
                      <a:pt x="477" y="6596"/>
                    </a:lnTo>
                    <a:lnTo>
                      <a:pt x="484" y="6586"/>
                    </a:lnTo>
                    <a:lnTo>
                      <a:pt x="491" y="6576"/>
                    </a:lnTo>
                    <a:lnTo>
                      <a:pt x="499" y="6568"/>
                    </a:lnTo>
                    <a:lnTo>
                      <a:pt x="507" y="6559"/>
                    </a:lnTo>
                    <a:lnTo>
                      <a:pt x="516" y="6550"/>
                    </a:lnTo>
                    <a:lnTo>
                      <a:pt x="526" y="6541"/>
                    </a:lnTo>
                    <a:lnTo>
                      <a:pt x="536" y="6533"/>
                    </a:lnTo>
                    <a:lnTo>
                      <a:pt x="546" y="6526"/>
                    </a:lnTo>
                    <a:lnTo>
                      <a:pt x="556" y="6519"/>
                    </a:lnTo>
                    <a:lnTo>
                      <a:pt x="567" y="6513"/>
                    </a:lnTo>
                    <a:lnTo>
                      <a:pt x="578" y="6506"/>
                    </a:lnTo>
                    <a:lnTo>
                      <a:pt x="589" y="6501"/>
                    </a:lnTo>
                    <a:lnTo>
                      <a:pt x="601" y="6497"/>
                    </a:lnTo>
                    <a:lnTo>
                      <a:pt x="613" y="6492"/>
                    </a:lnTo>
                    <a:lnTo>
                      <a:pt x="626" y="6488"/>
                    </a:lnTo>
                    <a:lnTo>
                      <a:pt x="638" y="6484"/>
                    </a:lnTo>
                    <a:lnTo>
                      <a:pt x="651" y="6482"/>
                    </a:lnTo>
                    <a:lnTo>
                      <a:pt x="664" y="6480"/>
                    </a:lnTo>
                    <a:lnTo>
                      <a:pt x="678" y="6478"/>
                    </a:lnTo>
                    <a:lnTo>
                      <a:pt x="691" y="6477"/>
                    </a:lnTo>
                    <a:lnTo>
                      <a:pt x="705" y="6477"/>
                    </a:lnTo>
                    <a:close/>
                    <a:moveTo>
                      <a:pt x="705" y="5294"/>
                    </a:moveTo>
                    <a:lnTo>
                      <a:pt x="6629" y="5294"/>
                    </a:lnTo>
                    <a:lnTo>
                      <a:pt x="6642" y="5295"/>
                    </a:lnTo>
                    <a:lnTo>
                      <a:pt x="6655" y="5295"/>
                    </a:lnTo>
                    <a:lnTo>
                      <a:pt x="6669" y="5297"/>
                    </a:lnTo>
                    <a:lnTo>
                      <a:pt x="6682" y="5299"/>
                    </a:lnTo>
                    <a:lnTo>
                      <a:pt x="6695" y="5302"/>
                    </a:lnTo>
                    <a:lnTo>
                      <a:pt x="6708" y="5305"/>
                    </a:lnTo>
                    <a:lnTo>
                      <a:pt x="6720" y="5309"/>
                    </a:lnTo>
                    <a:lnTo>
                      <a:pt x="6732" y="5314"/>
                    </a:lnTo>
                    <a:lnTo>
                      <a:pt x="6744" y="5318"/>
                    </a:lnTo>
                    <a:lnTo>
                      <a:pt x="6755" y="5324"/>
                    </a:lnTo>
                    <a:lnTo>
                      <a:pt x="6766" y="5331"/>
                    </a:lnTo>
                    <a:lnTo>
                      <a:pt x="6777" y="5337"/>
                    </a:lnTo>
                    <a:lnTo>
                      <a:pt x="6789" y="5344"/>
                    </a:lnTo>
                    <a:lnTo>
                      <a:pt x="6799" y="5351"/>
                    </a:lnTo>
                    <a:lnTo>
                      <a:pt x="6809" y="5358"/>
                    </a:lnTo>
                    <a:lnTo>
                      <a:pt x="6817" y="5367"/>
                    </a:lnTo>
                    <a:lnTo>
                      <a:pt x="6826" y="5376"/>
                    </a:lnTo>
                    <a:lnTo>
                      <a:pt x="6834" y="5385"/>
                    </a:lnTo>
                    <a:lnTo>
                      <a:pt x="6843" y="5394"/>
                    </a:lnTo>
                    <a:lnTo>
                      <a:pt x="6850" y="5404"/>
                    </a:lnTo>
                    <a:lnTo>
                      <a:pt x="6857" y="5414"/>
                    </a:lnTo>
                    <a:lnTo>
                      <a:pt x="6863" y="5424"/>
                    </a:lnTo>
                    <a:lnTo>
                      <a:pt x="6870" y="5435"/>
                    </a:lnTo>
                    <a:lnTo>
                      <a:pt x="6875" y="5446"/>
                    </a:lnTo>
                    <a:lnTo>
                      <a:pt x="6879" y="5457"/>
                    </a:lnTo>
                    <a:lnTo>
                      <a:pt x="6884" y="5468"/>
                    </a:lnTo>
                    <a:lnTo>
                      <a:pt x="6887" y="5480"/>
                    </a:lnTo>
                    <a:lnTo>
                      <a:pt x="6891" y="5493"/>
                    </a:lnTo>
                    <a:lnTo>
                      <a:pt x="6893" y="5505"/>
                    </a:lnTo>
                    <a:lnTo>
                      <a:pt x="6894" y="5517"/>
                    </a:lnTo>
                    <a:lnTo>
                      <a:pt x="6895" y="5529"/>
                    </a:lnTo>
                    <a:lnTo>
                      <a:pt x="6896" y="5542"/>
                    </a:lnTo>
                    <a:lnTo>
                      <a:pt x="6896" y="6129"/>
                    </a:lnTo>
                    <a:lnTo>
                      <a:pt x="6895" y="6142"/>
                    </a:lnTo>
                    <a:lnTo>
                      <a:pt x="6894" y="6155"/>
                    </a:lnTo>
                    <a:lnTo>
                      <a:pt x="6893" y="6167"/>
                    </a:lnTo>
                    <a:lnTo>
                      <a:pt x="6891" y="6179"/>
                    </a:lnTo>
                    <a:lnTo>
                      <a:pt x="6887" y="6190"/>
                    </a:lnTo>
                    <a:lnTo>
                      <a:pt x="6884" y="6203"/>
                    </a:lnTo>
                    <a:lnTo>
                      <a:pt x="6879" y="6214"/>
                    </a:lnTo>
                    <a:lnTo>
                      <a:pt x="6875" y="6226"/>
                    </a:lnTo>
                    <a:lnTo>
                      <a:pt x="6870" y="6236"/>
                    </a:lnTo>
                    <a:lnTo>
                      <a:pt x="6863" y="6247"/>
                    </a:lnTo>
                    <a:lnTo>
                      <a:pt x="6857" y="6257"/>
                    </a:lnTo>
                    <a:lnTo>
                      <a:pt x="6850" y="6267"/>
                    </a:lnTo>
                    <a:lnTo>
                      <a:pt x="6843" y="6277"/>
                    </a:lnTo>
                    <a:lnTo>
                      <a:pt x="6834" y="6287"/>
                    </a:lnTo>
                    <a:lnTo>
                      <a:pt x="6826" y="6296"/>
                    </a:lnTo>
                    <a:lnTo>
                      <a:pt x="6817" y="6305"/>
                    </a:lnTo>
                    <a:lnTo>
                      <a:pt x="6809" y="6312"/>
                    </a:lnTo>
                    <a:lnTo>
                      <a:pt x="6799" y="6320"/>
                    </a:lnTo>
                    <a:lnTo>
                      <a:pt x="6789" y="6328"/>
                    </a:lnTo>
                    <a:lnTo>
                      <a:pt x="6777" y="6335"/>
                    </a:lnTo>
                    <a:lnTo>
                      <a:pt x="6766" y="6341"/>
                    </a:lnTo>
                    <a:lnTo>
                      <a:pt x="6755" y="6347"/>
                    </a:lnTo>
                    <a:lnTo>
                      <a:pt x="6744" y="6352"/>
                    </a:lnTo>
                    <a:lnTo>
                      <a:pt x="6732" y="6358"/>
                    </a:lnTo>
                    <a:lnTo>
                      <a:pt x="6720" y="6362"/>
                    </a:lnTo>
                    <a:lnTo>
                      <a:pt x="6708" y="6366"/>
                    </a:lnTo>
                    <a:lnTo>
                      <a:pt x="6695" y="6369"/>
                    </a:lnTo>
                    <a:lnTo>
                      <a:pt x="6682" y="6372"/>
                    </a:lnTo>
                    <a:lnTo>
                      <a:pt x="6669" y="6374"/>
                    </a:lnTo>
                    <a:lnTo>
                      <a:pt x="6655" y="6376"/>
                    </a:lnTo>
                    <a:lnTo>
                      <a:pt x="6642" y="6377"/>
                    </a:lnTo>
                    <a:lnTo>
                      <a:pt x="6629" y="6377"/>
                    </a:lnTo>
                    <a:lnTo>
                      <a:pt x="705" y="6377"/>
                    </a:lnTo>
                    <a:lnTo>
                      <a:pt x="691" y="6377"/>
                    </a:lnTo>
                    <a:lnTo>
                      <a:pt x="678" y="6376"/>
                    </a:lnTo>
                    <a:lnTo>
                      <a:pt x="664" y="6374"/>
                    </a:lnTo>
                    <a:lnTo>
                      <a:pt x="651" y="6372"/>
                    </a:lnTo>
                    <a:lnTo>
                      <a:pt x="638" y="6369"/>
                    </a:lnTo>
                    <a:lnTo>
                      <a:pt x="626" y="6366"/>
                    </a:lnTo>
                    <a:lnTo>
                      <a:pt x="613" y="6362"/>
                    </a:lnTo>
                    <a:lnTo>
                      <a:pt x="601" y="6358"/>
                    </a:lnTo>
                    <a:lnTo>
                      <a:pt x="589" y="6352"/>
                    </a:lnTo>
                    <a:lnTo>
                      <a:pt x="578" y="6347"/>
                    </a:lnTo>
                    <a:lnTo>
                      <a:pt x="567" y="6341"/>
                    </a:lnTo>
                    <a:lnTo>
                      <a:pt x="556" y="6335"/>
                    </a:lnTo>
                    <a:lnTo>
                      <a:pt x="546" y="6328"/>
                    </a:lnTo>
                    <a:lnTo>
                      <a:pt x="536" y="6320"/>
                    </a:lnTo>
                    <a:lnTo>
                      <a:pt x="526" y="6312"/>
                    </a:lnTo>
                    <a:lnTo>
                      <a:pt x="516" y="6305"/>
                    </a:lnTo>
                    <a:lnTo>
                      <a:pt x="507" y="6296"/>
                    </a:lnTo>
                    <a:lnTo>
                      <a:pt x="499" y="6287"/>
                    </a:lnTo>
                    <a:lnTo>
                      <a:pt x="491" y="6277"/>
                    </a:lnTo>
                    <a:lnTo>
                      <a:pt x="484" y="6267"/>
                    </a:lnTo>
                    <a:lnTo>
                      <a:pt x="477" y="6257"/>
                    </a:lnTo>
                    <a:lnTo>
                      <a:pt x="470" y="6247"/>
                    </a:lnTo>
                    <a:lnTo>
                      <a:pt x="464" y="6236"/>
                    </a:lnTo>
                    <a:lnTo>
                      <a:pt x="459" y="6226"/>
                    </a:lnTo>
                    <a:lnTo>
                      <a:pt x="454" y="6214"/>
                    </a:lnTo>
                    <a:lnTo>
                      <a:pt x="450" y="6203"/>
                    </a:lnTo>
                    <a:lnTo>
                      <a:pt x="446" y="6190"/>
                    </a:lnTo>
                    <a:lnTo>
                      <a:pt x="444" y="6179"/>
                    </a:lnTo>
                    <a:lnTo>
                      <a:pt x="440" y="6167"/>
                    </a:lnTo>
                    <a:lnTo>
                      <a:pt x="439" y="6155"/>
                    </a:lnTo>
                    <a:lnTo>
                      <a:pt x="438" y="6142"/>
                    </a:lnTo>
                    <a:lnTo>
                      <a:pt x="438" y="6129"/>
                    </a:lnTo>
                    <a:lnTo>
                      <a:pt x="438" y="5542"/>
                    </a:lnTo>
                    <a:lnTo>
                      <a:pt x="438" y="5529"/>
                    </a:lnTo>
                    <a:lnTo>
                      <a:pt x="439" y="5517"/>
                    </a:lnTo>
                    <a:lnTo>
                      <a:pt x="440" y="5505"/>
                    </a:lnTo>
                    <a:lnTo>
                      <a:pt x="444" y="5493"/>
                    </a:lnTo>
                    <a:lnTo>
                      <a:pt x="446" y="5480"/>
                    </a:lnTo>
                    <a:lnTo>
                      <a:pt x="450" y="5468"/>
                    </a:lnTo>
                    <a:lnTo>
                      <a:pt x="454" y="5457"/>
                    </a:lnTo>
                    <a:lnTo>
                      <a:pt x="459" y="5446"/>
                    </a:lnTo>
                    <a:lnTo>
                      <a:pt x="464" y="5435"/>
                    </a:lnTo>
                    <a:lnTo>
                      <a:pt x="470" y="5424"/>
                    </a:lnTo>
                    <a:lnTo>
                      <a:pt x="477" y="5414"/>
                    </a:lnTo>
                    <a:lnTo>
                      <a:pt x="484" y="5404"/>
                    </a:lnTo>
                    <a:lnTo>
                      <a:pt x="491" y="5394"/>
                    </a:lnTo>
                    <a:lnTo>
                      <a:pt x="499" y="5385"/>
                    </a:lnTo>
                    <a:lnTo>
                      <a:pt x="507" y="5376"/>
                    </a:lnTo>
                    <a:lnTo>
                      <a:pt x="516" y="5367"/>
                    </a:lnTo>
                    <a:lnTo>
                      <a:pt x="526" y="5358"/>
                    </a:lnTo>
                    <a:lnTo>
                      <a:pt x="536" y="5351"/>
                    </a:lnTo>
                    <a:lnTo>
                      <a:pt x="546" y="5344"/>
                    </a:lnTo>
                    <a:lnTo>
                      <a:pt x="556" y="5337"/>
                    </a:lnTo>
                    <a:lnTo>
                      <a:pt x="567" y="5331"/>
                    </a:lnTo>
                    <a:lnTo>
                      <a:pt x="578" y="5324"/>
                    </a:lnTo>
                    <a:lnTo>
                      <a:pt x="589" y="5318"/>
                    </a:lnTo>
                    <a:lnTo>
                      <a:pt x="601" y="5314"/>
                    </a:lnTo>
                    <a:lnTo>
                      <a:pt x="613" y="5309"/>
                    </a:lnTo>
                    <a:lnTo>
                      <a:pt x="626" y="5305"/>
                    </a:lnTo>
                    <a:lnTo>
                      <a:pt x="638" y="5302"/>
                    </a:lnTo>
                    <a:lnTo>
                      <a:pt x="651" y="5299"/>
                    </a:lnTo>
                    <a:lnTo>
                      <a:pt x="664" y="5297"/>
                    </a:lnTo>
                    <a:lnTo>
                      <a:pt x="678" y="5295"/>
                    </a:lnTo>
                    <a:lnTo>
                      <a:pt x="691" y="5295"/>
                    </a:lnTo>
                    <a:lnTo>
                      <a:pt x="705" y="5294"/>
                    </a:lnTo>
                    <a:close/>
                    <a:moveTo>
                      <a:pt x="705" y="4111"/>
                    </a:moveTo>
                    <a:lnTo>
                      <a:pt x="6629" y="4111"/>
                    </a:lnTo>
                    <a:lnTo>
                      <a:pt x="6642" y="4112"/>
                    </a:lnTo>
                    <a:lnTo>
                      <a:pt x="6655" y="4112"/>
                    </a:lnTo>
                    <a:lnTo>
                      <a:pt x="6669" y="4115"/>
                    </a:lnTo>
                    <a:lnTo>
                      <a:pt x="6682" y="4117"/>
                    </a:lnTo>
                    <a:lnTo>
                      <a:pt x="6695" y="4119"/>
                    </a:lnTo>
                    <a:lnTo>
                      <a:pt x="6708" y="4122"/>
                    </a:lnTo>
                    <a:lnTo>
                      <a:pt x="6720" y="4127"/>
                    </a:lnTo>
                    <a:lnTo>
                      <a:pt x="6732" y="4131"/>
                    </a:lnTo>
                    <a:lnTo>
                      <a:pt x="6744" y="4136"/>
                    </a:lnTo>
                    <a:lnTo>
                      <a:pt x="6755" y="4141"/>
                    </a:lnTo>
                    <a:lnTo>
                      <a:pt x="6766" y="4148"/>
                    </a:lnTo>
                    <a:lnTo>
                      <a:pt x="6777" y="4155"/>
                    </a:lnTo>
                    <a:lnTo>
                      <a:pt x="6789" y="4161"/>
                    </a:lnTo>
                    <a:lnTo>
                      <a:pt x="6799" y="4169"/>
                    </a:lnTo>
                    <a:lnTo>
                      <a:pt x="6809" y="4177"/>
                    </a:lnTo>
                    <a:lnTo>
                      <a:pt x="6817" y="4185"/>
                    </a:lnTo>
                    <a:lnTo>
                      <a:pt x="6826" y="4193"/>
                    </a:lnTo>
                    <a:lnTo>
                      <a:pt x="6834" y="4202"/>
                    </a:lnTo>
                    <a:lnTo>
                      <a:pt x="6843" y="4211"/>
                    </a:lnTo>
                    <a:lnTo>
                      <a:pt x="6850" y="4221"/>
                    </a:lnTo>
                    <a:lnTo>
                      <a:pt x="6857" y="4231"/>
                    </a:lnTo>
                    <a:lnTo>
                      <a:pt x="6863" y="4241"/>
                    </a:lnTo>
                    <a:lnTo>
                      <a:pt x="6870" y="4252"/>
                    </a:lnTo>
                    <a:lnTo>
                      <a:pt x="6875" y="4263"/>
                    </a:lnTo>
                    <a:lnTo>
                      <a:pt x="6879" y="4274"/>
                    </a:lnTo>
                    <a:lnTo>
                      <a:pt x="6884" y="4287"/>
                    </a:lnTo>
                    <a:lnTo>
                      <a:pt x="6887" y="4298"/>
                    </a:lnTo>
                    <a:lnTo>
                      <a:pt x="6891" y="4310"/>
                    </a:lnTo>
                    <a:lnTo>
                      <a:pt x="6893" y="4322"/>
                    </a:lnTo>
                    <a:lnTo>
                      <a:pt x="6894" y="4334"/>
                    </a:lnTo>
                    <a:lnTo>
                      <a:pt x="6895" y="4347"/>
                    </a:lnTo>
                    <a:lnTo>
                      <a:pt x="6896" y="4360"/>
                    </a:lnTo>
                    <a:lnTo>
                      <a:pt x="6896" y="4947"/>
                    </a:lnTo>
                    <a:lnTo>
                      <a:pt x="6895" y="4959"/>
                    </a:lnTo>
                    <a:lnTo>
                      <a:pt x="6894" y="4972"/>
                    </a:lnTo>
                    <a:lnTo>
                      <a:pt x="6893" y="4984"/>
                    </a:lnTo>
                    <a:lnTo>
                      <a:pt x="6891" y="4997"/>
                    </a:lnTo>
                    <a:lnTo>
                      <a:pt x="6887" y="5009"/>
                    </a:lnTo>
                    <a:lnTo>
                      <a:pt x="6884" y="5020"/>
                    </a:lnTo>
                    <a:lnTo>
                      <a:pt x="6879" y="5031"/>
                    </a:lnTo>
                    <a:lnTo>
                      <a:pt x="6875" y="5043"/>
                    </a:lnTo>
                    <a:lnTo>
                      <a:pt x="6870" y="5054"/>
                    </a:lnTo>
                    <a:lnTo>
                      <a:pt x="6863" y="5064"/>
                    </a:lnTo>
                    <a:lnTo>
                      <a:pt x="6857" y="5074"/>
                    </a:lnTo>
                    <a:lnTo>
                      <a:pt x="6850" y="5085"/>
                    </a:lnTo>
                    <a:lnTo>
                      <a:pt x="6843" y="5094"/>
                    </a:lnTo>
                    <a:lnTo>
                      <a:pt x="6834" y="5104"/>
                    </a:lnTo>
                    <a:lnTo>
                      <a:pt x="6826" y="5113"/>
                    </a:lnTo>
                    <a:lnTo>
                      <a:pt x="6817" y="5122"/>
                    </a:lnTo>
                    <a:lnTo>
                      <a:pt x="6809" y="5130"/>
                    </a:lnTo>
                    <a:lnTo>
                      <a:pt x="6799" y="5138"/>
                    </a:lnTo>
                    <a:lnTo>
                      <a:pt x="6789" y="5145"/>
                    </a:lnTo>
                    <a:lnTo>
                      <a:pt x="6777" y="5152"/>
                    </a:lnTo>
                    <a:lnTo>
                      <a:pt x="6766" y="5159"/>
                    </a:lnTo>
                    <a:lnTo>
                      <a:pt x="6755" y="5164"/>
                    </a:lnTo>
                    <a:lnTo>
                      <a:pt x="6744" y="5170"/>
                    </a:lnTo>
                    <a:lnTo>
                      <a:pt x="6732" y="5175"/>
                    </a:lnTo>
                    <a:lnTo>
                      <a:pt x="6720" y="5180"/>
                    </a:lnTo>
                    <a:lnTo>
                      <a:pt x="6708" y="5183"/>
                    </a:lnTo>
                    <a:lnTo>
                      <a:pt x="6695" y="5186"/>
                    </a:lnTo>
                    <a:lnTo>
                      <a:pt x="6682" y="5190"/>
                    </a:lnTo>
                    <a:lnTo>
                      <a:pt x="6669" y="5192"/>
                    </a:lnTo>
                    <a:lnTo>
                      <a:pt x="6655" y="5193"/>
                    </a:lnTo>
                    <a:lnTo>
                      <a:pt x="6642" y="5194"/>
                    </a:lnTo>
                    <a:lnTo>
                      <a:pt x="6629" y="5194"/>
                    </a:lnTo>
                    <a:lnTo>
                      <a:pt x="705" y="5194"/>
                    </a:lnTo>
                    <a:lnTo>
                      <a:pt x="691" y="5194"/>
                    </a:lnTo>
                    <a:lnTo>
                      <a:pt x="678" y="5193"/>
                    </a:lnTo>
                    <a:lnTo>
                      <a:pt x="664" y="5192"/>
                    </a:lnTo>
                    <a:lnTo>
                      <a:pt x="651" y="5190"/>
                    </a:lnTo>
                    <a:lnTo>
                      <a:pt x="638" y="5186"/>
                    </a:lnTo>
                    <a:lnTo>
                      <a:pt x="626" y="5183"/>
                    </a:lnTo>
                    <a:lnTo>
                      <a:pt x="613" y="5180"/>
                    </a:lnTo>
                    <a:lnTo>
                      <a:pt x="601" y="5175"/>
                    </a:lnTo>
                    <a:lnTo>
                      <a:pt x="589" y="5170"/>
                    </a:lnTo>
                    <a:lnTo>
                      <a:pt x="578" y="5164"/>
                    </a:lnTo>
                    <a:lnTo>
                      <a:pt x="567" y="5159"/>
                    </a:lnTo>
                    <a:lnTo>
                      <a:pt x="556" y="5152"/>
                    </a:lnTo>
                    <a:lnTo>
                      <a:pt x="546" y="5145"/>
                    </a:lnTo>
                    <a:lnTo>
                      <a:pt x="536" y="5138"/>
                    </a:lnTo>
                    <a:lnTo>
                      <a:pt x="526" y="5130"/>
                    </a:lnTo>
                    <a:lnTo>
                      <a:pt x="516" y="5122"/>
                    </a:lnTo>
                    <a:lnTo>
                      <a:pt x="507" y="5113"/>
                    </a:lnTo>
                    <a:lnTo>
                      <a:pt x="499" y="5104"/>
                    </a:lnTo>
                    <a:lnTo>
                      <a:pt x="491" y="5094"/>
                    </a:lnTo>
                    <a:lnTo>
                      <a:pt x="484" y="5085"/>
                    </a:lnTo>
                    <a:lnTo>
                      <a:pt x="477" y="5074"/>
                    </a:lnTo>
                    <a:lnTo>
                      <a:pt x="470" y="5064"/>
                    </a:lnTo>
                    <a:lnTo>
                      <a:pt x="464" y="5054"/>
                    </a:lnTo>
                    <a:lnTo>
                      <a:pt x="459" y="5043"/>
                    </a:lnTo>
                    <a:lnTo>
                      <a:pt x="454" y="5031"/>
                    </a:lnTo>
                    <a:lnTo>
                      <a:pt x="450" y="5020"/>
                    </a:lnTo>
                    <a:lnTo>
                      <a:pt x="446" y="5009"/>
                    </a:lnTo>
                    <a:lnTo>
                      <a:pt x="444" y="4997"/>
                    </a:lnTo>
                    <a:lnTo>
                      <a:pt x="440" y="4984"/>
                    </a:lnTo>
                    <a:lnTo>
                      <a:pt x="439" y="4972"/>
                    </a:lnTo>
                    <a:lnTo>
                      <a:pt x="438" y="4959"/>
                    </a:lnTo>
                    <a:lnTo>
                      <a:pt x="438" y="4947"/>
                    </a:lnTo>
                    <a:lnTo>
                      <a:pt x="438" y="4360"/>
                    </a:lnTo>
                    <a:lnTo>
                      <a:pt x="438" y="4347"/>
                    </a:lnTo>
                    <a:lnTo>
                      <a:pt x="439" y="4334"/>
                    </a:lnTo>
                    <a:lnTo>
                      <a:pt x="440" y="4322"/>
                    </a:lnTo>
                    <a:lnTo>
                      <a:pt x="444" y="4310"/>
                    </a:lnTo>
                    <a:lnTo>
                      <a:pt x="446" y="4298"/>
                    </a:lnTo>
                    <a:lnTo>
                      <a:pt x="450" y="4287"/>
                    </a:lnTo>
                    <a:lnTo>
                      <a:pt x="454" y="4274"/>
                    </a:lnTo>
                    <a:lnTo>
                      <a:pt x="459" y="4263"/>
                    </a:lnTo>
                    <a:lnTo>
                      <a:pt x="464" y="4252"/>
                    </a:lnTo>
                    <a:lnTo>
                      <a:pt x="470" y="4241"/>
                    </a:lnTo>
                    <a:lnTo>
                      <a:pt x="477" y="4231"/>
                    </a:lnTo>
                    <a:lnTo>
                      <a:pt x="484" y="4221"/>
                    </a:lnTo>
                    <a:lnTo>
                      <a:pt x="491" y="4211"/>
                    </a:lnTo>
                    <a:lnTo>
                      <a:pt x="499" y="4202"/>
                    </a:lnTo>
                    <a:lnTo>
                      <a:pt x="507" y="4193"/>
                    </a:lnTo>
                    <a:lnTo>
                      <a:pt x="516" y="4185"/>
                    </a:lnTo>
                    <a:lnTo>
                      <a:pt x="526" y="4177"/>
                    </a:lnTo>
                    <a:lnTo>
                      <a:pt x="536" y="4169"/>
                    </a:lnTo>
                    <a:lnTo>
                      <a:pt x="546" y="4161"/>
                    </a:lnTo>
                    <a:lnTo>
                      <a:pt x="556" y="4155"/>
                    </a:lnTo>
                    <a:lnTo>
                      <a:pt x="567" y="4148"/>
                    </a:lnTo>
                    <a:lnTo>
                      <a:pt x="578" y="4141"/>
                    </a:lnTo>
                    <a:lnTo>
                      <a:pt x="589" y="4136"/>
                    </a:lnTo>
                    <a:lnTo>
                      <a:pt x="601" y="4131"/>
                    </a:lnTo>
                    <a:lnTo>
                      <a:pt x="613" y="4127"/>
                    </a:lnTo>
                    <a:lnTo>
                      <a:pt x="626" y="4122"/>
                    </a:lnTo>
                    <a:lnTo>
                      <a:pt x="638" y="4119"/>
                    </a:lnTo>
                    <a:lnTo>
                      <a:pt x="651" y="4117"/>
                    </a:lnTo>
                    <a:lnTo>
                      <a:pt x="664" y="4115"/>
                    </a:lnTo>
                    <a:lnTo>
                      <a:pt x="678" y="4112"/>
                    </a:lnTo>
                    <a:lnTo>
                      <a:pt x="691" y="4112"/>
                    </a:lnTo>
                    <a:lnTo>
                      <a:pt x="705" y="4111"/>
                    </a:lnTo>
                    <a:close/>
                    <a:moveTo>
                      <a:pt x="3677" y="13159"/>
                    </a:moveTo>
                    <a:lnTo>
                      <a:pt x="3706" y="13159"/>
                    </a:lnTo>
                    <a:lnTo>
                      <a:pt x="3735" y="13162"/>
                    </a:lnTo>
                    <a:lnTo>
                      <a:pt x="3763" y="13165"/>
                    </a:lnTo>
                    <a:lnTo>
                      <a:pt x="3789" y="13171"/>
                    </a:lnTo>
                    <a:lnTo>
                      <a:pt x="3816" y="13176"/>
                    </a:lnTo>
                    <a:lnTo>
                      <a:pt x="3842" y="13184"/>
                    </a:lnTo>
                    <a:lnTo>
                      <a:pt x="3868" y="13193"/>
                    </a:lnTo>
                    <a:lnTo>
                      <a:pt x="3893" y="13203"/>
                    </a:lnTo>
                    <a:lnTo>
                      <a:pt x="3918" y="13214"/>
                    </a:lnTo>
                    <a:lnTo>
                      <a:pt x="3942" y="13226"/>
                    </a:lnTo>
                    <a:lnTo>
                      <a:pt x="3965" y="13239"/>
                    </a:lnTo>
                    <a:lnTo>
                      <a:pt x="3988" y="13254"/>
                    </a:lnTo>
                    <a:lnTo>
                      <a:pt x="4010" y="13269"/>
                    </a:lnTo>
                    <a:lnTo>
                      <a:pt x="4031" y="13286"/>
                    </a:lnTo>
                    <a:lnTo>
                      <a:pt x="4051" y="13304"/>
                    </a:lnTo>
                    <a:lnTo>
                      <a:pt x="4070" y="13322"/>
                    </a:lnTo>
                    <a:lnTo>
                      <a:pt x="4089" y="13341"/>
                    </a:lnTo>
                    <a:lnTo>
                      <a:pt x="4106" y="13361"/>
                    </a:lnTo>
                    <a:lnTo>
                      <a:pt x="4123" y="13382"/>
                    </a:lnTo>
                    <a:lnTo>
                      <a:pt x="4138" y="13405"/>
                    </a:lnTo>
                    <a:lnTo>
                      <a:pt x="4153" y="13427"/>
                    </a:lnTo>
                    <a:lnTo>
                      <a:pt x="4166" y="13450"/>
                    </a:lnTo>
                    <a:lnTo>
                      <a:pt x="4178" y="13474"/>
                    </a:lnTo>
                    <a:lnTo>
                      <a:pt x="4189" y="13499"/>
                    </a:lnTo>
                    <a:lnTo>
                      <a:pt x="4199" y="13524"/>
                    </a:lnTo>
                    <a:lnTo>
                      <a:pt x="4208" y="13550"/>
                    </a:lnTo>
                    <a:lnTo>
                      <a:pt x="4216" y="13577"/>
                    </a:lnTo>
                    <a:lnTo>
                      <a:pt x="4222" y="13603"/>
                    </a:lnTo>
                    <a:lnTo>
                      <a:pt x="4227" y="13630"/>
                    </a:lnTo>
                    <a:lnTo>
                      <a:pt x="4230" y="13658"/>
                    </a:lnTo>
                    <a:lnTo>
                      <a:pt x="4233" y="13686"/>
                    </a:lnTo>
                    <a:lnTo>
                      <a:pt x="4233" y="13715"/>
                    </a:lnTo>
                    <a:lnTo>
                      <a:pt x="4233" y="13743"/>
                    </a:lnTo>
                    <a:lnTo>
                      <a:pt x="4230" y="13772"/>
                    </a:lnTo>
                    <a:lnTo>
                      <a:pt x="4227" y="13800"/>
                    </a:lnTo>
                    <a:lnTo>
                      <a:pt x="4222" y="13826"/>
                    </a:lnTo>
                    <a:lnTo>
                      <a:pt x="4216" y="13854"/>
                    </a:lnTo>
                    <a:lnTo>
                      <a:pt x="4208" y="13879"/>
                    </a:lnTo>
                    <a:lnTo>
                      <a:pt x="4199" y="13905"/>
                    </a:lnTo>
                    <a:lnTo>
                      <a:pt x="4189" y="13930"/>
                    </a:lnTo>
                    <a:lnTo>
                      <a:pt x="4178" y="13955"/>
                    </a:lnTo>
                    <a:lnTo>
                      <a:pt x="4166" y="13979"/>
                    </a:lnTo>
                    <a:lnTo>
                      <a:pt x="4153" y="14003"/>
                    </a:lnTo>
                    <a:lnTo>
                      <a:pt x="4138" y="14025"/>
                    </a:lnTo>
                    <a:lnTo>
                      <a:pt x="4123" y="14047"/>
                    </a:lnTo>
                    <a:lnTo>
                      <a:pt x="4106" y="14068"/>
                    </a:lnTo>
                    <a:lnTo>
                      <a:pt x="4089" y="14088"/>
                    </a:lnTo>
                    <a:lnTo>
                      <a:pt x="4070" y="14107"/>
                    </a:lnTo>
                    <a:lnTo>
                      <a:pt x="4051" y="14126"/>
                    </a:lnTo>
                    <a:lnTo>
                      <a:pt x="4031" y="14143"/>
                    </a:lnTo>
                    <a:lnTo>
                      <a:pt x="4010" y="14160"/>
                    </a:lnTo>
                    <a:lnTo>
                      <a:pt x="3988" y="14176"/>
                    </a:lnTo>
                    <a:lnTo>
                      <a:pt x="3965" y="14190"/>
                    </a:lnTo>
                    <a:lnTo>
                      <a:pt x="3942" y="14203"/>
                    </a:lnTo>
                    <a:lnTo>
                      <a:pt x="3918" y="14216"/>
                    </a:lnTo>
                    <a:lnTo>
                      <a:pt x="3893" y="14227"/>
                    </a:lnTo>
                    <a:lnTo>
                      <a:pt x="3868" y="14237"/>
                    </a:lnTo>
                    <a:lnTo>
                      <a:pt x="3842" y="14245"/>
                    </a:lnTo>
                    <a:lnTo>
                      <a:pt x="3816" y="14253"/>
                    </a:lnTo>
                    <a:lnTo>
                      <a:pt x="3789" y="14259"/>
                    </a:lnTo>
                    <a:lnTo>
                      <a:pt x="3763" y="14264"/>
                    </a:lnTo>
                    <a:lnTo>
                      <a:pt x="3735" y="14268"/>
                    </a:lnTo>
                    <a:lnTo>
                      <a:pt x="3706" y="14270"/>
                    </a:lnTo>
                    <a:lnTo>
                      <a:pt x="3677" y="14270"/>
                    </a:lnTo>
                    <a:lnTo>
                      <a:pt x="3649" y="14270"/>
                    </a:lnTo>
                    <a:lnTo>
                      <a:pt x="3621" y="14268"/>
                    </a:lnTo>
                    <a:lnTo>
                      <a:pt x="3593" y="14264"/>
                    </a:lnTo>
                    <a:lnTo>
                      <a:pt x="3566" y="14259"/>
                    </a:lnTo>
                    <a:lnTo>
                      <a:pt x="3539" y="14253"/>
                    </a:lnTo>
                    <a:lnTo>
                      <a:pt x="3513" y="14245"/>
                    </a:lnTo>
                    <a:lnTo>
                      <a:pt x="3488" y="14237"/>
                    </a:lnTo>
                    <a:lnTo>
                      <a:pt x="3462" y="14227"/>
                    </a:lnTo>
                    <a:lnTo>
                      <a:pt x="3438" y="14216"/>
                    </a:lnTo>
                    <a:lnTo>
                      <a:pt x="3413" y="14203"/>
                    </a:lnTo>
                    <a:lnTo>
                      <a:pt x="3390" y="14190"/>
                    </a:lnTo>
                    <a:lnTo>
                      <a:pt x="3368" y="14176"/>
                    </a:lnTo>
                    <a:lnTo>
                      <a:pt x="3346" y="14160"/>
                    </a:lnTo>
                    <a:lnTo>
                      <a:pt x="3325" y="14143"/>
                    </a:lnTo>
                    <a:lnTo>
                      <a:pt x="3305" y="14126"/>
                    </a:lnTo>
                    <a:lnTo>
                      <a:pt x="3286" y="14107"/>
                    </a:lnTo>
                    <a:lnTo>
                      <a:pt x="3267" y="14088"/>
                    </a:lnTo>
                    <a:lnTo>
                      <a:pt x="3249" y="14068"/>
                    </a:lnTo>
                    <a:lnTo>
                      <a:pt x="3233" y="14047"/>
                    </a:lnTo>
                    <a:lnTo>
                      <a:pt x="3217" y="14025"/>
                    </a:lnTo>
                    <a:lnTo>
                      <a:pt x="3203" y="14003"/>
                    </a:lnTo>
                    <a:lnTo>
                      <a:pt x="3189" y="13979"/>
                    </a:lnTo>
                    <a:lnTo>
                      <a:pt x="3177" y="13955"/>
                    </a:lnTo>
                    <a:lnTo>
                      <a:pt x="3166" y="13930"/>
                    </a:lnTo>
                    <a:lnTo>
                      <a:pt x="3156" y="13905"/>
                    </a:lnTo>
                    <a:lnTo>
                      <a:pt x="3147" y="13879"/>
                    </a:lnTo>
                    <a:lnTo>
                      <a:pt x="3139" y="13854"/>
                    </a:lnTo>
                    <a:lnTo>
                      <a:pt x="3134" y="13826"/>
                    </a:lnTo>
                    <a:lnTo>
                      <a:pt x="3128" y="13800"/>
                    </a:lnTo>
                    <a:lnTo>
                      <a:pt x="3125" y="13772"/>
                    </a:lnTo>
                    <a:lnTo>
                      <a:pt x="3123" y="13743"/>
                    </a:lnTo>
                    <a:lnTo>
                      <a:pt x="3123" y="13715"/>
                    </a:lnTo>
                    <a:lnTo>
                      <a:pt x="3123" y="13686"/>
                    </a:lnTo>
                    <a:lnTo>
                      <a:pt x="3125" y="13658"/>
                    </a:lnTo>
                    <a:lnTo>
                      <a:pt x="3128" y="13630"/>
                    </a:lnTo>
                    <a:lnTo>
                      <a:pt x="3134" y="13603"/>
                    </a:lnTo>
                    <a:lnTo>
                      <a:pt x="3139" y="13577"/>
                    </a:lnTo>
                    <a:lnTo>
                      <a:pt x="3147" y="13550"/>
                    </a:lnTo>
                    <a:lnTo>
                      <a:pt x="3156" y="13524"/>
                    </a:lnTo>
                    <a:lnTo>
                      <a:pt x="3166" y="13499"/>
                    </a:lnTo>
                    <a:lnTo>
                      <a:pt x="3177" y="13474"/>
                    </a:lnTo>
                    <a:lnTo>
                      <a:pt x="3189" y="13450"/>
                    </a:lnTo>
                    <a:lnTo>
                      <a:pt x="3203" y="13427"/>
                    </a:lnTo>
                    <a:lnTo>
                      <a:pt x="3217" y="13405"/>
                    </a:lnTo>
                    <a:lnTo>
                      <a:pt x="3233" y="13382"/>
                    </a:lnTo>
                    <a:lnTo>
                      <a:pt x="3249" y="13361"/>
                    </a:lnTo>
                    <a:lnTo>
                      <a:pt x="3267" y="13341"/>
                    </a:lnTo>
                    <a:lnTo>
                      <a:pt x="3286" y="13322"/>
                    </a:lnTo>
                    <a:lnTo>
                      <a:pt x="3305" y="13304"/>
                    </a:lnTo>
                    <a:lnTo>
                      <a:pt x="3325" y="13286"/>
                    </a:lnTo>
                    <a:lnTo>
                      <a:pt x="3346" y="13269"/>
                    </a:lnTo>
                    <a:lnTo>
                      <a:pt x="3368" y="13254"/>
                    </a:lnTo>
                    <a:lnTo>
                      <a:pt x="3390" y="13239"/>
                    </a:lnTo>
                    <a:lnTo>
                      <a:pt x="3413" y="13226"/>
                    </a:lnTo>
                    <a:lnTo>
                      <a:pt x="3438" y="13214"/>
                    </a:lnTo>
                    <a:lnTo>
                      <a:pt x="3462" y="13203"/>
                    </a:lnTo>
                    <a:lnTo>
                      <a:pt x="3488" y="13193"/>
                    </a:lnTo>
                    <a:lnTo>
                      <a:pt x="3513" y="13184"/>
                    </a:lnTo>
                    <a:lnTo>
                      <a:pt x="3539" y="13176"/>
                    </a:lnTo>
                    <a:lnTo>
                      <a:pt x="3566" y="13171"/>
                    </a:lnTo>
                    <a:lnTo>
                      <a:pt x="3593" y="13165"/>
                    </a:lnTo>
                    <a:lnTo>
                      <a:pt x="3621" y="13162"/>
                    </a:lnTo>
                    <a:lnTo>
                      <a:pt x="3649" y="13159"/>
                    </a:lnTo>
                    <a:lnTo>
                      <a:pt x="3677" y="13159"/>
                    </a:lnTo>
                    <a:close/>
                    <a:moveTo>
                      <a:pt x="1748" y="14955"/>
                    </a:moveTo>
                    <a:lnTo>
                      <a:pt x="5585" y="14955"/>
                    </a:lnTo>
                    <a:lnTo>
                      <a:pt x="5600" y="14957"/>
                    </a:lnTo>
                    <a:lnTo>
                      <a:pt x="5613" y="14958"/>
                    </a:lnTo>
                    <a:lnTo>
                      <a:pt x="5626" y="14961"/>
                    </a:lnTo>
                    <a:lnTo>
                      <a:pt x="5640" y="14965"/>
                    </a:lnTo>
                    <a:lnTo>
                      <a:pt x="5652" y="14972"/>
                    </a:lnTo>
                    <a:lnTo>
                      <a:pt x="5663" y="14979"/>
                    </a:lnTo>
                    <a:lnTo>
                      <a:pt x="5674" y="14987"/>
                    </a:lnTo>
                    <a:lnTo>
                      <a:pt x="5684" y="14994"/>
                    </a:lnTo>
                    <a:lnTo>
                      <a:pt x="5693" y="15004"/>
                    </a:lnTo>
                    <a:lnTo>
                      <a:pt x="5702" y="15014"/>
                    </a:lnTo>
                    <a:lnTo>
                      <a:pt x="5709" y="15025"/>
                    </a:lnTo>
                    <a:lnTo>
                      <a:pt x="5714" y="15038"/>
                    </a:lnTo>
                    <a:lnTo>
                      <a:pt x="5720" y="15050"/>
                    </a:lnTo>
                    <a:lnTo>
                      <a:pt x="5723" y="15062"/>
                    </a:lnTo>
                    <a:lnTo>
                      <a:pt x="5725" y="15075"/>
                    </a:lnTo>
                    <a:lnTo>
                      <a:pt x="5725" y="15090"/>
                    </a:lnTo>
                    <a:lnTo>
                      <a:pt x="5725" y="15090"/>
                    </a:lnTo>
                    <a:lnTo>
                      <a:pt x="5725" y="15103"/>
                    </a:lnTo>
                    <a:lnTo>
                      <a:pt x="5723" y="15116"/>
                    </a:lnTo>
                    <a:lnTo>
                      <a:pt x="5720" y="15130"/>
                    </a:lnTo>
                    <a:lnTo>
                      <a:pt x="5714" y="15142"/>
                    </a:lnTo>
                    <a:lnTo>
                      <a:pt x="5709" y="15153"/>
                    </a:lnTo>
                    <a:lnTo>
                      <a:pt x="5702" y="15164"/>
                    </a:lnTo>
                    <a:lnTo>
                      <a:pt x="5693" y="15175"/>
                    </a:lnTo>
                    <a:lnTo>
                      <a:pt x="5684" y="15184"/>
                    </a:lnTo>
                    <a:lnTo>
                      <a:pt x="5674" y="15193"/>
                    </a:lnTo>
                    <a:lnTo>
                      <a:pt x="5663" y="15201"/>
                    </a:lnTo>
                    <a:lnTo>
                      <a:pt x="5652" y="15207"/>
                    </a:lnTo>
                    <a:lnTo>
                      <a:pt x="5640" y="15213"/>
                    </a:lnTo>
                    <a:lnTo>
                      <a:pt x="5626" y="15217"/>
                    </a:lnTo>
                    <a:lnTo>
                      <a:pt x="5613" y="15221"/>
                    </a:lnTo>
                    <a:lnTo>
                      <a:pt x="5600" y="15223"/>
                    </a:lnTo>
                    <a:lnTo>
                      <a:pt x="5585" y="15224"/>
                    </a:lnTo>
                    <a:lnTo>
                      <a:pt x="1748" y="15224"/>
                    </a:lnTo>
                    <a:lnTo>
                      <a:pt x="1733" y="15223"/>
                    </a:lnTo>
                    <a:lnTo>
                      <a:pt x="1720" y="15221"/>
                    </a:lnTo>
                    <a:lnTo>
                      <a:pt x="1707" y="15217"/>
                    </a:lnTo>
                    <a:lnTo>
                      <a:pt x="1693" y="15213"/>
                    </a:lnTo>
                    <a:lnTo>
                      <a:pt x="1681" y="15207"/>
                    </a:lnTo>
                    <a:lnTo>
                      <a:pt x="1670" y="15201"/>
                    </a:lnTo>
                    <a:lnTo>
                      <a:pt x="1659" y="15193"/>
                    </a:lnTo>
                    <a:lnTo>
                      <a:pt x="1649" y="15184"/>
                    </a:lnTo>
                    <a:lnTo>
                      <a:pt x="1640" y="15175"/>
                    </a:lnTo>
                    <a:lnTo>
                      <a:pt x="1632" y="15164"/>
                    </a:lnTo>
                    <a:lnTo>
                      <a:pt x="1625" y="15153"/>
                    </a:lnTo>
                    <a:lnTo>
                      <a:pt x="1619" y="15142"/>
                    </a:lnTo>
                    <a:lnTo>
                      <a:pt x="1615" y="15130"/>
                    </a:lnTo>
                    <a:lnTo>
                      <a:pt x="1611" y="15116"/>
                    </a:lnTo>
                    <a:lnTo>
                      <a:pt x="1609" y="15103"/>
                    </a:lnTo>
                    <a:lnTo>
                      <a:pt x="1608" y="15090"/>
                    </a:lnTo>
                    <a:lnTo>
                      <a:pt x="1608" y="15090"/>
                    </a:lnTo>
                    <a:lnTo>
                      <a:pt x="1609" y="15075"/>
                    </a:lnTo>
                    <a:lnTo>
                      <a:pt x="1611" y="15062"/>
                    </a:lnTo>
                    <a:lnTo>
                      <a:pt x="1615" y="15050"/>
                    </a:lnTo>
                    <a:lnTo>
                      <a:pt x="1619" y="15038"/>
                    </a:lnTo>
                    <a:lnTo>
                      <a:pt x="1625" y="15025"/>
                    </a:lnTo>
                    <a:lnTo>
                      <a:pt x="1632" y="15014"/>
                    </a:lnTo>
                    <a:lnTo>
                      <a:pt x="1640" y="15004"/>
                    </a:lnTo>
                    <a:lnTo>
                      <a:pt x="1649" y="14994"/>
                    </a:lnTo>
                    <a:lnTo>
                      <a:pt x="1659" y="14987"/>
                    </a:lnTo>
                    <a:lnTo>
                      <a:pt x="1670" y="14979"/>
                    </a:lnTo>
                    <a:lnTo>
                      <a:pt x="1681" y="14972"/>
                    </a:lnTo>
                    <a:lnTo>
                      <a:pt x="1693" y="14965"/>
                    </a:lnTo>
                    <a:lnTo>
                      <a:pt x="1707" y="14961"/>
                    </a:lnTo>
                    <a:lnTo>
                      <a:pt x="1720" y="14958"/>
                    </a:lnTo>
                    <a:lnTo>
                      <a:pt x="1733" y="14957"/>
                    </a:lnTo>
                    <a:lnTo>
                      <a:pt x="1748" y="14955"/>
                    </a:lnTo>
                    <a:close/>
                    <a:moveTo>
                      <a:pt x="1748" y="15438"/>
                    </a:moveTo>
                    <a:lnTo>
                      <a:pt x="5585" y="15438"/>
                    </a:lnTo>
                    <a:lnTo>
                      <a:pt x="5600" y="15439"/>
                    </a:lnTo>
                    <a:lnTo>
                      <a:pt x="5613" y="15440"/>
                    </a:lnTo>
                    <a:lnTo>
                      <a:pt x="5626" y="15444"/>
                    </a:lnTo>
                    <a:lnTo>
                      <a:pt x="5640" y="15449"/>
                    </a:lnTo>
                    <a:lnTo>
                      <a:pt x="5652" y="15455"/>
                    </a:lnTo>
                    <a:lnTo>
                      <a:pt x="5663" y="15461"/>
                    </a:lnTo>
                    <a:lnTo>
                      <a:pt x="5674" y="15469"/>
                    </a:lnTo>
                    <a:lnTo>
                      <a:pt x="5684" y="15478"/>
                    </a:lnTo>
                    <a:lnTo>
                      <a:pt x="5693" y="15487"/>
                    </a:lnTo>
                    <a:lnTo>
                      <a:pt x="5702" y="15497"/>
                    </a:lnTo>
                    <a:lnTo>
                      <a:pt x="5709" y="15508"/>
                    </a:lnTo>
                    <a:lnTo>
                      <a:pt x="5714" y="15520"/>
                    </a:lnTo>
                    <a:lnTo>
                      <a:pt x="5720" y="15532"/>
                    </a:lnTo>
                    <a:lnTo>
                      <a:pt x="5723" y="15546"/>
                    </a:lnTo>
                    <a:lnTo>
                      <a:pt x="5725" y="15559"/>
                    </a:lnTo>
                    <a:lnTo>
                      <a:pt x="5725" y="15572"/>
                    </a:lnTo>
                    <a:lnTo>
                      <a:pt x="5725" y="15572"/>
                    </a:lnTo>
                    <a:lnTo>
                      <a:pt x="5725" y="15586"/>
                    </a:lnTo>
                    <a:lnTo>
                      <a:pt x="5723" y="15599"/>
                    </a:lnTo>
                    <a:lnTo>
                      <a:pt x="5720" y="15612"/>
                    </a:lnTo>
                    <a:lnTo>
                      <a:pt x="5714" y="15624"/>
                    </a:lnTo>
                    <a:lnTo>
                      <a:pt x="5709" y="15636"/>
                    </a:lnTo>
                    <a:lnTo>
                      <a:pt x="5702" y="15647"/>
                    </a:lnTo>
                    <a:lnTo>
                      <a:pt x="5693" y="15658"/>
                    </a:lnTo>
                    <a:lnTo>
                      <a:pt x="5684" y="15667"/>
                    </a:lnTo>
                    <a:lnTo>
                      <a:pt x="5674" y="15675"/>
                    </a:lnTo>
                    <a:lnTo>
                      <a:pt x="5663" y="15683"/>
                    </a:lnTo>
                    <a:lnTo>
                      <a:pt x="5652" y="15690"/>
                    </a:lnTo>
                    <a:lnTo>
                      <a:pt x="5640" y="15695"/>
                    </a:lnTo>
                    <a:lnTo>
                      <a:pt x="5626" y="15700"/>
                    </a:lnTo>
                    <a:lnTo>
                      <a:pt x="5613" y="15703"/>
                    </a:lnTo>
                    <a:lnTo>
                      <a:pt x="5600" y="15705"/>
                    </a:lnTo>
                    <a:lnTo>
                      <a:pt x="5585" y="15707"/>
                    </a:lnTo>
                    <a:lnTo>
                      <a:pt x="1748" y="15707"/>
                    </a:lnTo>
                    <a:lnTo>
                      <a:pt x="1733" y="15705"/>
                    </a:lnTo>
                    <a:lnTo>
                      <a:pt x="1720" y="15703"/>
                    </a:lnTo>
                    <a:lnTo>
                      <a:pt x="1707" y="15700"/>
                    </a:lnTo>
                    <a:lnTo>
                      <a:pt x="1693" y="15695"/>
                    </a:lnTo>
                    <a:lnTo>
                      <a:pt x="1681" y="15690"/>
                    </a:lnTo>
                    <a:lnTo>
                      <a:pt x="1670" y="15683"/>
                    </a:lnTo>
                    <a:lnTo>
                      <a:pt x="1659" y="15675"/>
                    </a:lnTo>
                    <a:lnTo>
                      <a:pt x="1649" y="15667"/>
                    </a:lnTo>
                    <a:lnTo>
                      <a:pt x="1640" y="15658"/>
                    </a:lnTo>
                    <a:lnTo>
                      <a:pt x="1632" y="15647"/>
                    </a:lnTo>
                    <a:lnTo>
                      <a:pt x="1625" y="15636"/>
                    </a:lnTo>
                    <a:lnTo>
                      <a:pt x="1619" y="15624"/>
                    </a:lnTo>
                    <a:lnTo>
                      <a:pt x="1615" y="15612"/>
                    </a:lnTo>
                    <a:lnTo>
                      <a:pt x="1611" y="15599"/>
                    </a:lnTo>
                    <a:lnTo>
                      <a:pt x="1609" y="15586"/>
                    </a:lnTo>
                    <a:lnTo>
                      <a:pt x="1608" y="15572"/>
                    </a:lnTo>
                    <a:lnTo>
                      <a:pt x="1608" y="15572"/>
                    </a:lnTo>
                    <a:lnTo>
                      <a:pt x="1609" y="15559"/>
                    </a:lnTo>
                    <a:lnTo>
                      <a:pt x="1611" y="15546"/>
                    </a:lnTo>
                    <a:lnTo>
                      <a:pt x="1615" y="15532"/>
                    </a:lnTo>
                    <a:lnTo>
                      <a:pt x="1619" y="15520"/>
                    </a:lnTo>
                    <a:lnTo>
                      <a:pt x="1625" y="15508"/>
                    </a:lnTo>
                    <a:lnTo>
                      <a:pt x="1632" y="15497"/>
                    </a:lnTo>
                    <a:lnTo>
                      <a:pt x="1640" y="15487"/>
                    </a:lnTo>
                    <a:lnTo>
                      <a:pt x="1649" y="15478"/>
                    </a:lnTo>
                    <a:lnTo>
                      <a:pt x="1659" y="15469"/>
                    </a:lnTo>
                    <a:lnTo>
                      <a:pt x="1670" y="15461"/>
                    </a:lnTo>
                    <a:lnTo>
                      <a:pt x="1681" y="15455"/>
                    </a:lnTo>
                    <a:lnTo>
                      <a:pt x="1693" y="15449"/>
                    </a:lnTo>
                    <a:lnTo>
                      <a:pt x="1707" y="15444"/>
                    </a:lnTo>
                    <a:lnTo>
                      <a:pt x="1720" y="15440"/>
                    </a:lnTo>
                    <a:lnTo>
                      <a:pt x="1733" y="15439"/>
                    </a:lnTo>
                    <a:lnTo>
                      <a:pt x="1748" y="15438"/>
                    </a:lnTo>
                    <a:close/>
                    <a:moveTo>
                      <a:pt x="1748" y="15921"/>
                    </a:moveTo>
                    <a:lnTo>
                      <a:pt x="5585" y="15921"/>
                    </a:lnTo>
                    <a:lnTo>
                      <a:pt x="5600" y="15922"/>
                    </a:lnTo>
                    <a:lnTo>
                      <a:pt x="5613" y="15924"/>
                    </a:lnTo>
                    <a:lnTo>
                      <a:pt x="5626" y="15927"/>
                    </a:lnTo>
                    <a:lnTo>
                      <a:pt x="5640" y="15932"/>
                    </a:lnTo>
                    <a:lnTo>
                      <a:pt x="5652" y="15937"/>
                    </a:lnTo>
                    <a:lnTo>
                      <a:pt x="5663" y="15944"/>
                    </a:lnTo>
                    <a:lnTo>
                      <a:pt x="5674" y="15952"/>
                    </a:lnTo>
                    <a:lnTo>
                      <a:pt x="5684" y="15961"/>
                    </a:lnTo>
                    <a:lnTo>
                      <a:pt x="5693" y="15969"/>
                    </a:lnTo>
                    <a:lnTo>
                      <a:pt x="5702" y="15981"/>
                    </a:lnTo>
                    <a:lnTo>
                      <a:pt x="5709" y="15992"/>
                    </a:lnTo>
                    <a:lnTo>
                      <a:pt x="5714" y="16003"/>
                    </a:lnTo>
                    <a:lnTo>
                      <a:pt x="5720" y="16015"/>
                    </a:lnTo>
                    <a:lnTo>
                      <a:pt x="5723" y="16028"/>
                    </a:lnTo>
                    <a:lnTo>
                      <a:pt x="5725" y="16042"/>
                    </a:lnTo>
                    <a:lnTo>
                      <a:pt x="5725" y="16055"/>
                    </a:lnTo>
                    <a:lnTo>
                      <a:pt x="5725" y="16055"/>
                    </a:lnTo>
                    <a:lnTo>
                      <a:pt x="5725" y="16068"/>
                    </a:lnTo>
                    <a:lnTo>
                      <a:pt x="5723" y="16082"/>
                    </a:lnTo>
                    <a:lnTo>
                      <a:pt x="5720" y="16095"/>
                    </a:lnTo>
                    <a:lnTo>
                      <a:pt x="5714" y="16107"/>
                    </a:lnTo>
                    <a:lnTo>
                      <a:pt x="5709" y="16119"/>
                    </a:lnTo>
                    <a:lnTo>
                      <a:pt x="5702" y="16129"/>
                    </a:lnTo>
                    <a:lnTo>
                      <a:pt x="5693" y="16140"/>
                    </a:lnTo>
                    <a:lnTo>
                      <a:pt x="5684" y="16149"/>
                    </a:lnTo>
                    <a:lnTo>
                      <a:pt x="5674" y="16158"/>
                    </a:lnTo>
                    <a:lnTo>
                      <a:pt x="5663" y="16166"/>
                    </a:lnTo>
                    <a:lnTo>
                      <a:pt x="5652" y="16172"/>
                    </a:lnTo>
                    <a:lnTo>
                      <a:pt x="5640" y="16178"/>
                    </a:lnTo>
                    <a:lnTo>
                      <a:pt x="5626" y="16182"/>
                    </a:lnTo>
                    <a:lnTo>
                      <a:pt x="5613" y="16186"/>
                    </a:lnTo>
                    <a:lnTo>
                      <a:pt x="5600" y="16188"/>
                    </a:lnTo>
                    <a:lnTo>
                      <a:pt x="5585" y="16189"/>
                    </a:lnTo>
                    <a:lnTo>
                      <a:pt x="1748" y="16189"/>
                    </a:lnTo>
                    <a:lnTo>
                      <a:pt x="1733" y="16188"/>
                    </a:lnTo>
                    <a:lnTo>
                      <a:pt x="1720" y="16186"/>
                    </a:lnTo>
                    <a:lnTo>
                      <a:pt x="1707" y="16182"/>
                    </a:lnTo>
                    <a:lnTo>
                      <a:pt x="1693" y="16178"/>
                    </a:lnTo>
                    <a:lnTo>
                      <a:pt x="1681" y="16172"/>
                    </a:lnTo>
                    <a:lnTo>
                      <a:pt x="1670" y="16166"/>
                    </a:lnTo>
                    <a:lnTo>
                      <a:pt x="1659" y="16158"/>
                    </a:lnTo>
                    <a:lnTo>
                      <a:pt x="1649" y="16149"/>
                    </a:lnTo>
                    <a:lnTo>
                      <a:pt x="1640" y="16140"/>
                    </a:lnTo>
                    <a:lnTo>
                      <a:pt x="1632" y="16129"/>
                    </a:lnTo>
                    <a:lnTo>
                      <a:pt x="1625" y="16119"/>
                    </a:lnTo>
                    <a:lnTo>
                      <a:pt x="1619" y="16107"/>
                    </a:lnTo>
                    <a:lnTo>
                      <a:pt x="1615" y="16095"/>
                    </a:lnTo>
                    <a:lnTo>
                      <a:pt x="1611" y="16082"/>
                    </a:lnTo>
                    <a:lnTo>
                      <a:pt x="1609" y="16068"/>
                    </a:lnTo>
                    <a:lnTo>
                      <a:pt x="1608" y="16055"/>
                    </a:lnTo>
                    <a:lnTo>
                      <a:pt x="1608" y="16055"/>
                    </a:lnTo>
                    <a:lnTo>
                      <a:pt x="1609" y="16042"/>
                    </a:lnTo>
                    <a:lnTo>
                      <a:pt x="1611" y="16028"/>
                    </a:lnTo>
                    <a:lnTo>
                      <a:pt x="1615" y="16015"/>
                    </a:lnTo>
                    <a:lnTo>
                      <a:pt x="1619" y="16003"/>
                    </a:lnTo>
                    <a:lnTo>
                      <a:pt x="1625" y="15992"/>
                    </a:lnTo>
                    <a:lnTo>
                      <a:pt x="1632" y="15981"/>
                    </a:lnTo>
                    <a:lnTo>
                      <a:pt x="1640" y="15969"/>
                    </a:lnTo>
                    <a:lnTo>
                      <a:pt x="1649" y="15961"/>
                    </a:lnTo>
                    <a:lnTo>
                      <a:pt x="1659" y="15952"/>
                    </a:lnTo>
                    <a:lnTo>
                      <a:pt x="1670" y="15944"/>
                    </a:lnTo>
                    <a:lnTo>
                      <a:pt x="1681" y="15937"/>
                    </a:lnTo>
                    <a:lnTo>
                      <a:pt x="1693" y="15932"/>
                    </a:lnTo>
                    <a:lnTo>
                      <a:pt x="1707" y="15927"/>
                    </a:lnTo>
                    <a:lnTo>
                      <a:pt x="1720" y="15924"/>
                    </a:lnTo>
                    <a:lnTo>
                      <a:pt x="1733" y="15922"/>
                    </a:lnTo>
                    <a:lnTo>
                      <a:pt x="1748" y="15921"/>
                    </a:lnTo>
                    <a:close/>
                    <a:moveTo>
                      <a:pt x="705" y="2929"/>
                    </a:moveTo>
                    <a:lnTo>
                      <a:pt x="6629" y="2929"/>
                    </a:lnTo>
                    <a:lnTo>
                      <a:pt x="6642" y="2930"/>
                    </a:lnTo>
                    <a:lnTo>
                      <a:pt x="6655" y="2931"/>
                    </a:lnTo>
                    <a:lnTo>
                      <a:pt x="6669" y="2932"/>
                    </a:lnTo>
                    <a:lnTo>
                      <a:pt x="6682" y="2934"/>
                    </a:lnTo>
                    <a:lnTo>
                      <a:pt x="6695" y="2938"/>
                    </a:lnTo>
                    <a:lnTo>
                      <a:pt x="6708" y="2941"/>
                    </a:lnTo>
                    <a:lnTo>
                      <a:pt x="6720" y="2944"/>
                    </a:lnTo>
                    <a:lnTo>
                      <a:pt x="6732" y="2949"/>
                    </a:lnTo>
                    <a:lnTo>
                      <a:pt x="6744" y="2954"/>
                    </a:lnTo>
                    <a:lnTo>
                      <a:pt x="6755" y="2960"/>
                    </a:lnTo>
                    <a:lnTo>
                      <a:pt x="6766" y="2965"/>
                    </a:lnTo>
                    <a:lnTo>
                      <a:pt x="6777" y="2972"/>
                    </a:lnTo>
                    <a:lnTo>
                      <a:pt x="6789" y="2979"/>
                    </a:lnTo>
                    <a:lnTo>
                      <a:pt x="6799" y="2986"/>
                    </a:lnTo>
                    <a:lnTo>
                      <a:pt x="6809" y="2994"/>
                    </a:lnTo>
                    <a:lnTo>
                      <a:pt x="6817" y="3002"/>
                    </a:lnTo>
                    <a:lnTo>
                      <a:pt x="6826" y="3011"/>
                    </a:lnTo>
                    <a:lnTo>
                      <a:pt x="6834" y="3020"/>
                    </a:lnTo>
                    <a:lnTo>
                      <a:pt x="6843" y="3029"/>
                    </a:lnTo>
                    <a:lnTo>
                      <a:pt x="6850" y="3039"/>
                    </a:lnTo>
                    <a:lnTo>
                      <a:pt x="6857" y="3049"/>
                    </a:lnTo>
                    <a:lnTo>
                      <a:pt x="6863" y="3060"/>
                    </a:lnTo>
                    <a:lnTo>
                      <a:pt x="6870" y="3070"/>
                    </a:lnTo>
                    <a:lnTo>
                      <a:pt x="6875" y="3081"/>
                    </a:lnTo>
                    <a:lnTo>
                      <a:pt x="6879" y="3092"/>
                    </a:lnTo>
                    <a:lnTo>
                      <a:pt x="6884" y="3104"/>
                    </a:lnTo>
                    <a:lnTo>
                      <a:pt x="6887" y="3115"/>
                    </a:lnTo>
                    <a:lnTo>
                      <a:pt x="6891" y="3127"/>
                    </a:lnTo>
                    <a:lnTo>
                      <a:pt x="6893" y="3140"/>
                    </a:lnTo>
                    <a:lnTo>
                      <a:pt x="6894" y="3152"/>
                    </a:lnTo>
                    <a:lnTo>
                      <a:pt x="6895" y="3164"/>
                    </a:lnTo>
                    <a:lnTo>
                      <a:pt x="6896" y="3177"/>
                    </a:lnTo>
                    <a:lnTo>
                      <a:pt x="6896" y="3764"/>
                    </a:lnTo>
                    <a:lnTo>
                      <a:pt x="6895" y="3776"/>
                    </a:lnTo>
                    <a:lnTo>
                      <a:pt x="6894" y="3790"/>
                    </a:lnTo>
                    <a:lnTo>
                      <a:pt x="6893" y="3802"/>
                    </a:lnTo>
                    <a:lnTo>
                      <a:pt x="6891" y="3814"/>
                    </a:lnTo>
                    <a:lnTo>
                      <a:pt x="6887" y="3826"/>
                    </a:lnTo>
                    <a:lnTo>
                      <a:pt x="6884" y="3837"/>
                    </a:lnTo>
                    <a:lnTo>
                      <a:pt x="6879" y="3850"/>
                    </a:lnTo>
                    <a:lnTo>
                      <a:pt x="6875" y="3861"/>
                    </a:lnTo>
                    <a:lnTo>
                      <a:pt x="6870" y="3872"/>
                    </a:lnTo>
                    <a:lnTo>
                      <a:pt x="6863" y="3882"/>
                    </a:lnTo>
                    <a:lnTo>
                      <a:pt x="6857" y="3893"/>
                    </a:lnTo>
                    <a:lnTo>
                      <a:pt x="6850" y="3903"/>
                    </a:lnTo>
                    <a:lnTo>
                      <a:pt x="6843" y="3912"/>
                    </a:lnTo>
                    <a:lnTo>
                      <a:pt x="6834" y="3922"/>
                    </a:lnTo>
                    <a:lnTo>
                      <a:pt x="6826" y="3931"/>
                    </a:lnTo>
                    <a:lnTo>
                      <a:pt x="6817" y="3939"/>
                    </a:lnTo>
                    <a:lnTo>
                      <a:pt x="6809" y="3947"/>
                    </a:lnTo>
                    <a:lnTo>
                      <a:pt x="6799" y="3955"/>
                    </a:lnTo>
                    <a:lnTo>
                      <a:pt x="6789" y="3963"/>
                    </a:lnTo>
                    <a:lnTo>
                      <a:pt x="6777" y="3969"/>
                    </a:lnTo>
                    <a:lnTo>
                      <a:pt x="6766" y="3976"/>
                    </a:lnTo>
                    <a:lnTo>
                      <a:pt x="6755" y="3982"/>
                    </a:lnTo>
                    <a:lnTo>
                      <a:pt x="6744" y="3987"/>
                    </a:lnTo>
                    <a:lnTo>
                      <a:pt x="6732" y="3993"/>
                    </a:lnTo>
                    <a:lnTo>
                      <a:pt x="6720" y="3997"/>
                    </a:lnTo>
                    <a:lnTo>
                      <a:pt x="6708" y="4000"/>
                    </a:lnTo>
                    <a:lnTo>
                      <a:pt x="6695" y="4004"/>
                    </a:lnTo>
                    <a:lnTo>
                      <a:pt x="6682" y="4007"/>
                    </a:lnTo>
                    <a:lnTo>
                      <a:pt x="6669" y="4009"/>
                    </a:lnTo>
                    <a:lnTo>
                      <a:pt x="6655" y="4010"/>
                    </a:lnTo>
                    <a:lnTo>
                      <a:pt x="6642" y="4012"/>
                    </a:lnTo>
                    <a:lnTo>
                      <a:pt x="6629" y="4012"/>
                    </a:lnTo>
                    <a:lnTo>
                      <a:pt x="705" y="4012"/>
                    </a:lnTo>
                    <a:lnTo>
                      <a:pt x="691" y="4012"/>
                    </a:lnTo>
                    <a:lnTo>
                      <a:pt x="678" y="4010"/>
                    </a:lnTo>
                    <a:lnTo>
                      <a:pt x="664" y="4009"/>
                    </a:lnTo>
                    <a:lnTo>
                      <a:pt x="651" y="4007"/>
                    </a:lnTo>
                    <a:lnTo>
                      <a:pt x="638" y="4004"/>
                    </a:lnTo>
                    <a:lnTo>
                      <a:pt x="626" y="4000"/>
                    </a:lnTo>
                    <a:lnTo>
                      <a:pt x="613" y="3997"/>
                    </a:lnTo>
                    <a:lnTo>
                      <a:pt x="601" y="3993"/>
                    </a:lnTo>
                    <a:lnTo>
                      <a:pt x="589" y="3987"/>
                    </a:lnTo>
                    <a:lnTo>
                      <a:pt x="578" y="3982"/>
                    </a:lnTo>
                    <a:lnTo>
                      <a:pt x="567" y="3976"/>
                    </a:lnTo>
                    <a:lnTo>
                      <a:pt x="556" y="3969"/>
                    </a:lnTo>
                    <a:lnTo>
                      <a:pt x="546" y="3963"/>
                    </a:lnTo>
                    <a:lnTo>
                      <a:pt x="536" y="3955"/>
                    </a:lnTo>
                    <a:lnTo>
                      <a:pt x="526" y="3947"/>
                    </a:lnTo>
                    <a:lnTo>
                      <a:pt x="516" y="3939"/>
                    </a:lnTo>
                    <a:lnTo>
                      <a:pt x="507" y="3931"/>
                    </a:lnTo>
                    <a:lnTo>
                      <a:pt x="499" y="3922"/>
                    </a:lnTo>
                    <a:lnTo>
                      <a:pt x="491" y="3912"/>
                    </a:lnTo>
                    <a:lnTo>
                      <a:pt x="484" y="3903"/>
                    </a:lnTo>
                    <a:lnTo>
                      <a:pt x="477" y="3893"/>
                    </a:lnTo>
                    <a:lnTo>
                      <a:pt x="470" y="3882"/>
                    </a:lnTo>
                    <a:lnTo>
                      <a:pt x="464" y="3872"/>
                    </a:lnTo>
                    <a:lnTo>
                      <a:pt x="459" y="3861"/>
                    </a:lnTo>
                    <a:lnTo>
                      <a:pt x="454" y="3850"/>
                    </a:lnTo>
                    <a:lnTo>
                      <a:pt x="450" y="3837"/>
                    </a:lnTo>
                    <a:lnTo>
                      <a:pt x="446" y="3826"/>
                    </a:lnTo>
                    <a:lnTo>
                      <a:pt x="444" y="3814"/>
                    </a:lnTo>
                    <a:lnTo>
                      <a:pt x="440" y="3802"/>
                    </a:lnTo>
                    <a:lnTo>
                      <a:pt x="439" y="3790"/>
                    </a:lnTo>
                    <a:lnTo>
                      <a:pt x="438" y="3776"/>
                    </a:lnTo>
                    <a:lnTo>
                      <a:pt x="438" y="3764"/>
                    </a:lnTo>
                    <a:lnTo>
                      <a:pt x="438" y="3177"/>
                    </a:lnTo>
                    <a:lnTo>
                      <a:pt x="438" y="3164"/>
                    </a:lnTo>
                    <a:lnTo>
                      <a:pt x="439" y="3152"/>
                    </a:lnTo>
                    <a:lnTo>
                      <a:pt x="440" y="3140"/>
                    </a:lnTo>
                    <a:lnTo>
                      <a:pt x="444" y="3127"/>
                    </a:lnTo>
                    <a:lnTo>
                      <a:pt x="446" y="3115"/>
                    </a:lnTo>
                    <a:lnTo>
                      <a:pt x="450" y="3104"/>
                    </a:lnTo>
                    <a:lnTo>
                      <a:pt x="454" y="3092"/>
                    </a:lnTo>
                    <a:lnTo>
                      <a:pt x="459" y="3081"/>
                    </a:lnTo>
                    <a:lnTo>
                      <a:pt x="464" y="3070"/>
                    </a:lnTo>
                    <a:lnTo>
                      <a:pt x="470" y="3060"/>
                    </a:lnTo>
                    <a:lnTo>
                      <a:pt x="477" y="3049"/>
                    </a:lnTo>
                    <a:lnTo>
                      <a:pt x="484" y="3039"/>
                    </a:lnTo>
                    <a:lnTo>
                      <a:pt x="491" y="3029"/>
                    </a:lnTo>
                    <a:lnTo>
                      <a:pt x="499" y="3020"/>
                    </a:lnTo>
                    <a:lnTo>
                      <a:pt x="507" y="3011"/>
                    </a:lnTo>
                    <a:lnTo>
                      <a:pt x="516" y="3002"/>
                    </a:lnTo>
                    <a:lnTo>
                      <a:pt x="526" y="2994"/>
                    </a:lnTo>
                    <a:lnTo>
                      <a:pt x="536" y="2986"/>
                    </a:lnTo>
                    <a:lnTo>
                      <a:pt x="546" y="2979"/>
                    </a:lnTo>
                    <a:lnTo>
                      <a:pt x="556" y="2972"/>
                    </a:lnTo>
                    <a:lnTo>
                      <a:pt x="567" y="2965"/>
                    </a:lnTo>
                    <a:lnTo>
                      <a:pt x="578" y="2960"/>
                    </a:lnTo>
                    <a:lnTo>
                      <a:pt x="589" y="2954"/>
                    </a:lnTo>
                    <a:lnTo>
                      <a:pt x="601" y="2949"/>
                    </a:lnTo>
                    <a:lnTo>
                      <a:pt x="613" y="2944"/>
                    </a:lnTo>
                    <a:lnTo>
                      <a:pt x="626" y="2941"/>
                    </a:lnTo>
                    <a:lnTo>
                      <a:pt x="638" y="2938"/>
                    </a:lnTo>
                    <a:lnTo>
                      <a:pt x="651" y="2934"/>
                    </a:lnTo>
                    <a:lnTo>
                      <a:pt x="664" y="2932"/>
                    </a:lnTo>
                    <a:lnTo>
                      <a:pt x="678" y="2931"/>
                    </a:lnTo>
                    <a:lnTo>
                      <a:pt x="691" y="2930"/>
                    </a:lnTo>
                    <a:lnTo>
                      <a:pt x="705" y="2929"/>
                    </a:lnTo>
                    <a:close/>
                    <a:moveTo>
                      <a:pt x="705" y="1747"/>
                    </a:moveTo>
                    <a:lnTo>
                      <a:pt x="6629" y="1747"/>
                    </a:lnTo>
                    <a:lnTo>
                      <a:pt x="6642" y="1747"/>
                    </a:lnTo>
                    <a:lnTo>
                      <a:pt x="6655" y="1748"/>
                    </a:lnTo>
                    <a:lnTo>
                      <a:pt x="6669" y="1749"/>
                    </a:lnTo>
                    <a:lnTo>
                      <a:pt x="6682" y="1752"/>
                    </a:lnTo>
                    <a:lnTo>
                      <a:pt x="6695" y="1755"/>
                    </a:lnTo>
                    <a:lnTo>
                      <a:pt x="6708" y="1758"/>
                    </a:lnTo>
                    <a:lnTo>
                      <a:pt x="6720" y="1762"/>
                    </a:lnTo>
                    <a:lnTo>
                      <a:pt x="6732" y="1766"/>
                    </a:lnTo>
                    <a:lnTo>
                      <a:pt x="6744" y="1772"/>
                    </a:lnTo>
                    <a:lnTo>
                      <a:pt x="6755" y="1777"/>
                    </a:lnTo>
                    <a:lnTo>
                      <a:pt x="6766" y="1783"/>
                    </a:lnTo>
                    <a:lnTo>
                      <a:pt x="6777" y="1789"/>
                    </a:lnTo>
                    <a:lnTo>
                      <a:pt x="6789" y="1796"/>
                    </a:lnTo>
                    <a:lnTo>
                      <a:pt x="6799" y="1804"/>
                    </a:lnTo>
                    <a:lnTo>
                      <a:pt x="6809" y="1812"/>
                    </a:lnTo>
                    <a:lnTo>
                      <a:pt x="6817" y="1819"/>
                    </a:lnTo>
                    <a:lnTo>
                      <a:pt x="6826" y="1828"/>
                    </a:lnTo>
                    <a:lnTo>
                      <a:pt x="6834" y="1837"/>
                    </a:lnTo>
                    <a:lnTo>
                      <a:pt x="6843" y="1846"/>
                    </a:lnTo>
                    <a:lnTo>
                      <a:pt x="6850" y="1856"/>
                    </a:lnTo>
                    <a:lnTo>
                      <a:pt x="6857" y="1866"/>
                    </a:lnTo>
                    <a:lnTo>
                      <a:pt x="6863" y="1877"/>
                    </a:lnTo>
                    <a:lnTo>
                      <a:pt x="6870" y="1887"/>
                    </a:lnTo>
                    <a:lnTo>
                      <a:pt x="6875" y="1898"/>
                    </a:lnTo>
                    <a:lnTo>
                      <a:pt x="6879" y="1909"/>
                    </a:lnTo>
                    <a:lnTo>
                      <a:pt x="6884" y="1921"/>
                    </a:lnTo>
                    <a:lnTo>
                      <a:pt x="6887" y="1933"/>
                    </a:lnTo>
                    <a:lnTo>
                      <a:pt x="6891" y="1945"/>
                    </a:lnTo>
                    <a:lnTo>
                      <a:pt x="6893" y="1957"/>
                    </a:lnTo>
                    <a:lnTo>
                      <a:pt x="6894" y="1969"/>
                    </a:lnTo>
                    <a:lnTo>
                      <a:pt x="6895" y="1981"/>
                    </a:lnTo>
                    <a:lnTo>
                      <a:pt x="6896" y="1995"/>
                    </a:lnTo>
                    <a:lnTo>
                      <a:pt x="6896" y="2582"/>
                    </a:lnTo>
                    <a:lnTo>
                      <a:pt x="6895" y="2594"/>
                    </a:lnTo>
                    <a:lnTo>
                      <a:pt x="6894" y="2607"/>
                    </a:lnTo>
                    <a:lnTo>
                      <a:pt x="6893" y="2619"/>
                    </a:lnTo>
                    <a:lnTo>
                      <a:pt x="6891" y="2631"/>
                    </a:lnTo>
                    <a:lnTo>
                      <a:pt x="6887" y="2644"/>
                    </a:lnTo>
                    <a:lnTo>
                      <a:pt x="6884" y="2655"/>
                    </a:lnTo>
                    <a:lnTo>
                      <a:pt x="6879" y="2667"/>
                    </a:lnTo>
                    <a:lnTo>
                      <a:pt x="6875" y="2678"/>
                    </a:lnTo>
                    <a:lnTo>
                      <a:pt x="6870" y="2689"/>
                    </a:lnTo>
                    <a:lnTo>
                      <a:pt x="6863" y="2699"/>
                    </a:lnTo>
                    <a:lnTo>
                      <a:pt x="6857" y="2710"/>
                    </a:lnTo>
                    <a:lnTo>
                      <a:pt x="6850" y="2720"/>
                    </a:lnTo>
                    <a:lnTo>
                      <a:pt x="6843" y="2730"/>
                    </a:lnTo>
                    <a:lnTo>
                      <a:pt x="6834" y="2739"/>
                    </a:lnTo>
                    <a:lnTo>
                      <a:pt x="6826" y="2748"/>
                    </a:lnTo>
                    <a:lnTo>
                      <a:pt x="6817" y="2757"/>
                    </a:lnTo>
                    <a:lnTo>
                      <a:pt x="6809" y="2765"/>
                    </a:lnTo>
                    <a:lnTo>
                      <a:pt x="6799" y="2772"/>
                    </a:lnTo>
                    <a:lnTo>
                      <a:pt x="6789" y="2780"/>
                    </a:lnTo>
                    <a:lnTo>
                      <a:pt x="6777" y="2787"/>
                    </a:lnTo>
                    <a:lnTo>
                      <a:pt x="6766" y="2793"/>
                    </a:lnTo>
                    <a:lnTo>
                      <a:pt x="6755" y="2799"/>
                    </a:lnTo>
                    <a:lnTo>
                      <a:pt x="6744" y="2805"/>
                    </a:lnTo>
                    <a:lnTo>
                      <a:pt x="6732" y="2810"/>
                    </a:lnTo>
                    <a:lnTo>
                      <a:pt x="6720" y="2814"/>
                    </a:lnTo>
                    <a:lnTo>
                      <a:pt x="6708" y="2818"/>
                    </a:lnTo>
                    <a:lnTo>
                      <a:pt x="6695" y="2821"/>
                    </a:lnTo>
                    <a:lnTo>
                      <a:pt x="6682" y="2824"/>
                    </a:lnTo>
                    <a:lnTo>
                      <a:pt x="6669" y="2827"/>
                    </a:lnTo>
                    <a:lnTo>
                      <a:pt x="6655" y="2828"/>
                    </a:lnTo>
                    <a:lnTo>
                      <a:pt x="6642" y="2829"/>
                    </a:lnTo>
                    <a:lnTo>
                      <a:pt x="6629" y="2829"/>
                    </a:lnTo>
                    <a:lnTo>
                      <a:pt x="705" y="2829"/>
                    </a:lnTo>
                    <a:lnTo>
                      <a:pt x="691" y="2829"/>
                    </a:lnTo>
                    <a:lnTo>
                      <a:pt x="678" y="2828"/>
                    </a:lnTo>
                    <a:lnTo>
                      <a:pt x="664" y="2827"/>
                    </a:lnTo>
                    <a:lnTo>
                      <a:pt x="651" y="2824"/>
                    </a:lnTo>
                    <a:lnTo>
                      <a:pt x="638" y="2821"/>
                    </a:lnTo>
                    <a:lnTo>
                      <a:pt x="626" y="2818"/>
                    </a:lnTo>
                    <a:lnTo>
                      <a:pt x="613" y="2814"/>
                    </a:lnTo>
                    <a:lnTo>
                      <a:pt x="601" y="2810"/>
                    </a:lnTo>
                    <a:lnTo>
                      <a:pt x="589" y="2805"/>
                    </a:lnTo>
                    <a:lnTo>
                      <a:pt x="578" y="2799"/>
                    </a:lnTo>
                    <a:lnTo>
                      <a:pt x="567" y="2793"/>
                    </a:lnTo>
                    <a:lnTo>
                      <a:pt x="556" y="2787"/>
                    </a:lnTo>
                    <a:lnTo>
                      <a:pt x="546" y="2780"/>
                    </a:lnTo>
                    <a:lnTo>
                      <a:pt x="536" y="2772"/>
                    </a:lnTo>
                    <a:lnTo>
                      <a:pt x="526" y="2765"/>
                    </a:lnTo>
                    <a:lnTo>
                      <a:pt x="516" y="2757"/>
                    </a:lnTo>
                    <a:lnTo>
                      <a:pt x="507" y="2748"/>
                    </a:lnTo>
                    <a:lnTo>
                      <a:pt x="499" y="2739"/>
                    </a:lnTo>
                    <a:lnTo>
                      <a:pt x="491" y="2730"/>
                    </a:lnTo>
                    <a:lnTo>
                      <a:pt x="484" y="2720"/>
                    </a:lnTo>
                    <a:lnTo>
                      <a:pt x="477" y="2710"/>
                    </a:lnTo>
                    <a:lnTo>
                      <a:pt x="470" y="2699"/>
                    </a:lnTo>
                    <a:lnTo>
                      <a:pt x="464" y="2689"/>
                    </a:lnTo>
                    <a:lnTo>
                      <a:pt x="459" y="2678"/>
                    </a:lnTo>
                    <a:lnTo>
                      <a:pt x="454" y="2667"/>
                    </a:lnTo>
                    <a:lnTo>
                      <a:pt x="450" y="2655"/>
                    </a:lnTo>
                    <a:lnTo>
                      <a:pt x="446" y="2644"/>
                    </a:lnTo>
                    <a:lnTo>
                      <a:pt x="444" y="2631"/>
                    </a:lnTo>
                    <a:lnTo>
                      <a:pt x="440" y="2619"/>
                    </a:lnTo>
                    <a:lnTo>
                      <a:pt x="439" y="2607"/>
                    </a:lnTo>
                    <a:lnTo>
                      <a:pt x="438" y="2594"/>
                    </a:lnTo>
                    <a:lnTo>
                      <a:pt x="438" y="2582"/>
                    </a:lnTo>
                    <a:lnTo>
                      <a:pt x="438" y="1995"/>
                    </a:lnTo>
                    <a:lnTo>
                      <a:pt x="438" y="1981"/>
                    </a:lnTo>
                    <a:lnTo>
                      <a:pt x="439" y="1969"/>
                    </a:lnTo>
                    <a:lnTo>
                      <a:pt x="440" y="1957"/>
                    </a:lnTo>
                    <a:lnTo>
                      <a:pt x="444" y="1945"/>
                    </a:lnTo>
                    <a:lnTo>
                      <a:pt x="446" y="1933"/>
                    </a:lnTo>
                    <a:lnTo>
                      <a:pt x="450" y="1921"/>
                    </a:lnTo>
                    <a:lnTo>
                      <a:pt x="454" y="1909"/>
                    </a:lnTo>
                    <a:lnTo>
                      <a:pt x="459" y="1898"/>
                    </a:lnTo>
                    <a:lnTo>
                      <a:pt x="464" y="1887"/>
                    </a:lnTo>
                    <a:lnTo>
                      <a:pt x="470" y="1877"/>
                    </a:lnTo>
                    <a:lnTo>
                      <a:pt x="477" y="1866"/>
                    </a:lnTo>
                    <a:lnTo>
                      <a:pt x="484" y="1856"/>
                    </a:lnTo>
                    <a:lnTo>
                      <a:pt x="491" y="1846"/>
                    </a:lnTo>
                    <a:lnTo>
                      <a:pt x="499" y="1837"/>
                    </a:lnTo>
                    <a:lnTo>
                      <a:pt x="507" y="1828"/>
                    </a:lnTo>
                    <a:lnTo>
                      <a:pt x="516" y="1819"/>
                    </a:lnTo>
                    <a:lnTo>
                      <a:pt x="526" y="1812"/>
                    </a:lnTo>
                    <a:lnTo>
                      <a:pt x="536" y="1804"/>
                    </a:lnTo>
                    <a:lnTo>
                      <a:pt x="546" y="1796"/>
                    </a:lnTo>
                    <a:lnTo>
                      <a:pt x="556" y="1789"/>
                    </a:lnTo>
                    <a:lnTo>
                      <a:pt x="567" y="1783"/>
                    </a:lnTo>
                    <a:lnTo>
                      <a:pt x="578" y="1777"/>
                    </a:lnTo>
                    <a:lnTo>
                      <a:pt x="589" y="1772"/>
                    </a:lnTo>
                    <a:lnTo>
                      <a:pt x="601" y="1766"/>
                    </a:lnTo>
                    <a:lnTo>
                      <a:pt x="613" y="1762"/>
                    </a:lnTo>
                    <a:lnTo>
                      <a:pt x="626" y="1758"/>
                    </a:lnTo>
                    <a:lnTo>
                      <a:pt x="638" y="1755"/>
                    </a:lnTo>
                    <a:lnTo>
                      <a:pt x="651" y="1752"/>
                    </a:lnTo>
                    <a:lnTo>
                      <a:pt x="664" y="1749"/>
                    </a:lnTo>
                    <a:lnTo>
                      <a:pt x="678" y="1748"/>
                    </a:lnTo>
                    <a:lnTo>
                      <a:pt x="691" y="1747"/>
                    </a:lnTo>
                    <a:lnTo>
                      <a:pt x="705" y="1747"/>
                    </a:lnTo>
                    <a:close/>
                    <a:moveTo>
                      <a:pt x="705" y="565"/>
                    </a:moveTo>
                    <a:lnTo>
                      <a:pt x="6629" y="565"/>
                    </a:lnTo>
                    <a:lnTo>
                      <a:pt x="6642" y="565"/>
                    </a:lnTo>
                    <a:lnTo>
                      <a:pt x="6655" y="566"/>
                    </a:lnTo>
                    <a:lnTo>
                      <a:pt x="6669" y="567"/>
                    </a:lnTo>
                    <a:lnTo>
                      <a:pt x="6682" y="569"/>
                    </a:lnTo>
                    <a:lnTo>
                      <a:pt x="6695" y="572"/>
                    </a:lnTo>
                    <a:lnTo>
                      <a:pt x="6708" y="576"/>
                    </a:lnTo>
                    <a:lnTo>
                      <a:pt x="6720" y="579"/>
                    </a:lnTo>
                    <a:lnTo>
                      <a:pt x="6732" y="584"/>
                    </a:lnTo>
                    <a:lnTo>
                      <a:pt x="6744" y="589"/>
                    </a:lnTo>
                    <a:lnTo>
                      <a:pt x="6755" y="595"/>
                    </a:lnTo>
                    <a:lnTo>
                      <a:pt x="6766" y="600"/>
                    </a:lnTo>
                    <a:lnTo>
                      <a:pt x="6777" y="607"/>
                    </a:lnTo>
                    <a:lnTo>
                      <a:pt x="6789" y="613"/>
                    </a:lnTo>
                    <a:lnTo>
                      <a:pt x="6799" y="621"/>
                    </a:lnTo>
                    <a:lnTo>
                      <a:pt x="6809" y="629"/>
                    </a:lnTo>
                    <a:lnTo>
                      <a:pt x="6817" y="637"/>
                    </a:lnTo>
                    <a:lnTo>
                      <a:pt x="6826" y="646"/>
                    </a:lnTo>
                    <a:lnTo>
                      <a:pt x="6834" y="655"/>
                    </a:lnTo>
                    <a:lnTo>
                      <a:pt x="6843" y="665"/>
                    </a:lnTo>
                    <a:lnTo>
                      <a:pt x="6850" y="673"/>
                    </a:lnTo>
                    <a:lnTo>
                      <a:pt x="6857" y="683"/>
                    </a:lnTo>
                    <a:lnTo>
                      <a:pt x="6863" y="694"/>
                    </a:lnTo>
                    <a:lnTo>
                      <a:pt x="6870" y="704"/>
                    </a:lnTo>
                    <a:lnTo>
                      <a:pt x="6875" y="716"/>
                    </a:lnTo>
                    <a:lnTo>
                      <a:pt x="6879" y="727"/>
                    </a:lnTo>
                    <a:lnTo>
                      <a:pt x="6884" y="739"/>
                    </a:lnTo>
                    <a:lnTo>
                      <a:pt x="6887" y="750"/>
                    </a:lnTo>
                    <a:lnTo>
                      <a:pt x="6891" y="762"/>
                    </a:lnTo>
                    <a:lnTo>
                      <a:pt x="6893" y="774"/>
                    </a:lnTo>
                    <a:lnTo>
                      <a:pt x="6894" y="787"/>
                    </a:lnTo>
                    <a:lnTo>
                      <a:pt x="6895" y="800"/>
                    </a:lnTo>
                    <a:lnTo>
                      <a:pt x="6896" y="812"/>
                    </a:lnTo>
                    <a:lnTo>
                      <a:pt x="6896" y="1399"/>
                    </a:lnTo>
                    <a:lnTo>
                      <a:pt x="6895" y="1412"/>
                    </a:lnTo>
                    <a:lnTo>
                      <a:pt x="6894" y="1424"/>
                    </a:lnTo>
                    <a:lnTo>
                      <a:pt x="6893" y="1437"/>
                    </a:lnTo>
                    <a:lnTo>
                      <a:pt x="6891" y="1449"/>
                    </a:lnTo>
                    <a:lnTo>
                      <a:pt x="6887" y="1461"/>
                    </a:lnTo>
                    <a:lnTo>
                      <a:pt x="6884" y="1472"/>
                    </a:lnTo>
                    <a:lnTo>
                      <a:pt x="6879" y="1484"/>
                    </a:lnTo>
                    <a:lnTo>
                      <a:pt x="6875" y="1495"/>
                    </a:lnTo>
                    <a:lnTo>
                      <a:pt x="6870" y="1507"/>
                    </a:lnTo>
                    <a:lnTo>
                      <a:pt x="6863" y="1517"/>
                    </a:lnTo>
                    <a:lnTo>
                      <a:pt x="6857" y="1528"/>
                    </a:lnTo>
                    <a:lnTo>
                      <a:pt x="6850" y="1538"/>
                    </a:lnTo>
                    <a:lnTo>
                      <a:pt x="6843" y="1548"/>
                    </a:lnTo>
                    <a:lnTo>
                      <a:pt x="6834" y="1556"/>
                    </a:lnTo>
                    <a:lnTo>
                      <a:pt x="6826" y="1565"/>
                    </a:lnTo>
                    <a:lnTo>
                      <a:pt x="6817" y="1574"/>
                    </a:lnTo>
                    <a:lnTo>
                      <a:pt x="6809" y="1582"/>
                    </a:lnTo>
                    <a:lnTo>
                      <a:pt x="6799" y="1590"/>
                    </a:lnTo>
                    <a:lnTo>
                      <a:pt x="6789" y="1598"/>
                    </a:lnTo>
                    <a:lnTo>
                      <a:pt x="6777" y="1604"/>
                    </a:lnTo>
                    <a:lnTo>
                      <a:pt x="6766" y="1611"/>
                    </a:lnTo>
                    <a:lnTo>
                      <a:pt x="6755" y="1617"/>
                    </a:lnTo>
                    <a:lnTo>
                      <a:pt x="6744" y="1622"/>
                    </a:lnTo>
                    <a:lnTo>
                      <a:pt x="6732" y="1627"/>
                    </a:lnTo>
                    <a:lnTo>
                      <a:pt x="6720" y="1632"/>
                    </a:lnTo>
                    <a:lnTo>
                      <a:pt x="6708" y="1635"/>
                    </a:lnTo>
                    <a:lnTo>
                      <a:pt x="6695" y="1639"/>
                    </a:lnTo>
                    <a:lnTo>
                      <a:pt x="6682" y="1642"/>
                    </a:lnTo>
                    <a:lnTo>
                      <a:pt x="6669" y="1644"/>
                    </a:lnTo>
                    <a:lnTo>
                      <a:pt x="6655" y="1645"/>
                    </a:lnTo>
                    <a:lnTo>
                      <a:pt x="6642" y="1646"/>
                    </a:lnTo>
                    <a:lnTo>
                      <a:pt x="6629" y="1647"/>
                    </a:lnTo>
                    <a:lnTo>
                      <a:pt x="705" y="1647"/>
                    </a:lnTo>
                    <a:lnTo>
                      <a:pt x="691" y="1646"/>
                    </a:lnTo>
                    <a:lnTo>
                      <a:pt x="678" y="1645"/>
                    </a:lnTo>
                    <a:lnTo>
                      <a:pt x="664" y="1644"/>
                    </a:lnTo>
                    <a:lnTo>
                      <a:pt x="651" y="1642"/>
                    </a:lnTo>
                    <a:lnTo>
                      <a:pt x="638" y="1639"/>
                    </a:lnTo>
                    <a:lnTo>
                      <a:pt x="626" y="1635"/>
                    </a:lnTo>
                    <a:lnTo>
                      <a:pt x="613" y="1632"/>
                    </a:lnTo>
                    <a:lnTo>
                      <a:pt x="601" y="1627"/>
                    </a:lnTo>
                    <a:lnTo>
                      <a:pt x="589" y="1622"/>
                    </a:lnTo>
                    <a:lnTo>
                      <a:pt x="578" y="1617"/>
                    </a:lnTo>
                    <a:lnTo>
                      <a:pt x="567" y="1611"/>
                    </a:lnTo>
                    <a:lnTo>
                      <a:pt x="556" y="1604"/>
                    </a:lnTo>
                    <a:lnTo>
                      <a:pt x="546" y="1598"/>
                    </a:lnTo>
                    <a:lnTo>
                      <a:pt x="536" y="1590"/>
                    </a:lnTo>
                    <a:lnTo>
                      <a:pt x="526" y="1582"/>
                    </a:lnTo>
                    <a:lnTo>
                      <a:pt x="516" y="1574"/>
                    </a:lnTo>
                    <a:lnTo>
                      <a:pt x="507" y="1565"/>
                    </a:lnTo>
                    <a:lnTo>
                      <a:pt x="499" y="1556"/>
                    </a:lnTo>
                    <a:lnTo>
                      <a:pt x="491" y="1548"/>
                    </a:lnTo>
                    <a:lnTo>
                      <a:pt x="484" y="1538"/>
                    </a:lnTo>
                    <a:lnTo>
                      <a:pt x="477" y="1528"/>
                    </a:lnTo>
                    <a:lnTo>
                      <a:pt x="470" y="1517"/>
                    </a:lnTo>
                    <a:lnTo>
                      <a:pt x="464" y="1507"/>
                    </a:lnTo>
                    <a:lnTo>
                      <a:pt x="459" y="1495"/>
                    </a:lnTo>
                    <a:lnTo>
                      <a:pt x="454" y="1484"/>
                    </a:lnTo>
                    <a:lnTo>
                      <a:pt x="450" y="1472"/>
                    </a:lnTo>
                    <a:lnTo>
                      <a:pt x="446" y="1461"/>
                    </a:lnTo>
                    <a:lnTo>
                      <a:pt x="444" y="1449"/>
                    </a:lnTo>
                    <a:lnTo>
                      <a:pt x="440" y="1437"/>
                    </a:lnTo>
                    <a:lnTo>
                      <a:pt x="439" y="1424"/>
                    </a:lnTo>
                    <a:lnTo>
                      <a:pt x="438" y="1412"/>
                    </a:lnTo>
                    <a:lnTo>
                      <a:pt x="438" y="1399"/>
                    </a:lnTo>
                    <a:lnTo>
                      <a:pt x="438" y="812"/>
                    </a:lnTo>
                    <a:lnTo>
                      <a:pt x="438" y="800"/>
                    </a:lnTo>
                    <a:lnTo>
                      <a:pt x="439" y="787"/>
                    </a:lnTo>
                    <a:lnTo>
                      <a:pt x="440" y="774"/>
                    </a:lnTo>
                    <a:lnTo>
                      <a:pt x="444" y="762"/>
                    </a:lnTo>
                    <a:lnTo>
                      <a:pt x="446" y="750"/>
                    </a:lnTo>
                    <a:lnTo>
                      <a:pt x="450" y="739"/>
                    </a:lnTo>
                    <a:lnTo>
                      <a:pt x="454" y="727"/>
                    </a:lnTo>
                    <a:lnTo>
                      <a:pt x="459" y="716"/>
                    </a:lnTo>
                    <a:lnTo>
                      <a:pt x="464" y="704"/>
                    </a:lnTo>
                    <a:lnTo>
                      <a:pt x="470" y="694"/>
                    </a:lnTo>
                    <a:lnTo>
                      <a:pt x="477" y="683"/>
                    </a:lnTo>
                    <a:lnTo>
                      <a:pt x="484" y="673"/>
                    </a:lnTo>
                    <a:lnTo>
                      <a:pt x="491" y="665"/>
                    </a:lnTo>
                    <a:lnTo>
                      <a:pt x="499" y="655"/>
                    </a:lnTo>
                    <a:lnTo>
                      <a:pt x="507" y="646"/>
                    </a:lnTo>
                    <a:lnTo>
                      <a:pt x="516" y="637"/>
                    </a:lnTo>
                    <a:lnTo>
                      <a:pt x="526" y="629"/>
                    </a:lnTo>
                    <a:lnTo>
                      <a:pt x="536" y="621"/>
                    </a:lnTo>
                    <a:lnTo>
                      <a:pt x="546" y="613"/>
                    </a:lnTo>
                    <a:lnTo>
                      <a:pt x="556" y="607"/>
                    </a:lnTo>
                    <a:lnTo>
                      <a:pt x="567" y="600"/>
                    </a:lnTo>
                    <a:lnTo>
                      <a:pt x="578" y="595"/>
                    </a:lnTo>
                    <a:lnTo>
                      <a:pt x="589" y="589"/>
                    </a:lnTo>
                    <a:lnTo>
                      <a:pt x="601" y="584"/>
                    </a:lnTo>
                    <a:lnTo>
                      <a:pt x="613" y="579"/>
                    </a:lnTo>
                    <a:lnTo>
                      <a:pt x="626" y="576"/>
                    </a:lnTo>
                    <a:lnTo>
                      <a:pt x="638" y="572"/>
                    </a:lnTo>
                    <a:lnTo>
                      <a:pt x="651" y="569"/>
                    </a:lnTo>
                    <a:lnTo>
                      <a:pt x="664" y="567"/>
                    </a:lnTo>
                    <a:lnTo>
                      <a:pt x="678" y="566"/>
                    </a:lnTo>
                    <a:lnTo>
                      <a:pt x="691" y="565"/>
                    </a:lnTo>
                    <a:lnTo>
                      <a:pt x="705" y="5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90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</p:grpSp>
      <p:sp>
        <p:nvSpPr>
          <p:cNvPr id="304" name="矩形 303"/>
          <p:cNvSpPr/>
          <p:nvPr/>
        </p:nvSpPr>
        <p:spPr>
          <a:xfrm>
            <a:off x="5613797" y="1981830"/>
            <a:ext cx="257440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 dirty="0" smtClean="0">
                <a:latin typeface="Arial" pitchFamily="34" charset="0"/>
                <a:cs typeface="Arial" pitchFamily="34" charset="0"/>
              </a:rPr>
              <a:t>The Controller synchronizes user groups and policies to network devices manually, or automatically at regular intervals.</a:t>
            </a:r>
            <a:endParaRPr lang="en-US" altLang="zh-CN" sz="900" dirty="0" smtClean="0">
              <a:latin typeface="Arial" pitchFamily="34" charset="0"/>
              <a:ea typeface="微软雅黑"/>
              <a:cs typeface="Arial" pitchFamily="34" charset="0"/>
              <a:sym typeface="Arial"/>
            </a:endParaRPr>
          </a:p>
        </p:txBody>
      </p:sp>
      <p:sp>
        <p:nvSpPr>
          <p:cNvPr id="305" name="矩形 304"/>
          <p:cNvSpPr/>
          <p:nvPr/>
        </p:nvSpPr>
        <p:spPr>
          <a:xfrm>
            <a:off x="6006205" y="4031329"/>
            <a:ext cx="292652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altLang="zh-CN" sz="900" dirty="0" smtClean="0">
                <a:latin typeface="Arial" pitchFamily="34" charset="0"/>
                <a:cs typeface="Arial" pitchFamily="34" charset="0"/>
              </a:rPr>
              <a:t>After a user is authenticated, the Controller identifies the user’s group based on the user identity, device, and location information.</a:t>
            </a:r>
            <a:endParaRPr lang="en-US" altLang="zh-CN" sz="900" dirty="0" smtClean="0">
              <a:latin typeface="Arial" pitchFamily="34" charset="0"/>
              <a:ea typeface="微软雅黑"/>
              <a:cs typeface="Arial" pitchFamily="34" charset="0"/>
              <a:sym typeface="Arial"/>
            </a:endParaRPr>
          </a:p>
        </p:txBody>
      </p:sp>
      <p:grpSp>
        <p:nvGrpSpPr>
          <p:cNvPr id="152" name="组合 229"/>
          <p:cNvGrpSpPr/>
          <p:nvPr/>
        </p:nvGrpSpPr>
        <p:grpSpPr>
          <a:xfrm>
            <a:off x="5351141" y="4143382"/>
            <a:ext cx="316959" cy="350550"/>
            <a:chOff x="12457113" y="177800"/>
            <a:chExt cx="898525" cy="993776"/>
          </a:xfrm>
          <a:solidFill>
            <a:srgbClr val="C00000"/>
          </a:solidFill>
        </p:grpSpPr>
        <p:sp>
          <p:nvSpPr>
            <p:cNvPr id="307" name="Freeform 83"/>
            <p:cNvSpPr>
              <a:spLocks/>
            </p:cNvSpPr>
            <p:nvPr/>
          </p:nvSpPr>
          <p:spPr bwMode="auto">
            <a:xfrm>
              <a:off x="12726988" y="177800"/>
              <a:ext cx="352425" cy="125413"/>
            </a:xfrm>
            <a:custGeom>
              <a:avLst/>
              <a:gdLst/>
              <a:ahLst/>
              <a:cxnLst>
                <a:cxn ang="0">
                  <a:pos x="33" y="134"/>
                </a:cxn>
                <a:cxn ang="0">
                  <a:pos x="44" y="139"/>
                </a:cxn>
                <a:cxn ang="0">
                  <a:pos x="49" y="137"/>
                </a:cxn>
                <a:cxn ang="0">
                  <a:pos x="54" y="135"/>
                </a:cxn>
                <a:cxn ang="0">
                  <a:pos x="90" y="108"/>
                </a:cxn>
                <a:cxn ang="0">
                  <a:pos x="127" y="90"/>
                </a:cxn>
                <a:cxn ang="0">
                  <a:pos x="169" y="78"/>
                </a:cxn>
                <a:cxn ang="0">
                  <a:pos x="211" y="73"/>
                </a:cxn>
                <a:cxn ang="0">
                  <a:pos x="225" y="75"/>
                </a:cxn>
                <a:cxn ang="0">
                  <a:pos x="248" y="76"/>
                </a:cxn>
                <a:cxn ang="0">
                  <a:pos x="292" y="88"/>
                </a:cxn>
                <a:cxn ang="0">
                  <a:pos x="333" y="108"/>
                </a:cxn>
                <a:cxn ang="0">
                  <a:pos x="370" y="135"/>
                </a:cxn>
                <a:cxn ang="0">
                  <a:pos x="385" y="152"/>
                </a:cxn>
                <a:cxn ang="0">
                  <a:pos x="397" y="157"/>
                </a:cxn>
                <a:cxn ang="0">
                  <a:pos x="402" y="156"/>
                </a:cxn>
                <a:cxn ang="0">
                  <a:pos x="439" y="127"/>
                </a:cxn>
                <a:cxn ang="0">
                  <a:pos x="442" y="122"/>
                </a:cxn>
                <a:cxn ang="0">
                  <a:pos x="444" y="115"/>
                </a:cxn>
                <a:cxn ang="0">
                  <a:pos x="441" y="103"/>
                </a:cxn>
                <a:cxn ang="0">
                  <a:pos x="419" y="81"/>
                </a:cxn>
                <a:cxn ang="0">
                  <a:pos x="372" y="46"/>
                </a:cxn>
                <a:cxn ang="0">
                  <a:pos x="318" y="19"/>
                </a:cxn>
                <a:cxn ang="0">
                  <a:pos x="260" y="4"/>
                </a:cxn>
                <a:cxn ang="0">
                  <a:pos x="230" y="2"/>
                </a:cxn>
                <a:cxn ang="0">
                  <a:pos x="211" y="0"/>
                </a:cxn>
                <a:cxn ang="0">
                  <a:pos x="156" y="5"/>
                </a:cxn>
                <a:cxn ang="0">
                  <a:pos x="102" y="21"/>
                </a:cxn>
                <a:cxn ang="0">
                  <a:pos x="51" y="46"/>
                </a:cxn>
                <a:cxn ang="0">
                  <a:pos x="6" y="81"/>
                </a:cxn>
                <a:cxn ang="0">
                  <a:pos x="2" y="86"/>
                </a:cxn>
                <a:cxn ang="0">
                  <a:pos x="2" y="98"/>
                </a:cxn>
                <a:cxn ang="0">
                  <a:pos x="33" y="134"/>
                </a:cxn>
              </a:cxnLst>
              <a:rect l="0" t="0" r="r" b="b"/>
              <a:pathLst>
                <a:path w="444" h="157">
                  <a:moveTo>
                    <a:pt x="33" y="134"/>
                  </a:moveTo>
                  <a:lnTo>
                    <a:pt x="33" y="134"/>
                  </a:lnTo>
                  <a:lnTo>
                    <a:pt x="38" y="137"/>
                  </a:lnTo>
                  <a:lnTo>
                    <a:pt x="44" y="139"/>
                  </a:lnTo>
                  <a:lnTo>
                    <a:pt x="44" y="139"/>
                  </a:lnTo>
                  <a:lnTo>
                    <a:pt x="49" y="137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71" y="120"/>
                  </a:lnTo>
                  <a:lnTo>
                    <a:pt x="90" y="108"/>
                  </a:lnTo>
                  <a:lnTo>
                    <a:pt x="108" y="98"/>
                  </a:lnTo>
                  <a:lnTo>
                    <a:pt x="127" y="90"/>
                  </a:lnTo>
                  <a:lnTo>
                    <a:pt x="147" y="83"/>
                  </a:lnTo>
                  <a:lnTo>
                    <a:pt x="169" y="78"/>
                  </a:lnTo>
                  <a:lnTo>
                    <a:pt x="189" y="75"/>
                  </a:lnTo>
                  <a:lnTo>
                    <a:pt x="211" y="73"/>
                  </a:lnTo>
                  <a:lnTo>
                    <a:pt x="211" y="73"/>
                  </a:lnTo>
                  <a:lnTo>
                    <a:pt x="225" y="75"/>
                  </a:lnTo>
                  <a:lnTo>
                    <a:pt x="225" y="75"/>
                  </a:lnTo>
                  <a:lnTo>
                    <a:pt x="248" y="76"/>
                  </a:lnTo>
                  <a:lnTo>
                    <a:pt x="270" y="81"/>
                  </a:lnTo>
                  <a:lnTo>
                    <a:pt x="292" y="88"/>
                  </a:lnTo>
                  <a:lnTo>
                    <a:pt x="313" y="97"/>
                  </a:lnTo>
                  <a:lnTo>
                    <a:pt x="333" y="108"/>
                  </a:lnTo>
                  <a:lnTo>
                    <a:pt x="351" y="120"/>
                  </a:lnTo>
                  <a:lnTo>
                    <a:pt x="370" y="135"/>
                  </a:lnTo>
                  <a:lnTo>
                    <a:pt x="385" y="152"/>
                  </a:lnTo>
                  <a:lnTo>
                    <a:pt x="385" y="152"/>
                  </a:lnTo>
                  <a:lnTo>
                    <a:pt x="390" y="156"/>
                  </a:lnTo>
                  <a:lnTo>
                    <a:pt x="397" y="157"/>
                  </a:lnTo>
                  <a:lnTo>
                    <a:pt x="397" y="157"/>
                  </a:lnTo>
                  <a:lnTo>
                    <a:pt x="402" y="156"/>
                  </a:lnTo>
                  <a:lnTo>
                    <a:pt x="407" y="154"/>
                  </a:lnTo>
                  <a:lnTo>
                    <a:pt x="439" y="127"/>
                  </a:lnTo>
                  <a:lnTo>
                    <a:pt x="439" y="127"/>
                  </a:lnTo>
                  <a:lnTo>
                    <a:pt x="442" y="122"/>
                  </a:lnTo>
                  <a:lnTo>
                    <a:pt x="444" y="115"/>
                  </a:lnTo>
                  <a:lnTo>
                    <a:pt x="444" y="115"/>
                  </a:lnTo>
                  <a:lnTo>
                    <a:pt x="444" y="110"/>
                  </a:lnTo>
                  <a:lnTo>
                    <a:pt x="441" y="103"/>
                  </a:lnTo>
                  <a:lnTo>
                    <a:pt x="441" y="103"/>
                  </a:lnTo>
                  <a:lnTo>
                    <a:pt x="419" y="81"/>
                  </a:lnTo>
                  <a:lnTo>
                    <a:pt x="395" y="63"/>
                  </a:lnTo>
                  <a:lnTo>
                    <a:pt x="372" y="46"/>
                  </a:lnTo>
                  <a:lnTo>
                    <a:pt x="345" y="31"/>
                  </a:lnTo>
                  <a:lnTo>
                    <a:pt x="318" y="19"/>
                  </a:lnTo>
                  <a:lnTo>
                    <a:pt x="289" y="11"/>
                  </a:lnTo>
                  <a:lnTo>
                    <a:pt x="260" y="4"/>
                  </a:lnTo>
                  <a:lnTo>
                    <a:pt x="230" y="2"/>
                  </a:lnTo>
                  <a:lnTo>
                    <a:pt x="230" y="2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83" y="2"/>
                  </a:lnTo>
                  <a:lnTo>
                    <a:pt x="156" y="5"/>
                  </a:lnTo>
                  <a:lnTo>
                    <a:pt x="129" y="12"/>
                  </a:lnTo>
                  <a:lnTo>
                    <a:pt x="102" y="21"/>
                  </a:lnTo>
                  <a:lnTo>
                    <a:pt x="76" y="32"/>
                  </a:lnTo>
                  <a:lnTo>
                    <a:pt x="51" y="46"/>
                  </a:lnTo>
                  <a:lnTo>
                    <a:pt x="27" y="63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2" y="86"/>
                  </a:lnTo>
                  <a:lnTo>
                    <a:pt x="0" y="92"/>
                  </a:lnTo>
                  <a:lnTo>
                    <a:pt x="2" y="98"/>
                  </a:lnTo>
                  <a:lnTo>
                    <a:pt x="6" y="103"/>
                  </a:lnTo>
                  <a:lnTo>
                    <a:pt x="33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84"/>
            <p:cNvSpPr>
              <a:spLocks/>
            </p:cNvSpPr>
            <p:nvPr/>
          </p:nvSpPr>
          <p:spPr bwMode="auto">
            <a:xfrm>
              <a:off x="12801600" y="274638"/>
              <a:ext cx="196850" cy="87313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30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03" y="0"/>
                </a:cxn>
                <a:cxn ang="0">
                  <a:pos x="88" y="3"/>
                </a:cxn>
                <a:cxn ang="0">
                  <a:pos x="73" y="7"/>
                </a:cxn>
                <a:cxn ang="0">
                  <a:pos x="58" y="12"/>
                </a:cxn>
                <a:cxn ang="0">
                  <a:pos x="44" y="18"/>
                </a:cxn>
                <a:cxn ang="0">
                  <a:pos x="31" y="25"/>
                </a:cxn>
                <a:cxn ang="0">
                  <a:pos x="17" y="3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2" y="49"/>
                </a:cxn>
                <a:cxn ang="0">
                  <a:pos x="0" y="56"/>
                </a:cxn>
                <a:cxn ang="0">
                  <a:pos x="2" y="61"/>
                </a:cxn>
                <a:cxn ang="0">
                  <a:pos x="4" y="67"/>
                </a:cxn>
                <a:cxn ang="0">
                  <a:pos x="32" y="98"/>
                </a:cxn>
                <a:cxn ang="0">
                  <a:pos x="32" y="98"/>
                </a:cxn>
                <a:cxn ang="0">
                  <a:pos x="37" y="101"/>
                </a:cxn>
                <a:cxn ang="0">
                  <a:pos x="44" y="103"/>
                </a:cxn>
                <a:cxn ang="0">
                  <a:pos x="44" y="103"/>
                </a:cxn>
                <a:cxn ang="0">
                  <a:pos x="49" y="101"/>
                </a:cxn>
                <a:cxn ang="0">
                  <a:pos x="54" y="98"/>
                </a:cxn>
                <a:cxn ang="0">
                  <a:pos x="54" y="98"/>
                </a:cxn>
                <a:cxn ang="0">
                  <a:pos x="69" y="88"/>
                </a:cxn>
                <a:cxn ang="0">
                  <a:pos x="85" y="79"/>
                </a:cxn>
                <a:cxn ang="0">
                  <a:pos x="101" y="74"/>
                </a:cxn>
                <a:cxn ang="0">
                  <a:pos x="120" y="72"/>
                </a:cxn>
                <a:cxn ang="0">
                  <a:pos x="120" y="72"/>
                </a:cxn>
                <a:cxn ang="0">
                  <a:pos x="125" y="72"/>
                </a:cxn>
                <a:cxn ang="0">
                  <a:pos x="125" y="72"/>
                </a:cxn>
                <a:cxn ang="0">
                  <a:pos x="144" y="76"/>
                </a:cxn>
                <a:cxn ang="0">
                  <a:pos x="161" y="83"/>
                </a:cxn>
                <a:cxn ang="0">
                  <a:pos x="177" y="91"/>
                </a:cxn>
                <a:cxn ang="0">
                  <a:pos x="191" y="104"/>
                </a:cxn>
                <a:cxn ang="0">
                  <a:pos x="191" y="104"/>
                </a:cxn>
                <a:cxn ang="0">
                  <a:pos x="196" y="108"/>
                </a:cxn>
                <a:cxn ang="0">
                  <a:pos x="203" y="110"/>
                </a:cxn>
                <a:cxn ang="0">
                  <a:pos x="203" y="110"/>
                </a:cxn>
                <a:cxn ang="0">
                  <a:pos x="208" y="108"/>
                </a:cxn>
                <a:cxn ang="0">
                  <a:pos x="213" y="106"/>
                </a:cxn>
                <a:cxn ang="0">
                  <a:pos x="245" y="79"/>
                </a:cxn>
                <a:cxn ang="0">
                  <a:pos x="245" y="79"/>
                </a:cxn>
                <a:cxn ang="0">
                  <a:pos x="248" y="74"/>
                </a:cxn>
                <a:cxn ang="0">
                  <a:pos x="250" y="67"/>
                </a:cxn>
                <a:cxn ang="0">
                  <a:pos x="250" y="67"/>
                </a:cxn>
                <a:cxn ang="0">
                  <a:pos x="248" y="61"/>
                </a:cxn>
                <a:cxn ang="0">
                  <a:pos x="247" y="56"/>
                </a:cxn>
                <a:cxn ang="0">
                  <a:pos x="247" y="56"/>
                </a:cxn>
                <a:cxn ang="0">
                  <a:pos x="235" y="44"/>
                </a:cxn>
                <a:cxn ang="0">
                  <a:pos x="221" y="34"/>
                </a:cxn>
                <a:cxn ang="0">
                  <a:pos x="208" y="25"/>
                </a:cxn>
                <a:cxn ang="0">
                  <a:pos x="193" y="17"/>
                </a:cxn>
                <a:cxn ang="0">
                  <a:pos x="177" y="10"/>
                </a:cxn>
                <a:cxn ang="0">
                  <a:pos x="162" y="5"/>
                </a:cxn>
                <a:cxn ang="0">
                  <a:pos x="147" y="2"/>
                </a:cxn>
                <a:cxn ang="0">
                  <a:pos x="130" y="0"/>
                </a:cxn>
                <a:cxn ang="0">
                  <a:pos x="130" y="0"/>
                </a:cxn>
              </a:cxnLst>
              <a:rect l="0" t="0" r="r" b="b"/>
              <a:pathLst>
                <a:path w="250" h="110">
                  <a:moveTo>
                    <a:pt x="130" y="0"/>
                  </a:moveTo>
                  <a:lnTo>
                    <a:pt x="13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3" y="0"/>
                  </a:lnTo>
                  <a:lnTo>
                    <a:pt x="88" y="3"/>
                  </a:lnTo>
                  <a:lnTo>
                    <a:pt x="73" y="7"/>
                  </a:lnTo>
                  <a:lnTo>
                    <a:pt x="58" y="12"/>
                  </a:lnTo>
                  <a:lnTo>
                    <a:pt x="44" y="18"/>
                  </a:lnTo>
                  <a:lnTo>
                    <a:pt x="31" y="25"/>
                  </a:lnTo>
                  <a:lnTo>
                    <a:pt x="17" y="3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2" y="49"/>
                  </a:lnTo>
                  <a:lnTo>
                    <a:pt x="0" y="56"/>
                  </a:lnTo>
                  <a:lnTo>
                    <a:pt x="2" y="61"/>
                  </a:lnTo>
                  <a:lnTo>
                    <a:pt x="4" y="67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7" y="101"/>
                  </a:lnTo>
                  <a:lnTo>
                    <a:pt x="44" y="103"/>
                  </a:lnTo>
                  <a:lnTo>
                    <a:pt x="44" y="103"/>
                  </a:lnTo>
                  <a:lnTo>
                    <a:pt x="49" y="101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69" y="88"/>
                  </a:lnTo>
                  <a:lnTo>
                    <a:pt x="85" y="79"/>
                  </a:lnTo>
                  <a:lnTo>
                    <a:pt x="101" y="74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44" y="76"/>
                  </a:lnTo>
                  <a:lnTo>
                    <a:pt x="161" y="83"/>
                  </a:lnTo>
                  <a:lnTo>
                    <a:pt x="177" y="91"/>
                  </a:lnTo>
                  <a:lnTo>
                    <a:pt x="191" y="104"/>
                  </a:lnTo>
                  <a:lnTo>
                    <a:pt x="191" y="104"/>
                  </a:lnTo>
                  <a:lnTo>
                    <a:pt x="196" y="108"/>
                  </a:lnTo>
                  <a:lnTo>
                    <a:pt x="203" y="110"/>
                  </a:lnTo>
                  <a:lnTo>
                    <a:pt x="203" y="110"/>
                  </a:lnTo>
                  <a:lnTo>
                    <a:pt x="208" y="108"/>
                  </a:lnTo>
                  <a:lnTo>
                    <a:pt x="213" y="106"/>
                  </a:lnTo>
                  <a:lnTo>
                    <a:pt x="245" y="79"/>
                  </a:lnTo>
                  <a:lnTo>
                    <a:pt x="245" y="79"/>
                  </a:lnTo>
                  <a:lnTo>
                    <a:pt x="248" y="74"/>
                  </a:lnTo>
                  <a:lnTo>
                    <a:pt x="250" y="67"/>
                  </a:lnTo>
                  <a:lnTo>
                    <a:pt x="250" y="67"/>
                  </a:lnTo>
                  <a:lnTo>
                    <a:pt x="248" y="61"/>
                  </a:lnTo>
                  <a:lnTo>
                    <a:pt x="247" y="56"/>
                  </a:lnTo>
                  <a:lnTo>
                    <a:pt x="247" y="56"/>
                  </a:lnTo>
                  <a:lnTo>
                    <a:pt x="235" y="44"/>
                  </a:lnTo>
                  <a:lnTo>
                    <a:pt x="221" y="34"/>
                  </a:lnTo>
                  <a:lnTo>
                    <a:pt x="208" y="25"/>
                  </a:lnTo>
                  <a:lnTo>
                    <a:pt x="193" y="17"/>
                  </a:lnTo>
                  <a:lnTo>
                    <a:pt x="177" y="10"/>
                  </a:lnTo>
                  <a:lnTo>
                    <a:pt x="162" y="5"/>
                  </a:lnTo>
                  <a:lnTo>
                    <a:pt x="147" y="2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85"/>
            <p:cNvSpPr>
              <a:spLocks noEditPoints="1"/>
            </p:cNvSpPr>
            <p:nvPr/>
          </p:nvSpPr>
          <p:spPr bwMode="auto">
            <a:xfrm>
              <a:off x="12457113" y="398463"/>
              <a:ext cx="898525" cy="639763"/>
            </a:xfrm>
            <a:custGeom>
              <a:avLst/>
              <a:gdLst/>
              <a:ahLst/>
              <a:cxnLst>
                <a:cxn ang="0">
                  <a:pos x="605" y="804"/>
                </a:cxn>
                <a:cxn ang="0">
                  <a:pos x="592" y="771"/>
                </a:cxn>
                <a:cxn ang="0">
                  <a:pos x="582" y="742"/>
                </a:cxn>
                <a:cxn ang="0">
                  <a:pos x="583" y="713"/>
                </a:cxn>
                <a:cxn ang="0">
                  <a:pos x="583" y="707"/>
                </a:cxn>
                <a:cxn ang="0">
                  <a:pos x="120" y="707"/>
                </a:cxn>
                <a:cxn ang="0">
                  <a:pos x="103" y="700"/>
                </a:cxn>
                <a:cxn ang="0">
                  <a:pos x="96" y="683"/>
                </a:cxn>
                <a:cxn ang="0">
                  <a:pos x="96" y="120"/>
                </a:cxn>
                <a:cxn ang="0">
                  <a:pos x="103" y="103"/>
                </a:cxn>
                <a:cxn ang="0">
                  <a:pos x="120" y="96"/>
                </a:cxn>
                <a:cxn ang="0">
                  <a:pos x="936" y="96"/>
                </a:cxn>
                <a:cxn ang="0">
                  <a:pos x="953" y="103"/>
                </a:cxn>
                <a:cxn ang="0">
                  <a:pos x="960" y="120"/>
                </a:cxn>
                <a:cxn ang="0">
                  <a:pos x="990" y="661"/>
                </a:cxn>
                <a:cxn ang="0">
                  <a:pos x="998" y="664"/>
                </a:cxn>
                <a:cxn ang="0">
                  <a:pos x="1014" y="675"/>
                </a:cxn>
                <a:cxn ang="0">
                  <a:pos x="1024" y="690"/>
                </a:cxn>
                <a:cxn ang="0">
                  <a:pos x="1029" y="707"/>
                </a:cxn>
                <a:cxn ang="0">
                  <a:pos x="1030" y="804"/>
                </a:cxn>
                <a:cxn ang="0">
                  <a:pos x="1089" y="804"/>
                </a:cxn>
                <a:cxn ang="0">
                  <a:pos x="1106" y="801"/>
                </a:cxn>
                <a:cxn ang="0">
                  <a:pos x="1120" y="793"/>
                </a:cxn>
                <a:cxn ang="0">
                  <a:pos x="1128" y="779"/>
                </a:cxn>
                <a:cxn ang="0">
                  <a:pos x="1132" y="762"/>
                </a:cxn>
                <a:cxn ang="0">
                  <a:pos x="1132" y="42"/>
                </a:cxn>
                <a:cxn ang="0">
                  <a:pos x="1128" y="25"/>
                </a:cxn>
                <a:cxn ang="0">
                  <a:pos x="1120" y="12"/>
                </a:cxn>
                <a:cxn ang="0">
                  <a:pos x="1106" y="3"/>
                </a:cxn>
                <a:cxn ang="0">
                  <a:pos x="1089" y="0"/>
                </a:cxn>
                <a:cxn ang="0">
                  <a:pos x="44" y="0"/>
                </a:cxn>
                <a:cxn ang="0">
                  <a:pos x="27" y="3"/>
                </a:cxn>
                <a:cxn ang="0">
                  <a:pos x="13" y="12"/>
                </a:cxn>
                <a:cxn ang="0">
                  <a:pos x="3" y="25"/>
                </a:cxn>
                <a:cxn ang="0">
                  <a:pos x="0" y="42"/>
                </a:cxn>
                <a:cxn ang="0">
                  <a:pos x="0" y="762"/>
                </a:cxn>
                <a:cxn ang="0">
                  <a:pos x="3" y="779"/>
                </a:cxn>
                <a:cxn ang="0">
                  <a:pos x="13" y="793"/>
                </a:cxn>
                <a:cxn ang="0">
                  <a:pos x="27" y="801"/>
                </a:cxn>
                <a:cxn ang="0">
                  <a:pos x="44" y="804"/>
                </a:cxn>
                <a:cxn ang="0">
                  <a:pos x="1015" y="384"/>
                </a:cxn>
                <a:cxn ang="0">
                  <a:pos x="1017" y="374"/>
                </a:cxn>
                <a:cxn ang="0">
                  <a:pos x="1030" y="362"/>
                </a:cxn>
                <a:cxn ang="0">
                  <a:pos x="1074" y="361"/>
                </a:cxn>
                <a:cxn ang="0">
                  <a:pos x="1084" y="362"/>
                </a:cxn>
                <a:cxn ang="0">
                  <a:pos x="1096" y="374"/>
                </a:cxn>
                <a:cxn ang="0">
                  <a:pos x="1098" y="418"/>
                </a:cxn>
                <a:cxn ang="0">
                  <a:pos x="1096" y="428"/>
                </a:cxn>
                <a:cxn ang="0">
                  <a:pos x="1084" y="442"/>
                </a:cxn>
                <a:cxn ang="0">
                  <a:pos x="1041" y="443"/>
                </a:cxn>
                <a:cxn ang="0">
                  <a:pos x="1030" y="442"/>
                </a:cxn>
                <a:cxn ang="0">
                  <a:pos x="1017" y="428"/>
                </a:cxn>
                <a:cxn ang="0">
                  <a:pos x="1015" y="384"/>
                </a:cxn>
              </a:cxnLst>
              <a:rect l="0" t="0" r="r" b="b"/>
              <a:pathLst>
                <a:path w="1132" h="804">
                  <a:moveTo>
                    <a:pt x="44" y="804"/>
                  </a:moveTo>
                  <a:lnTo>
                    <a:pt x="605" y="804"/>
                  </a:lnTo>
                  <a:lnTo>
                    <a:pt x="592" y="771"/>
                  </a:lnTo>
                  <a:lnTo>
                    <a:pt x="592" y="771"/>
                  </a:lnTo>
                  <a:lnTo>
                    <a:pt x="585" y="757"/>
                  </a:lnTo>
                  <a:lnTo>
                    <a:pt x="582" y="742"/>
                  </a:lnTo>
                  <a:lnTo>
                    <a:pt x="582" y="729"/>
                  </a:lnTo>
                  <a:lnTo>
                    <a:pt x="583" y="713"/>
                  </a:lnTo>
                  <a:lnTo>
                    <a:pt x="583" y="713"/>
                  </a:lnTo>
                  <a:lnTo>
                    <a:pt x="583" y="707"/>
                  </a:lnTo>
                  <a:lnTo>
                    <a:pt x="120" y="707"/>
                  </a:lnTo>
                  <a:lnTo>
                    <a:pt x="120" y="707"/>
                  </a:lnTo>
                  <a:lnTo>
                    <a:pt x="111" y="705"/>
                  </a:lnTo>
                  <a:lnTo>
                    <a:pt x="103" y="700"/>
                  </a:lnTo>
                  <a:lnTo>
                    <a:pt x="98" y="693"/>
                  </a:lnTo>
                  <a:lnTo>
                    <a:pt x="96" y="683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98" y="111"/>
                  </a:lnTo>
                  <a:lnTo>
                    <a:pt x="103" y="103"/>
                  </a:lnTo>
                  <a:lnTo>
                    <a:pt x="111" y="98"/>
                  </a:lnTo>
                  <a:lnTo>
                    <a:pt x="120" y="96"/>
                  </a:lnTo>
                  <a:lnTo>
                    <a:pt x="936" y="96"/>
                  </a:lnTo>
                  <a:lnTo>
                    <a:pt x="936" y="96"/>
                  </a:lnTo>
                  <a:lnTo>
                    <a:pt x="946" y="98"/>
                  </a:lnTo>
                  <a:lnTo>
                    <a:pt x="953" y="103"/>
                  </a:lnTo>
                  <a:lnTo>
                    <a:pt x="958" y="111"/>
                  </a:lnTo>
                  <a:lnTo>
                    <a:pt x="960" y="120"/>
                  </a:lnTo>
                  <a:lnTo>
                    <a:pt x="960" y="651"/>
                  </a:lnTo>
                  <a:lnTo>
                    <a:pt x="990" y="661"/>
                  </a:lnTo>
                  <a:lnTo>
                    <a:pt x="990" y="661"/>
                  </a:lnTo>
                  <a:lnTo>
                    <a:pt x="998" y="664"/>
                  </a:lnTo>
                  <a:lnTo>
                    <a:pt x="1007" y="670"/>
                  </a:lnTo>
                  <a:lnTo>
                    <a:pt x="1014" y="675"/>
                  </a:lnTo>
                  <a:lnTo>
                    <a:pt x="1019" y="681"/>
                  </a:lnTo>
                  <a:lnTo>
                    <a:pt x="1024" y="690"/>
                  </a:lnTo>
                  <a:lnTo>
                    <a:pt x="1027" y="698"/>
                  </a:lnTo>
                  <a:lnTo>
                    <a:pt x="1029" y="707"/>
                  </a:lnTo>
                  <a:lnTo>
                    <a:pt x="1030" y="717"/>
                  </a:lnTo>
                  <a:lnTo>
                    <a:pt x="1030" y="804"/>
                  </a:lnTo>
                  <a:lnTo>
                    <a:pt x="1089" y="804"/>
                  </a:lnTo>
                  <a:lnTo>
                    <a:pt x="1089" y="804"/>
                  </a:lnTo>
                  <a:lnTo>
                    <a:pt x="1098" y="803"/>
                  </a:lnTo>
                  <a:lnTo>
                    <a:pt x="1106" y="801"/>
                  </a:lnTo>
                  <a:lnTo>
                    <a:pt x="1113" y="798"/>
                  </a:lnTo>
                  <a:lnTo>
                    <a:pt x="1120" y="793"/>
                  </a:lnTo>
                  <a:lnTo>
                    <a:pt x="1125" y="786"/>
                  </a:lnTo>
                  <a:lnTo>
                    <a:pt x="1128" y="779"/>
                  </a:lnTo>
                  <a:lnTo>
                    <a:pt x="1132" y="771"/>
                  </a:lnTo>
                  <a:lnTo>
                    <a:pt x="1132" y="762"/>
                  </a:lnTo>
                  <a:lnTo>
                    <a:pt x="1132" y="42"/>
                  </a:lnTo>
                  <a:lnTo>
                    <a:pt x="1132" y="42"/>
                  </a:lnTo>
                  <a:lnTo>
                    <a:pt x="1132" y="34"/>
                  </a:lnTo>
                  <a:lnTo>
                    <a:pt x="1128" y="25"/>
                  </a:lnTo>
                  <a:lnTo>
                    <a:pt x="1125" y="18"/>
                  </a:lnTo>
                  <a:lnTo>
                    <a:pt x="1120" y="12"/>
                  </a:lnTo>
                  <a:lnTo>
                    <a:pt x="1113" y="7"/>
                  </a:lnTo>
                  <a:lnTo>
                    <a:pt x="1106" y="3"/>
                  </a:lnTo>
                  <a:lnTo>
                    <a:pt x="1098" y="0"/>
                  </a:lnTo>
                  <a:lnTo>
                    <a:pt x="1089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3" y="0"/>
                  </a:lnTo>
                  <a:lnTo>
                    <a:pt x="27" y="3"/>
                  </a:lnTo>
                  <a:lnTo>
                    <a:pt x="18" y="7"/>
                  </a:lnTo>
                  <a:lnTo>
                    <a:pt x="13" y="12"/>
                  </a:lnTo>
                  <a:lnTo>
                    <a:pt x="8" y="18"/>
                  </a:lnTo>
                  <a:lnTo>
                    <a:pt x="3" y="25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71"/>
                  </a:lnTo>
                  <a:lnTo>
                    <a:pt x="3" y="779"/>
                  </a:lnTo>
                  <a:lnTo>
                    <a:pt x="8" y="786"/>
                  </a:lnTo>
                  <a:lnTo>
                    <a:pt x="13" y="793"/>
                  </a:lnTo>
                  <a:lnTo>
                    <a:pt x="18" y="798"/>
                  </a:lnTo>
                  <a:lnTo>
                    <a:pt x="27" y="801"/>
                  </a:lnTo>
                  <a:lnTo>
                    <a:pt x="33" y="803"/>
                  </a:lnTo>
                  <a:lnTo>
                    <a:pt x="44" y="804"/>
                  </a:lnTo>
                  <a:lnTo>
                    <a:pt x="44" y="804"/>
                  </a:lnTo>
                  <a:close/>
                  <a:moveTo>
                    <a:pt x="1015" y="384"/>
                  </a:moveTo>
                  <a:lnTo>
                    <a:pt x="1015" y="384"/>
                  </a:lnTo>
                  <a:lnTo>
                    <a:pt x="1017" y="374"/>
                  </a:lnTo>
                  <a:lnTo>
                    <a:pt x="1022" y="368"/>
                  </a:lnTo>
                  <a:lnTo>
                    <a:pt x="1030" y="362"/>
                  </a:lnTo>
                  <a:lnTo>
                    <a:pt x="1041" y="361"/>
                  </a:lnTo>
                  <a:lnTo>
                    <a:pt x="1074" y="361"/>
                  </a:lnTo>
                  <a:lnTo>
                    <a:pt x="1074" y="361"/>
                  </a:lnTo>
                  <a:lnTo>
                    <a:pt x="1084" y="362"/>
                  </a:lnTo>
                  <a:lnTo>
                    <a:pt x="1091" y="368"/>
                  </a:lnTo>
                  <a:lnTo>
                    <a:pt x="1096" y="374"/>
                  </a:lnTo>
                  <a:lnTo>
                    <a:pt x="1098" y="384"/>
                  </a:lnTo>
                  <a:lnTo>
                    <a:pt x="1098" y="418"/>
                  </a:lnTo>
                  <a:lnTo>
                    <a:pt x="1098" y="418"/>
                  </a:lnTo>
                  <a:lnTo>
                    <a:pt x="1096" y="428"/>
                  </a:lnTo>
                  <a:lnTo>
                    <a:pt x="1091" y="437"/>
                  </a:lnTo>
                  <a:lnTo>
                    <a:pt x="1084" y="442"/>
                  </a:lnTo>
                  <a:lnTo>
                    <a:pt x="1074" y="443"/>
                  </a:lnTo>
                  <a:lnTo>
                    <a:pt x="1041" y="443"/>
                  </a:lnTo>
                  <a:lnTo>
                    <a:pt x="1041" y="443"/>
                  </a:lnTo>
                  <a:lnTo>
                    <a:pt x="1030" y="442"/>
                  </a:lnTo>
                  <a:lnTo>
                    <a:pt x="1022" y="437"/>
                  </a:lnTo>
                  <a:lnTo>
                    <a:pt x="1017" y="428"/>
                  </a:lnTo>
                  <a:lnTo>
                    <a:pt x="1015" y="418"/>
                  </a:lnTo>
                  <a:lnTo>
                    <a:pt x="1015" y="3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86"/>
            <p:cNvSpPr>
              <a:spLocks/>
            </p:cNvSpPr>
            <p:nvPr/>
          </p:nvSpPr>
          <p:spPr bwMode="auto">
            <a:xfrm>
              <a:off x="12592050" y="544513"/>
              <a:ext cx="209550" cy="165100"/>
            </a:xfrm>
            <a:custGeom>
              <a:avLst/>
              <a:gdLst/>
              <a:ahLst/>
              <a:cxnLst>
                <a:cxn ang="0">
                  <a:pos x="253" y="207"/>
                </a:cxn>
                <a:cxn ang="0">
                  <a:pos x="253" y="207"/>
                </a:cxn>
                <a:cxn ang="0">
                  <a:pos x="258" y="207"/>
                </a:cxn>
                <a:cxn ang="0">
                  <a:pos x="262" y="204"/>
                </a:cxn>
                <a:cxn ang="0">
                  <a:pos x="265" y="200"/>
                </a:cxn>
                <a:cxn ang="0">
                  <a:pos x="265" y="195"/>
                </a:cxn>
                <a:cxn ang="0">
                  <a:pos x="265" y="11"/>
                </a:cxn>
                <a:cxn ang="0">
                  <a:pos x="265" y="11"/>
                </a:cxn>
                <a:cxn ang="0">
                  <a:pos x="265" y="8"/>
                </a:cxn>
                <a:cxn ang="0">
                  <a:pos x="262" y="3"/>
                </a:cxn>
                <a:cxn ang="0">
                  <a:pos x="258" y="1"/>
                </a:cxn>
                <a:cxn ang="0">
                  <a:pos x="253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2" y="200"/>
                </a:cxn>
                <a:cxn ang="0">
                  <a:pos x="3" y="204"/>
                </a:cxn>
                <a:cxn ang="0">
                  <a:pos x="9" y="207"/>
                </a:cxn>
                <a:cxn ang="0">
                  <a:pos x="14" y="207"/>
                </a:cxn>
                <a:cxn ang="0">
                  <a:pos x="253" y="207"/>
                </a:cxn>
              </a:cxnLst>
              <a:rect l="0" t="0" r="r" b="b"/>
              <a:pathLst>
                <a:path w="265" h="207">
                  <a:moveTo>
                    <a:pt x="253" y="207"/>
                  </a:moveTo>
                  <a:lnTo>
                    <a:pt x="253" y="207"/>
                  </a:lnTo>
                  <a:lnTo>
                    <a:pt x="258" y="207"/>
                  </a:lnTo>
                  <a:lnTo>
                    <a:pt x="262" y="204"/>
                  </a:lnTo>
                  <a:lnTo>
                    <a:pt x="265" y="200"/>
                  </a:lnTo>
                  <a:lnTo>
                    <a:pt x="265" y="195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65" y="8"/>
                  </a:lnTo>
                  <a:lnTo>
                    <a:pt x="262" y="3"/>
                  </a:lnTo>
                  <a:lnTo>
                    <a:pt x="258" y="1"/>
                  </a:lnTo>
                  <a:lnTo>
                    <a:pt x="25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3" y="3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2" y="200"/>
                  </a:lnTo>
                  <a:lnTo>
                    <a:pt x="3" y="204"/>
                  </a:lnTo>
                  <a:lnTo>
                    <a:pt x="9" y="207"/>
                  </a:lnTo>
                  <a:lnTo>
                    <a:pt x="14" y="207"/>
                  </a:lnTo>
                  <a:lnTo>
                    <a:pt x="253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87"/>
            <p:cNvSpPr>
              <a:spLocks/>
            </p:cNvSpPr>
            <p:nvPr/>
          </p:nvSpPr>
          <p:spPr bwMode="auto">
            <a:xfrm>
              <a:off x="12592050" y="755650"/>
              <a:ext cx="411163" cy="44450"/>
            </a:xfrm>
            <a:custGeom>
              <a:avLst/>
              <a:gdLst/>
              <a:ahLst/>
              <a:cxnLst>
                <a:cxn ang="0">
                  <a:pos x="518" y="0"/>
                </a:cxn>
                <a:cxn ang="0">
                  <a:pos x="0" y="0"/>
                </a:cxn>
                <a:cxn ang="0">
                  <a:pos x="0" y="55"/>
                </a:cxn>
                <a:cxn ang="0">
                  <a:pos x="493" y="55"/>
                </a:cxn>
                <a:cxn ang="0">
                  <a:pos x="493" y="55"/>
                </a:cxn>
                <a:cxn ang="0">
                  <a:pos x="494" y="38"/>
                </a:cxn>
                <a:cxn ang="0">
                  <a:pos x="499" y="23"/>
                </a:cxn>
                <a:cxn ang="0">
                  <a:pos x="508" y="11"/>
                </a:cxn>
                <a:cxn ang="0">
                  <a:pos x="518" y="0"/>
                </a:cxn>
                <a:cxn ang="0">
                  <a:pos x="518" y="0"/>
                </a:cxn>
              </a:cxnLst>
              <a:rect l="0" t="0" r="r" b="b"/>
              <a:pathLst>
                <a:path w="518" h="55">
                  <a:moveTo>
                    <a:pt x="518" y="0"/>
                  </a:moveTo>
                  <a:lnTo>
                    <a:pt x="0" y="0"/>
                  </a:lnTo>
                  <a:lnTo>
                    <a:pt x="0" y="55"/>
                  </a:lnTo>
                  <a:lnTo>
                    <a:pt x="493" y="55"/>
                  </a:lnTo>
                  <a:lnTo>
                    <a:pt x="493" y="55"/>
                  </a:lnTo>
                  <a:lnTo>
                    <a:pt x="494" y="38"/>
                  </a:lnTo>
                  <a:lnTo>
                    <a:pt x="499" y="23"/>
                  </a:lnTo>
                  <a:lnTo>
                    <a:pt x="508" y="11"/>
                  </a:lnTo>
                  <a:lnTo>
                    <a:pt x="518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88"/>
            <p:cNvSpPr>
              <a:spLocks noChangeArrowheads="1"/>
            </p:cNvSpPr>
            <p:nvPr/>
          </p:nvSpPr>
          <p:spPr bwMode="auto">
            <a:xfrm>
              <a:off x="12592050" y="850900"/>
              <a:ext cx="265113" cy="444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89"/>
            <p:cNvSpPr>
              <a:spLocks noChangeArrowheads="1"/>
            </p:cNvSpPr>
            <p:nvPr/>
          </p:nvSpPr>
          <p:spPr bwMode="auto">
            <a:xfrm>
              <a:off x="12847638" y="654050"/>
              <a:ext cx="298450" cy="428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90"/>
            <p:cNvSpPr>
              <a:spLocks noChangeArrowheads="1"/>
            </p:cNvSpPr>
            <p:nvPr/>
          </p:nvSpPr>
          <p:spPr bwMode="auto">
            <a:xfrm>
              <a:off x="12847638" y="557213"/>
              <a:ext cx="173038" cy="444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91"/>
            <p:cNvSpPr>
              <a:spLocks/>
            </p:cNvSpPr>
            <p:nvPr/>
          </p:nvSpPr>
          <p:spPr bwMode="auto">
            <a:xfrm>
              <a:off x="12954000" y="773113"/>
              <a:ext cx="284163" cy="398463"/>
            </a:xfrm>
            <a:custGeom>
              <a:avLst/>
              <a:gdLst/>
              <a:ahLst/>
              <a:cxnLst>
                <a:cxn ang="0">
                  <a:pos x="286" y="503"/>
                </a:cxn>
                <a:cxn ang="0">
                  <a:pos x="290" y="501"/>
                </a:cxn>
                <a:cxn ang="0">
                  <a:pos x="295" y="496"/>
                </a:cxn>
                <a:cxn ang="0">
                  <a:pos x="296" y="471"/>
                </a:cxn>
                <a:cxn ang="0">
                  <a:pos x="296" y="466"/>
                </a:cxn>
                <a:cxn ang="0">
                  <a:pos x="350" y="421"/>
                </a:cxn>
                <a:cxn ang="0">
                  <a:pos x="354" y="417"/>
                </a:cxn>
                <a:cxn ang="0">
                  <a:pos x="359" y="409"/>
                </a:cxn>
                <a:cxn ang="0">
                  <a:pos x="359" y="334"/>
                </a:cxn>
                <a:cxn ang="0">
                  <a:pos x="359" y="247"/>
                </a:cxn>
                <a:cxn ang="0">
                  <a:pos x="355" y="238"/>
                </a:cxn>
                <a:cxn ang="0">
                  <a:pos x="349" y="233"/>
                </a:cxn>
                <a:cxn ang="0">
                  <a:pos x="195" y="184"/>
                </a:cxn>
                <a:cxn ang="0">
                  <a:pos x="192" y="181"/>
                </a:cxn>
                <a:cxn ang="0">
                  <a:pos x="192" y="34"/>
                </a:cxn>
                <a:cxn ang="0">
                  <a:pos x="192" y="33"/>
                </a:cxn>
                <a:cxn ang="0">
                  <a:pos x="188" y="21"/>
                </a:cxn>
                <a:cxn ang="0">
                  <a:pos x="182" y="11"/>
                </a:cxn>
                <a:cxn ang="0">
                  <a:pos x="172" y="4"/>
                </a:cxn>
                <a:cxn ang="0">
                  <a:pos x="160" y="0"/>
                </a:cxn>
                <a:cxn ang="0">
                  <a:pos x="118" y="0"/>
                </a:cxn>
                <a:cxn ang="0">
                  <a:pos x="106" y="4"/>
                </a:cxn>
                <a:cxn ang="0">
                  <a:pos x="94" y="11"/>
                </a:cxn>
                <a:cxn ang="0">
                  <a:pos x="86" y="21"/>
                </a:cxn>
                <a:cxn ang="0">
                  <a:pos x="82" y="34"/>
                </a:cxn>
                <a:cxn ang="0">
                  <a:pos x="81" y="38"/>
                </a:cxn>
                <a:cxn ang="0">
                  <a:pos x="82" y="159"/>
                </a:cxn>
                <a:cxn ang="0">
                  <a:pos x="82" y="237"/>
                </a:cxn>
                <a:cxn ang="0">
                  <a:pos x="82" y="280"/>
                </a:cxn>
                <a:cxn ang="0">
                  <a:pos x="79" y="287"/>
                </a:cxn>
                <a:cxn ang="0">
                  <a:pos x="72" y="291"/>
                </a:cxn>
                <a:cxn ang="0">
                  <a:pos x="72" y="291"/>
                </a:cxn>
                <a:cxn ang="0">
                  <a:pos x="65" y="287"/>
                </a:cxn>
                <a:cxn ang="0">
                  <a:pos x="62" y="280"/>
                </a:cxn>
                <a:cxn ang="0">
                  <a:pos x="62" y="218"/>
                </a:cxn>
                <a:cxn ang="0">
                  <a:pos x="55" y="216"/>
                </a:cxn>
                <a:cxn ang="0">
                  <a:pos x="48" y="216"/>
                </a:cxn>
                <a:cxn ang="0">
                  <a:pos x="30" y="221"/>
                </a:cxn>
                <a:cxn ang="0">
                  <a:pos x="16" y="230"/>
                </a:cxn>
                <a:cxn ang="0">
                  <a:pos x="8" y="237"/>
                </a:cxn>
                <a:cxn ang="0">
                  <a:pos x="0" y="259"/>
                </a:cxn>
                <a:cxn ang="0">
                  <a:pos x="6" y="279"/>
                </a:cxn>
                <a:cxn ang="0">
                  <a:pos x="64" y="415"/>
                </a:cxn>
                <a:cxn ang="0">
                  <a:pos x="123" y="461"/>
                </a:cxn>
                <a:cxn ang="0">
                  <a:pos x="126" y="471"/>
                </a:cxn>
                <a:cxn ang="0">
                  <a:pos x="126" y="493"/>
                </a:cxn>
                <a:cxn ang="0">
                  <a:pos x="129" y="500"/>
                </a:cxn>
                <a:cxn ang="0">
                  <a:pos x="136" y="503"/>
                </a:cxn>
              </a:cxnLst>
              <a:rect l="0" t="0" r="r" b="b"/>
              <a:pathLst>
                <a:path w="359" h="503">
                  <a:moveTo>
                    <a:pt x="136" y="503"/>
                  </a:moveTo>
                  <a:lnTo>
                    <a:pt x="286" y="503"/>
                  </a:lnTo>
                  <a:lnTo>
                    <a:pt x="286" y="503"/>
                  </a:lnTo>
                  <a:lnTo>
                    <a:pt x="290" y="501"/>
                  </a:lnTo>
                  <a:lnTo>
                    <a:pt x="293" y="500"/>
                  </a:lnTo>
                  <a:lnTo>
                    <a:pt x="295" y="496"/>
                  </a:lnTo>
                  <a:lnTo>
                    <a:pt x="296" y="493"/>
                  </a:lnTo>
                  <a:lnTo>
                    <a:pt x="296" y="471"/>
                  </a:lnTo>
                  <a:lnTo>
                    <a:pt x="296" y="471"/>
                  </a:lnTo>
                  <a:lnTo>
                    <a:pt x="296" y="466"/>
                  </a:lnTo>
                  <a:lnTo>
                    <a:pt x="300" y="463"/>
                  </a:lnTo>
                  <a:lnTo>
                    <a:pt x="350" y="421"/>
                  </a:lnTo>
                  <a:lnTo>
                    <a:pt x="350" y="421"/>
                  </a:lnTo>
                  <a:lnTo>
                    <a:pt x="354" y="417"/>
                  </a:lnTo>
                  <a:lnTo>
                    <a:pt x="357" y="414"/>
                  </a:lnTo>
                  <a:lnTo>
                    <a:pt x="359" y="409"/>
                  </a:lnTo>
                  <a:lnTo>
                    <a:pt x="359" y="404"/>
                  </a:lnTo>
                  <a:lnTo>
                    <a:pt x="359" y="334"/>
                  </a:lnTo>
                  <a:lnTo>
                    <a:pt x="359" y="247"/>
                  </a:lnTo>
                  <a:lnTo>
                    <a:pt x="359" y="247"/>
                  </a:lnTo>
                  <a:lnTo>
                    <a:pt x="359" y="243"/>
                  </a:lnTo>
                  <a:lnTo>
                    <a:pt x="355" y="238"/>
                  </a:lnTo>
                  <a:lnTo>
                    <a:pt x="354" y="235"/>
                  </a:lnTo>
                  <a:lnTo>
                    <a:pt x="349" y="233"/>
                  </a:lnTo>
                  <a:lnTo>
                    <a:pt x="330" y="227"/>
                  </a:lnTo>
                  <a:lnTo>
                    <a:pt x="195" y="184"/>
                  </a:lnTo>
                  <a:lnTo>
                    <a:pt x="195" y="184"/>
                  </a:lnTo>
                  <a:lnTo>
                    <a:pt x="192" y="181"/>
                  </a:lnTo>
                  <a:lnTo>
                    <a:pt x="192" y="178"/>
                  </a:lnTo>
                  <a:lnTo>
                    <a:pt x="192" y="34"/>
                  </a:lnTo>
                  <a:lnTo>
                    <a:pt x="192" y="33"/>
                  </a:lnTo>
                  <a:lnTo>
                    <a:pt x="192" y="33"/>
                  </a:lnTo>
                  <a:lnTo>
                    <a:pt x="190" y="26"/>
                  </a:lnTo>
                  <a:lnTo>
                    <a:pt x="188" y="21"/>
                  </a:lnTo>
                  <a:lnTo>
                    <a:pt x="185" y="16"/>
                  </a:lnTo>
                  <a:lnTo>
                    <a:pt x="182" y="11"/>
                  </a:lnTo>
                  <a:lnTo>
                    <a:pt x="177" y="7"/>
                  </a:lnTo>
                  <a:lnTo>
                    <a:pt x="172" y="4"/>
                  </a:lnTo>
                  <a:lnTo>
                    <a:pt x="167" y="2"/>
                  </a:lnTo>
                  <a:lnTo>
                    <a:pt x="160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1" y="2"/>
                  </a:lnTo>
                  <a:lnTo>
                    <a:pt x="106" y="4"/>
                  </a:lnTo>
                  <a:lnTo>
                    <a:pt x="99" y="7"/>
                  </a:lnTo>
                  <a:lnTo>
                    <a:pt x="94" y="11"/>
                  </a:lnTo>
                  <a:lnTo>
                    <a:pt x="89" y="16"/>
                  </a:lnTo>
                  <a:lnTo>
                    <a:pt x="86" y="21"/>
                  </a:lnTo>
                  <a:lnTo>
                    <a:pt x="84" y="27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1" y="38"/>
                  </a:lnTo>
                  <a:lnTo>
                    <a:pt x="81" y="159"/>
                  </a:lnTo>
                  <a:lnTo>
                    <a:pt x="82" y="159"/>
                  </a:lnTo>
                  <a:lnTo>
                    <a:pt x="82" y="237"/>
                  </a:lnTo>
                  <a:lnTo>
                    <a:pt x="82" y="237"/>
                  </a:lnTo>
                  <a:lnTo>
                    <a:pt x="82" y="280"/>
                  </a:lnTo>
                  <a:lnTo>
                    <a:pt x="82" y="280"/>
                  </a:lnTo>
                  <a:lnTo>
                    <a:pt x="81" y="284"/>
                  </a:lnTo>
                  <a:lnTo>
                    <a:pt x="79" y="287"/>
                  </a:lnTo>
                  <a:lnTo>
                    <a:pt x="75" y="289"/>
                  </a:lnTo>
                  <a:lnTo>
                    <a:pt x="72" y="291"/>
                  </a:lnTo>
                  <a:lnTo>
                    <a:pt x="72" y="291"/>
                  </a:lnTo>
                  <a:lnTo>
                    <a:pt x="72" y="291"/>
                  </a:lnTo>
                  <a:lnTo>
                    <a:pt x="67" y="289"/>
                  </a:lnTo>
                  <a:lnTo>
                    <a:pt x="65" y="287"/>
                  </a:lnTo>
                  <a:lnTo>
                    <a:pt x="62" y="284"/>
                  </a:lnTo>
                  <a:lnTo>
                    <a:pt x="62" y="280"/>
                  </a:lnTo>
                  <a:lnTo>
                    <a:pt x="62" y="237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55" y="216"/>
                  </a:lnTo>
                  <a:lnTo>
                    <a:pt x="48" y="216"/>
                  </a:lnTo>
                  <a:lnTo>
                    <a:pt x="48" y="216"/>
                  </a:lnTo>
                  <a:lnTo>
                    <a:pt x="40" y="218"/>
                  </a:lnTo>
                  <a:lnTo>
                    <a:pt x="30" y="221"/>
                  </a:lnTo>
                  <a:lnTo>
                    <a:pt x="16" y="230"/>
                  </a:lnTo>
                  <a:lnTo>
                    <a:pt x="16" y="230"/>
                  </a:lnTo>
                  <a:lnTo>
                    <a:pt x="8" y="237"/>
                  </a:lnTo>
                  <a:lnTo>
                    <a:pt x="8" y="237"/>
                  </a:lnTo>
                  <a:lnTo>
                    <a:pt x="3" y="247"/>
                  </a:lnTo>
                  <a:lnTo>
                    <a:pt x="0" y="259"/>
                  </a:lnTo>
                  <a:lnTo>
                    <a:pt x="1" y="269"/>
                  </a:lnTo>
                  <a:lnTo>
                    <a:pt x="6" y="279"/>
                  </a:lnTo>
                  <a:lnTo>
                    <a:pt x="28" y="334"/>
                  </a:lnTo>
                  <a:lnTo>
                    <a:pt x="64" y="415"/>
                  </a:lnTo>
                  <a:lnTo>
                    <a:pt x="123" y="461"/>
                  </a:lnTo>
                  <a:lnTo>
                    <a:pt x="123" y="461"/>
                  </a:lnTo>
                  <a:lnTo>
                    <a:pt x="126" y="466"/>
                  </a:lnTo>
                  <a:lnTo>
                    <a:pt x="126" y="471"/>
                  </a:lnTo>
                  <a:lnTo>
                    <a:pt x="126" y="493"/>
                  </a:lnTo>
                  <a:lnTo>
                    <a:pt x="126" y="493"/>
                  </a:lnTo>
                  <a:lnTo>
                    <a:pt x="128" y="496"/>
                  </a:lnTo>
                  <a:lnTo>
                    <a:pt x="129" y="500"/>
                  </a:lnTo>
                  <a:lnTo>
                    <a:pt x="133" y="501"/>
                  </a:lnTo>
                  <a:lnTo>
                    <a:pt x="136" y="503"/>
                  </a:lnTo>
                  <a:lnTo>
                    <a:pt x="136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9" name="Freeform 51"/>
          <p:cNvSpPr>
            <a:spLocks noEditPoints="1"/>
          </p:cNvSpPr>
          <p:nvPr/>
        </p:nvSpPr>
        <p:spPr bwMode="auto">
          <a:xfrm>
            <a:off x="5321943" y="4648710"/>
            <a:ext cx="371056" cy="238313"/>
          </a:xfrm>
          <a:custGeom>
            <a:avLst/>
            <a:gdLst/>
            <a:ahLst/>
            <a:cxnLst>
              <a:cxn ang="0">
                <a:pos x="236" y="128"/>
              </a:cxn>
              <a:cxn ang="0">
                <a:pos x="234" y="128"/>
              </a:cxn>
              <a:cxn ang="0">
                <a:pos x="234" y="8"/>
              </a:cxn>
              <a:cxn ang="0">
                <a:pos x="234" y="8"/>
              </a:cxn>
              <a:cxn ang="0">
                <a:pos x="232" y="2"/>
              </a:cxn>
              <a:cxn ang="0">
                <a:pos x="232" y="2"/>
              </a:cxn>
              <a:cxn ang="0">
                <a:pos x="226" y="0"/>
              </a:cxn>
              <a:cxn ang="0">
                <a:pos x="22" y="0"/>
              </a:cxn>
              <a:cxn ang="0">
                <a:pos x="22" y="0"/>
              </a:cxn>
              <a:cxn ang="0">
                <a:pos x="18" y="2"/>
              </a:cxn>
              <a:cxn ang="0">
                <a:pos x="18" y="2"/>
              </a:cxn>
              <a:cxn ang="0">
                <a:pos x="16" y="8"/>
              </a:cxn>
              <a:cxn ang="0">
                <a:pos x="16" y="128"/>
              </a:cxn>
              <a:cxn ang="0">
                <a:pos x="12" y="128"/>
              </a:cxn>
              <a:cxn ang="0">
                <a:pos x="12" y="128"/>
              </a:cxn>
              <a:cxn ang="0">
                <a:pos x="8" y="130"/>
              </a:cxn>
              <a:cxn ang="0">
                <a:pos x="4" y="132"/>
              </a:cxn>
              <a:cxn ang="0">
                <a:pos x="0" y="136"/>
              </a:cxn>
              <a:cxn ang="0">
                <a:pos x="0" y="142"/>
              </a:cxn>
              <a:cxn ang="0">
                <a:pos x="0" y="142"/>
              </a:cxn>
              <a:cxn ang="0">
                <a:pos x="0" y="148"/>
              </a:cxn>
              <a:cxn ang="0">
                <a:pos x="4" y="152"/>
              </a:cxn>
              <a:cxn ang="0">
                <a:pos x="8" y="154"/>
              </a:cxn>
              <a:cxn ang="0">
                <a:pos x="12" y="156"/>
              </a:cxn>
              <a:cxn ang="0">
                <a:pos x="236" y="156"/>
              </a:cxn>
              <a:cxn ang="0">
                <a:pos x="236" y="156"/>
              </a:cxn>
              <a:cxn ang="0">
                <a:pos x="242" y="154"/>
              </a:cxn>
              <a:cxn ang="0">
                <a:pos x="246" y="152"/>
              </a:cxn>
              <a:cxn ang="0">
                <a:pos x="248" y="148"/>
              </a:cxn>
              <a:cxn ang="0">
                <a:pos x="250" y="142"/>
              </a:cxn>
              <a:cxn ang="0">
                <a:pos x="250" y="142"/>
              </a:cxn>
              <a:cxn ang="0">
                <a:pos x="248" y="136"/>
              </a:cxn>
              <a:cxn ang="0">
                <a:pos x="246" y="132"/>
              </a:cxn>
              <a:cxn ang="0">
                <a:pos x="242" y="130"/>
              </a:cxn>
              <a:cxn ang="0">
                <a:pos x="236" y="128"/>
              </a:cxn>
              <a:cxn ang="0">
                <a:pos x="236" y="128"/>
              </a:cxn>
              <a:cxn ang="0">
                <a:pos x="168" y="146"/>
              </a:cxn>
              <a:cxn ang="0">
                <a:pos x="168" y="146"/>
              </a:cxn>
              <a:cxn ang="0">
                <a:pos x="166" y="148"/>
              </a:cxn>
              <a:cxn ang="0">
                <a:pos x="84" y="148"/>
              </a:cxn>
              <a:cxn ang="0">
                <a:pos x="84" y="148"/>
              </a:cxn>
              <a:cxn ang="0">
                <a:pos x="82" y="146"/>
              </a:cxn>
              <a:cxn ang="0">
                <a:pos x="82" y="134"/>
              </a:cxn>
              <a:cxn ang="0">
                <a:pos x="82" y="134"/>
              </a:cxn>
              <a:cxn ang="0">
                <a:pos x="84" y="132"/>
              </a:cxn>
              <a:cxn ang="0">
                <a:pos x="166" y="132"/>
              </a:cxn>
              <a:cxn ang="0">
                <a:pos x="166" y="132"/>
              </a:cxn>
              <a:cxn ang="0">
                <a:pos x="168" y="134"/>
              </a:cxn>
              <a:cxn ang="0">
                <a:pos x="168" y="146"/>
              </a:cxn>
              <a:cxn ang="0">
                <a:pos x="224" y="128"/>
              </a:cxn>
              <a:cxn ang="0">
                <a:pos x="26" y="128"/>
              </a:cxn>
              <a:cxn ang="0">
                <a:pos x="26" y="10"/>
              </a:cxn>
              <a:cxn ang="0">
                <a:pos x="224" y="10"/>
              </a:cxn>
              <a:cxn ang="0">
                <a:pos x="224" y="128"/>
              </a:cxn>
            </a:cxnLst>
            <a:rect l="0" t="0" r="r" b="b"/>
            <a:pathLst>
              <a:path w="250" h="156">
                <a:moveTo>
                  <a:pt x="236" y="128"/>
                </a:moveTo>
                <a:lnTo>
                  <a:pt x="234" y="128"/>
                </a:lnTo>
                <a:lnTo>
                  <a:pt x="234" y="8"/>
                </a:lnTo>
                <a:lnTo>
                  <a:pt x="234" y="8"/>
                </a:lnTo>
                <a:lnTo>
                  <a:pt x="232" y="2"/>
                </a:lnTo>
                <a:lnTo>
                  <a:pt x="232" y="2"/>
                </a:lnTo>
                <a:lnTo>
                  <a:pt x="226" y="0"/>
                </a:lnTo>
                <a:lnTo>
                  <a:pt x="22" y="0"/>
                </a:lnTo>
                <a:lnTo>
                  <a:pt x="22" y="0"/>
                </a:lnTo>
                <a:lnTo>
                  <a:pt x="18" y="2"/>
                </a:lnTo>
                <a:lnTo>
                  <a:pt x="18" y="2"/>
                </a:lnTo>
                <a:lnTo>
                  <a:pt x="16" y="8"/>
                </a:lnTo>
                <a:lnTo>
                  <a:pt x="16" y="128"/>
                </a:lnTo>
                <a:lnTo>
                  <a:pt x="12" y="128"/>
                </a:lnTo>
                <a:lnTo>
                  <a:pt x="12" y="128"/>
                </a:lnTo>
                <a:lnTo>
                  <a:pt x="8" y="130"/>
                </a:lnTo>
                <a:lnTo>
                  <a:pt x="4" y="132"/>
                </a:lnTo>
                <a:lnTo>
                  <a:pt x="0" y="136"/>
                </a:lnTo>
                <a:lnTo>
                  <a:pt x="0" y="142"/>
                </a:lnTo>
                <a:lnTo>
                  <a:pt x="0" y="142"/>
                </a:lnTo>
                <a:lnTo>
                  <a:pt x="0" y="148"/>
                </a:lnTo>
                <a:lnTo>
                  <a:pt x="4" y="152"/>
                </a:lnTo>
                <a:lnTo>
                  <a:pt x="8" y="154"/>
                </a:lnTo>
                <a:lnTo>
                  <a:pt x="12" y="156"/>
                </a:lnTo>
                <a:lnTo>
                  <a:pt x="236" y="156"/>
                </a:lnTo>
                <a:lnTo>
                  <a:pt x="236" y="156"/>
                </a:lnTo>
                <a:lnTo>
                  <a:pt x="242" y="154"/>
                </a:lnTo>
                <a:lnTo>
                  <a:pt x="246" y="152"/>
                </a:lnTo>
                <a:lnTo>
                  <a:pt x="248" y="148"/>
                </a:lnTo>
                <a:lnTo>
                  <a:pt x="250" y="142"/>
                </a:lnTo>
                <a:lnTo>
                  <a:pt x="250" y="142"/>
                </a:lnTo>
                <a:lnTo>
                  <a:pt x="248" y="136"/>
                </a:lnTo>
                <a:lnTo>
                  <a:pt x="246" y="132"/>
                </a:lnTo>
                <a:lnTo>
                  <a:pt x="242" y="130"/>
                </a:lnTo>
                <a:lnTo>
                  <a:pt x="236" y="128"/>
                </a:lnTo>
                <a:lnTo>
                  <a:pt x="236" y="128"/>
                </a:lnTo>
                <a:close/>
                <a:moveTo>
                  <a:pt x="168" y="146"/>
                </a:moveTo>
                <a:lnTo>
                  <a:pt x="168" y="146"/>
                </a:lnTo>
                <a:lnTo>
                  <a:pt x="166" y="148"/>
                </a:lnTo>
                <a:lnTo>
                  <a:pt x="84" y="148"/>
                </a:lnTo>
                <a:lnTo>
                  <a:pt x="84" y="148"/>
                </a:lnTo>
                <a:lnTo>
                  <a:pt x="82" y="146"/>
                </a:lnTo>
                <a:lnTo>
                  <a:pt x="82" y="134"/>
                </a:lnTo>
                <a:lnTo>
                  <a:pt x="82" y="134"/>
                </a:lnTo>
                <a:lnTo>
                  <a:pt x="84" y="132"/>
                </a:lnTo>
                <a:lnTo>
                  <a:pt x="166" y="132"/>
                </a:lnTo>
                <a:lnTo>
                  <a:pt x="166" y="132"/>
                </a:lnTo>
                <a:lnTo>
                  <a:pt x="168" y="134"/>
                </a:lnTo>
                <a:lnTo>
                  <a:pt x="168" y="146"/>
                </a:lnTo>
                <a:close/>
                <a:moveTo>
                  <a:pt x="224" y="128"/>
                </a:moveTo>
                <a:lnTo>
                  <a:pt x="26" y="128"/>
                </a:lnTo>
                <a:lnTo>
                  <a:pt x="26" y="10"/>
                </a:lnTo>
                <a:lnTo>
                  <a:pt x="224" y="10"/>
                </a:lnTo>
                <a:lnTo>
                  <a:pt x="224" y="1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121919" tIns="60960" rIns="121919" bIns="60960"/>
          <a:lstStyle/>
          <a:p>
            <a:pPr>
              <a:defRPr/>
            </a:pPr>
            <a:endParaRPr lang="zh-CN" altLang="en-US" sz="900">
              <a:solidFill>
                <a:srgbClr val="00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20" name="矩形 319"/>
          <p:cNvSpPr/>
          <p:nvPr/>
        </p:nvSpPr>
        <p:spPr>
          <a:xfrm>
            <a:off x="4626397" y="1718720"/>
            <a:ext cx="129445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 b="1" dirty="0" smtClean="0">
                <a:solidFill>
                  <a:srgbClr val="C00000"/>
                </a:solidFill>
                <a:latin typeface="Arial" pitchFamily="34" charset="0"/>
                <a:ea typeface="微软雅黑"/>
                <a:cs typeface="Arial" pitchFamily="34" charset="0"/>
                <a:sym typeface="Arial"/>
              </a:rPr>
              <a:t>Synchronization</a:t>
            </a:r>
          </a:p>
        </p:txBody>
      </p:sp>
      <p:sp>
        <p:nvSpPr>
          <p:cNvPr id="321" name="矩形 320"/>
          <p:cNvSpPr/>
          <p:nvPr/>
        </p:nvSpPr>
        <p:spPr>
          <a:xfrm>
            <a:off x="4939012" y="3780601"/>
            <a:ext cx="110147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900" b="1" dirty="0" smtClean="0">
                <a:solidFill>
                  <a:srgbClr val="C00000"/>
                </a:solidFill>
                <a:latin typeface="Arial" pitchFamily="34" charset="0"/>
                <a:ea typeface="微软雅黑"/>
                <a:cs typeface="Arial" pitchFamily="34" charset="0"/>
                <a:sym typeface="Arial"/>
              </a:rPr>
              <a:t>Identification</a:t>
            </a:r>
          </a:p>
        </p:txBody>
      </p:sp>
      <p:sp>
        <p:nvSpPr>
          <p:cNvPr id="322" name="右箭头 321"/>
          <p:cNvSpPr/>
          <p:nvPr/>
        </p:nvSpPr>
        <p:spPr bwMode="auto">
          <a:xfrm>
            <a:off x="4002761" y="2425984"/>
            <a:ext cx="623636" cy="349423"/>
          </a:xfrm>
          <a:prstGeom prst="rightArrow">
            <a:avLst/>
          </a:prstGeom>
          <a:solidFill>
            <a:srgbClr val="99CCFF"/>
          </a:solidFill>
          <a:ln w="28575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323" name="右箭头 322"/>
          <p:cNvSpPr/>
          <p:nvPr/>
        </p:nvSpPr>
        <p:spPr bwMode="auto">
          <a:xfrm flipH="1">
            <a:off x="4252699" y="4292898"/>
            <a:ext cx="623636" cy="349423"/>
          </a:xfrm>
          <a:prstGeom prst="rightArrow">
            <a:avLst/>
          </a:prstGeom>
          <a:solidFill>
            <a:srgbClr val="99CCFF"/>
          </a:solidFill>
          <a:ln w="28575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325" name="右箭头 324"/>
          <p:cNvSpPr/>
          <p:nvPr/>
        </p:nvSpPr>
        <p:spPr bwMode="auto">
          <a:xfrm rot="16200000" flipH="1">
            <a:off x="6632876" y="3460059"/>
            <a:ext cx="623636" cy="349423"/>
          </a:xfrm>
          <a:prstGeom prst="rightArrow">
            <a:avLst/>
          </a:prstGeom>
          <a:solidFill>
            <a:srgbClr val="99CCFF"/>
          </a:solidFill>
          <a:ln w="28575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326" name="矩形 325"/>
          <p:cNvSpPr/>
          <p:nvPr/>
        </p:nvSpPr>
        <p:spPr>
          <a:xfrm>
            <a:off x="577218" y="541210"/>
            <a:ext cx="5958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42BECD"/>
                </a:solidFill>
                <a:latin typeface="+mj-lt"/>
                <a:ea typeface="+mj-ea"/>
                <a:cs typeface="+mj-cs"/>
                <a:sym typeface="Arial"/>
              </a:rPr>
              <a:t>Unified Policies for BYOD:</a:t>
            </a:r>
          </a:p>
          <a:p>
            <a:pPr algn="l"/>
            <a:r>
              <a:rPr lang="en-US" altLang="zh-CN" sz="2800" dirty="0" smtClean="0">
                <a:solidFill>
                  <a:srgbClr val="42BECD"/>
                </a:solidFill>
                <a:latin typeface="+mj-lt"/>
                <a:ea typeface="+mj-ea"/>
                <a:cs typeface="+mj-cs"/>
                <a:sym typeface="Arial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767722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ONF WMWG is working quickly towards improvements to SDN for wireless environments</a:t>
            </a:r>
          </a:p>
          <a:p>
            <a:r>
              <a:rPr lang="en-US" dirty="0" smtClean="0"/>
              <a:t>Current focus is on a reference architecture, information model, and proof of concept for each use case project</a:t>
            </a:r>
          </a:p>
          <a:p>
            <a:r>
              <a:rPr lang="en-US" dirty="0" smtClean="0"/>
              <a:t>New project teams can be considered as long as there are warm bodies to work on them.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5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sz="2800" dirty="0" smtClean="0"/>
              <a:t>At the Tutorial for IEEE 802 Plenary in Dallas, Serge Manning, Chair of ONF WMWG, introduced the new ONF effort</a:t>
            </a:r>
          </a:p>
          <a:p>
            <a:r>
              <a:rPr lang="en-US" sz="2800" dirty="0" smtClean="0"/>
              <a:t>This presentation reviews status and more detail into the activities of the ONF WMWG.</a:t>
            </a:r>
          </a:p>
          <a:p>
            <a:r>
              <a:rPr lang="en-US" sz="2800" dirty="0" smtClean="0"/>
              <a:t>Discussion about ONF reorganization and new mission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29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&amp; Mobile WG (WMWG)</a:t>
            </a:r>
            <a:br>
              <a:rPr lang="en-US" dirty="0" smtClean="0"/>
            </a:br>
            <a:r>
              <a:rPr lang="en-US" dirty="0" smtClean="0"/>
              <a:t>Goals and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722388"/>
            <a:ext cx="8228707" cy="47546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Mission and Goals</a:t>
            </a:r>
          </a:p>
          <a:p>
            <a:pPr lvl="1"/>
            <a:r>
              <a:rPr lang="en-US" dirty="0" smtClean="0"/>
              <a:t>Examine the unique requirements of SDN in wireless and mobile networks</a:t>
            </a:r>
          </a:p>
          <a:p>
            <a:pPr lvl="1"/>
            <a:r>
              <a:rPr lang="en-US" dirty="0" smtClean="0"/>
              <a:t>Simplify the interaction between wireless physical networks and packet networks with centralized control and management.</a:t>
            </a:r>
          </a:p>
          <a:p>
            <a:pPr lvl="1"/>
            <a:r>
              <a:rPr lang="en-US" dirty="0" smtClean="0"/>
              <a:t>Develop reference architectural descriptions that encompass different elements of ONF based technologies in wireless and mobile network domains</a:t>
            </a:r>
          </a:p>
          <a:p>
            <a:pPr lvl="1"/>
            <a:r>
              <a:rPr lang="en-US" dirty="0" smtClean="0"/>
              <a:t>Identify enhancements to ONF technologies to improve operation of mobile and wireless networks.</a:t>
            </a:r>
          </a:p>
          <a:p>
            <a:pPr lvl="2"/>
            <a:r>
              <a:rPr lang="en-US" i="1" dirty="0" smtClean="0"/>
              <a:t>ONF technologies include OpenFlow Switch,</a:t>
            </a:r>
            <a:r>
              <a:rPr lang="en-US" i="1" baseline="0" dirty="0" smtClean="0"/>
              <a:t> </a:t>
            </a:r>
            <a:r>
              <a:rPr lang="en-US" i="1" dirty="0" smtClean="0"/>
              <a:t>OF-</a:t>
            </a:r>
            <a:r>
              <a:rPr lang="en-US" i="1" dirty="0" err="1" smtClean="0"/>
              <a:t>Config</a:t>
            </a:r>
            <a:r>
              <a:rPr lang="en-US" i="1" dirty="0" smtClean="0"/>
              <a:t> Protocols, Northbound interfaces and associated architectures.</a:t>
            </a:r>
          </a:p>
        </p:txBody>
      </p:sp>
    </p:spTree>
    <p:extLst>
      <p:ext uri="{BB962C8B-B14F-4D97-AF65-F5344CB8AC3E}">
        <p14:creationId xmlns:p14="http://schemas.microsoft.com/office/powerpoint/2010/main" val="6377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WMWG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Xiaobo Long – Chair</a:t>
            </a:r>
          </a:p>
          <a:p>
            <a:r>
              <a:rPr lang="en-US" sz="2800" dirty="0" smtClean="0"/>
              <a:t>Paul Congdon – Vice Chair</a:t>
            </a:r>
          </a:p>
          <a:p>
            <a:r>
              <a:rPr lang="en-US" sz="2800" dirty="0" smtClean="0"/>
              <a:t>Charlie Perkins – Secretary</a:t>
            </a:r>
          </a:p>
          <a:p>
            <a:r>
              <a:rPr lang="en-US" sz="2800" dirty="0" smtClean="0"/>
              <a:t>Project Teams</a:t>
            </a:r>
          </a:p>
          <a:p>
            <a:pPr lvl="1"/>
            <a:r>
              <a:rPr lang="en-US" sz="2400" dirty="0" smtClean="0"/>
              <a:t>Ariel Adam – Wireless Transport PT Lead</a:t>
            </a:r>
          </a:p>
          <a:p>
            <a:pPr lvl="1"/>
            <a:r>
              <a:rPr lang="en-US" sz="2400" dirty="0" smtClean="0"/>
              <a:t>Amy Ye – Wireless Transport PT Editor</a:t>
            </a:r>
          </a:p>
          <a:p>
            <a:pPr lvl="1"/>
            <a:r>
              <a:rPr lang="en-US" sz="2400" dirty="0"/>
              <a:t>John </a:t>
            </a:r>
            <a:r>
              <a:rPr lang="en-US" sz="2400" dirty="0" smtClean="0"/>
              <a:t>Kaippallimalil – Mobile Packet Core PT Lead </a:t>
            </a:r>
          </a:p>
          <a:p>
            <a:pPr lvl="1"/>
            <a:r>
              <a:rPr lang="en-US" sz="2400" dirty="0" smtClean="0"/>
              <a:t>Xiaobo Long – Unified Access PT Lead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40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History and Timeline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41547" y="5715000"/>
            <a:ext cx="8458200" cy="0"/>
          </a:xfrm>
          <a:prstGeom prst="straightConnector1">
            <a:avLst/>
          </a:prstGeom>
          <a:ln w="76200"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89147" y="5334000"/>
            <a:ext cx="8001000" cy="762000"/>
            <a:chOff x="228600" y="5562600"/>
            <a:chExt cx="6629400" cy="7620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4572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1430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8288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5146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2004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8862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5720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52578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59436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6629400" y="5562600"/>
              <a:ext cx="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228600" y="60476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3/13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12820" y="60476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dirty="0" smtClean="0"/>
                <a:t>/13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98620" y="60476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9/13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86000" y="6047601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12/13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69476" y="60476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3/14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56020" y="60476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6/14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41820" y="60476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  <a:r>
                <a:rPr lang="en-US" dirty="0" smtClean="0"/>
                <a:t>/14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9200" y="6047601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12/14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12676" y="6047601"/>
              <a:ext cx="380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3/10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99220" y="60476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6/15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6200" y="4643735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Study Group</a:t>
            </a:r>
          </a:p>
          <a:p>
            <a:pPr algn="ctr"/>
            <a:r>
              <a:rPr lang="en-US" dirty="0" smtClean="0"/>
              <a:t>Formed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 bwMode="auto">
          <a:xfrm>
            <a:off x="489797" y="5109865"/>
            <a:ext cx="152400" cy="14793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343919" y="5109865"/>
            <a:ext cx="152400" cy="14793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21596" y="4495800"/>
            <a:ext cx="147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Working Group and Project Teams</a:t>
            </a:r>
          </a:p>
          <a:p>
            <a:pPr algn="ctr"/>
            <a:r>
              <a:rPr lang="en-US" dirty="0" smtClean="0"/>
              <a:t>Formed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7186561" y="5105400"/>
            <a:ext cx="0" cy="8382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sm" len="sm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5-Point Star 43"/>
          <p:cNvSpPr/>
          <p:nvPr/>
        </p:nvSpPr>
        <p:spPr bwMode="auto">
          <a:xfrm>
            <a:off x="3723253" y="4984452"/>
            <a:ext cx="301396" cy="30480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23850" y="4495800"/>
            <a:ext cx="105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ONF Member</a:t>
            </a:r>
          </a:p>
          <a:p>
            <a:pPr algn="ctr"/>
            <a:r>
              <a:rPr lang="en-US" dirty="0" smtClean="0"/>
              <a:t>Workday</a:t>
            </a:r>
            <a:endParaRPr lang="en-US" dirty="0"/>
          </a:p>
        </p:txBody>
      </p:sp>
      <p:sp>
        <p:nvSpPr>
          <p:cNvPr id="48" name="5-Point Star 47"/>
          <p:cNvSpPr/>
          <p:nvPr/>
        </p:nvSpPr>
        <p:spPr bwMode="auto">
          <a:xfrm>
            <a:off x="5656460" y="4984452"/>
            <a:ext cx="301396" cy="30480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57057" y="4495800"/>
            <a:ext cx="105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ONF Member</a:t>
            </a:r>
          </a:p>
          <a:p>
            <a:pPr algn="ctr"/>
            <a:r>
              <a:rPr lang="en-US" dirty="0" smtClean="0"/>
              <a:t>Workday</a:t>
            </a:r>
            <a:endParaRPr lang="en-US" dirty="0"/>
          </a:p>
        </p:txBody>
      </p:sp>
      <p:sp>
        <p:nvSpPr>
          <p:cNvPr id="50" name="5-Point Star 49"/>
          <p:cNvSpPr/>
          <p:nvPr/>
        </p:nvSpPr>
        <p:spPr bwMode="auto">
          <a:xfrm>
            <a:off x="6683913" y="4984452"/>
            <a:ext cx="301396" cy="30480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58871" y="4508500"/>
            <a:ext cx="1051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ONF Member</a:t>
            </a:r>
          </a:p>
          <a:p>
            <a:pPr algn="ctr"/>
            <a:r>
              <a:rPr lang="en-US" dirty="0" smtClean="0"/>
              <a:t>Workday</a:t>
            </a:r>
            <a:endParaRPr lang="en-US" dirty="0"/>
          </a:p>
        </p:txBody>
      </p:sp>
      <p:sp>
        <p:nvSpPr>
          <p:cNvPr id="52" name="Chevron 51"/>
          <p:cNvSpPr/>
          <p:nvPr/>
        </p:nvSpPr>
        <p:spPr>
          <a:xfrm>
            <a:off x="429250" y="3733800"/>
            <a:ext cx="1628149" cy="609600"/>
          </a:xfrm>
          <a:prstGeom prst="chevron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Use Case Collection</a:t>
            </a:r>
            <a:endParaRPr lang="en-US" b="1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1752600" y="3124200"/>
            <a:ext cx="1356696" cy="609600"/>
          </a:xfrm>
          <a:prstGeom prst="chevron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Use Case Selection</a:t>
            </a:r>
            <a:endParaRPr lang="en-US" b="1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4" name="Chevron 53"/>
          <p:cNvSpPr/>
          <p:nvPr/>
        </p:nvSpPr>
        <p:spPr>
          <a:xfrm>
            <a:off x="2819400" y="2514600"/>
            <a:ext cx="1752600" cy="609600"/>
          </a:xfrm>
          <a:prstGeom prst="chevron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Reference Architectures</a:t>
            </a:r>
            <a:endParaRPr lang="en-US" b="1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5" name="Chevron 54"/>
          <p:cNvSpPr/>
          <p:nvPr/>
        </p:nvSpPr>
        <p:spPr>
          <a:xfrm>
            <a:off x="4269827" y="1905000"/>
            <a:ext cx="2075881" cy="609600"/>
          </a:xfrm>
          <a:prstGeom prst="chevron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Protocol Extensions</a:t>
            </a:r>
            <a:endParaRPr lang="en-US" b="1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6" name="Chevron 55"/>
          <p:cNvSpPr/>
          <p:nvPr/>
        </p:nvSpPr>
        <p:spPr>
          <a:xfrm>
            <a:off x="6033313" y="1295400"/>
            <a:ext cx="1920389" cy="609600"/>
          </a:xfrm>
          <a:prstGeom prst="chevron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Working Code</a:t>
            </a:r>
            <a:endParaRPr lang="en-US" b="1" dirty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46487" y="6172198"/>
            <a:ext cx="121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You are here!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091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From use cases to project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6191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Flexible scalable packet core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Dynamic resource management for wireless </a:t>
            </a:r>
            <a:r>
              <a:rPr lang="en-US" sz="1400" dirty="0" smtClean="0"/>
              <a:t>backhaul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Mobile Traffic Management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Connection-Oriented </a:t>
            </a:r>
            <a:r>
              <a:rPr lang="en-US" sz="1400" dirty="0"/>
              <a:t>SDN for Wireless SCB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Management </a:t>
            </a:r>
            <a:r>
              <a:rPr lang="en-US" sz="1400" dirty="0"/>
              <a:t>of secured flows in LTE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Media-Independent </a:t>
            </a:r>
            <a:r>
              <a:rPr lang="en-US" sz="1400" dirty="0"/>
              <a:t>Handover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SDN </a:t>
            </a:r>
            <a:r>
              <a:rPr lang="en-US" sz="1400" dirty="0"/>
              <a:t>Enhanced Distributed P/S-GW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Network-Aware </a:t>
            </a:r>
            <a:r>
              <a:rPr lang="en-US" sz="1400" dirty="0"/>
              <a:t>UE Multiple Radio Interface Management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S-GW virtualization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Service </a:t>
            </a:r>
            <a:r>
              <a:rPr lang="en-US" sz="1400" dirty="0"/>
              <a:t>Chaining in Mobile Service Domain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Energy </a:t>
            </a:r>
            <a:r>
              <a:rPr lang="en-US" sz="1400" dirty="0"/>
              <a:t>Efficiency in Mobile Backhaul Network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Security </a:t>
            </a:r>
            <a:r>
              <a:rPr lang="en-US" sz="1400" dirty="0"/>
              <a:t>and Backhaul Optimization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Unified </a:t>
            </a:r>
            <a:r>
              <a:rPr lang="en-US" sz="1400" dirty="0"/>
              <a:t>Equipment Management and Control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Network </a:t>
            </a:r>
            <a:r>
              <a:rPr lang="en-US" sz="1400" dirty="0"/>
              <a:t>Based Mobility Management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SDN-Based </a:t>
            </a:r>
            <a:r>
              <a:rPr lang="en-US" sz="1400" dirty="0"/>
              <a:t>Mobility Management in LTE 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IEEE OmniRAN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Unified </a:t>
            </a:r>
            <a:r>
              <a:rPr lang="en-US" sz="1400" dirty="0"/>
              <a:t>Access Network for Enterprise and Large </a:t>
            </a:r>
            <a:r>
              <a:rPr lang="en-US" sz="1400" dirty="0" smtClean="0"/>
              <a:t>Campus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257800" y="1633954"/>
            <a:ext cx="1143000" cy="1981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562600" y="4177022"/>
            <a:ext cx="805543" cy="19527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400800" y="3615154"/>
            <a:ext cx="304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368143" y="4177022"/>
            <a:ext cx="304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05601" y="3538954"/>
            <a:ext cx="2209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Mobile Packet Core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Wireless Transport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Unified Access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r>
              <a:rPr lang="en-US" sz="1400" dirty="0" smtClean="0"/>
              <a:t>NOTE: Other PTs may be added later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3124200"/>
            <a:ext cx="2274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Use Case Project Teams</a:t>
            </a:r>
            <a:endParaRPr lang="en-US" sz="16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1371600"/>
            <a:ext cx="4357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Contributed Use Cases  </a:t>
            </a:r>
            <a:r>
              <a:rPr lang="en-US" sz="1600" b="1" dirty="0" smtClean="0"/>
              <a:t>(Intention is to publish)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558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WMWG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143000"/>
            <a:ext cx="8228707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Work is divided into technical areas as Projects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Additional Projects may be created in the future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1790698"/>
            <a:ext cx="2044304" cy="1295400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Mobile Packet Core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18296" y="2286000"/>
            <a:ext cx="2044304" cy="1295400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Wireless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Backhaul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85296" y="1790699"/>
            <a:ext cx="2044304" cy="1295399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Unified Access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3238502"/>
            <a:ext cx="2349104" cy="24384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spcBef>
                <a:spcPts val="300"/>
              </a:spcBef>
            </a:pPr>
            <a:r>
              <a:rPr lang="en-US" sz="1600" dirty="0" smtClean="0"/>
              <a:t>Apply OpenFlow to 3GPP Evolved Packet Core (EPC)</a:t>
            </a:r>
          </a:p>
          <a:p>
            <a:pPr marL="0" lvl="2">
              <a:spcBef>
                <a:spcPts val="300"/>
              </a:spcBef>
            </a:pPr>
            <a:r>
              <a:rPr lang="en-US" sz="1600" dirty="0" smtClean="0"/>
              <a:t>Many uses such as user/data plane separation in GW, mobility management and mobile flow steering for offload.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3695702"/>
            <a:ext cx="2349104" cy="18288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spcBef>
                <a:spcPts val="300"/>
              </a:spcBef>
            </a:pPr>
            <a:r>
              <a:rPr lang="en-US" sz="1600" dirty="0" smtClean="0"/>
              <a:t>Backhaul links are wireless</a:t>
            </a:r>
          </a:p>
          <a:p>
            <a:pPr marL="0" lvl="2">
              <a:spcBef>
                <a:spcPts val="300"/>
              </a:spcBef>
            </a:pPr>
            <a:r>
              <a:rPr lang="en-US" sz="1600" dirty="0" smtClean="0"/>
              <a:t>Central SDN controller optimizes radio parameters in data plane using OpenFlow</a:t>
            </a:r>
            <a:endParaRPr lang="en-US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185296" y="3238502"/>
            <a:ext cx="2349104" cy="2019298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>
              <a:spcBef>
                <a:spcPts val="300"/>
              </a:spcBef>
            </a:pPr>
            <a:r>
              <a:rPr lang="en-US" sz="1600" dirty="0" smtClean="0"/>
              <a:t>Develop a unified access network that uses a common controller to manage both wireless access points (AP) and wired switches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4896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ONF Reorganization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Working groups organized now into Areas</a:t>
            </a:r>
          </a:p>
          <a:p>
            <a:r>
              <a:rPr lang="en-US" dirty="0" smtClean="0"/>
              <a:t>De-emphasize doing more OpenFlow extension, at least push it down in the stack</a:t>
            </a:r>
          </a:p>
          <a:p>
            <a:r>
              <a:rPr lang="en-US" dirty="0" smtClean="0"/>
              <a:t>TAG becomes more advisory</a:t>
            </a:r>
          </a:p>
          <a:p>
            <a:r>
              <a:rPr lang="en-US" dirty="0" smtClean="0"/>
              <a:t>More emphasis on Open Source, </a:t>
            </a:r>
            <a:r>
              <a:rPr lang="en-US" dirty="0" err="1" smtClean="0"/>
              <a:t>PoC</a:t>
            </a:r>
            <a:endParaRPr lang="en-US" dirty="0" smtClean="0"/>
          </a:p>
          <a:p>
            <a:r>
              <a:rPr lang="en-US" dirty="0" smtClean="0"/>
              <a:t>Paid programming for important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nira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omniran_template</Template>
  <TotalTime>3137</TotalTime>
  <Words>1753</Words>
  <Application>Microsoft Office PowerPoint</Application>
  <PresentationFormat>On-screen Show (4:3)</PresentationFormat>
  <Paragraphs>374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omniran_template</vt:lpstr>
      <vt:lpstr>Custom Design</vt:lpstr>
      <vt:lpstr>1_Custom Design</vt:lpstr>
      <vt:lpstr>PowerPoint Presentation</vt:lpstr>
      <vt:lpstr>ONF Wireless &amp; Mobile Working Group Status Update</vt:lpstr>
      <vt:lpstr>Motivation</vt:lpstr>
      <vt:lpstr>Wireless &amp; Mobile WG (WMWG) Goals and Deliverables</vt:lpstr>
      <vt:lpstr>WMWG Leadership</vt:lpstr>
      <vt:lpstr>History and Timeline</vt:lpstr>
      <vt:lpstr>From use cases to project teams</vt:lpstr>
      <vt:lpstr>WMWG Projects</vt:lpstr>
      <vt:lpstr>ONF Reorganization</vt:lpstr>
      <vt:lpstr>ONF Reorganization (2)</vt:lpstr>
      <vt:lpstr>Mobile Packet Core Project Team</vt:lpstr>
      <vt:lpstr>Service Chaining in Mobile Service Domain</vt:lpstr>
      <vt:lpstr>Wireless Backhaul Project</vt:lpstr>
      <vt:lpstr>Unified Wired/Wireless Access Project</vt:lpstr>
      <vt:lpstr>Application Priority Focus</vt:lpstr>
      <vt:lpstr>Example OpenFlow Implications Unified IEEE 802.1X Authenticator</vt:lpstr>
      <vt:lpstr>Example OpenFlow Implications Large Scale Access Management</vt:lpstr>
      <vt:lpstr>2015 Goals for WMWG</vt:lpstr>
      <vt:lpstr>SDN Architecture Overview</vt:lpstr>
      <vt:lpstr>PowerPoint Presentation</vt:lpstr>
      <vt:lpstr>PowerPoint Presentation</vt:lpstr>
      <vt:lpstr>PowerPoint Presentation</vt:lpstr>
      <vt:lpstr>Key Take Aways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Congdon</dc:creator>
  <cp:lastModifiedBy>charliep</cp:lastModifiedBy>
  <cp:revision>45</cp:revision>
  <cp:lastPrinted>1998-02-10T13:28:06Z</cp:lastPrinted>
  <dcterms:created xsi:type="dcterms:W3CDTF">2014-01-22T16:41:57Z</dcterms:created>
  <dcterms:modified xsi:type="dcterms:W3CDTF">2015-03-12T15:55:44Z</dcterms:modified>
</cp:coreProperties>
</file>