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72" r:id="rId3"/>
    <p:sldId id="278" r:id="rId4"/>
    <p:sldId id="280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111" d="100"/>
          <a:sy n="111" d="100"/>
        </p:scale>
        <p:origin x="-72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76148" y="76200"/>
            <a:ext cx="22392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err="1" smtClean="0"/>
              <a:t>omniran-15-0006-00-00TG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s://development.standards.ieee.org/get-file/P802.1CF.pdf?t=816449000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DN_Wiki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Status Report</a:t>
            </a:r>
            <a:br>
              <a:rPr lang="en-US" dirty="0"/>
            </a:br>
            <a:r>
              <a:rPr lang="en-US" dirty="0"/>
              <a:t>to IEEE 802 WGs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090"/>
            <a:ext cx="6400800" cy="1399710"/>
          </a:xfrm>
        </p:spPr>
        <p:txBody>
          <a:bodyPr/>
          <a:lstStyle/>
          <a:p>
            <a:r>
              <a:rPr lang="en-US" dirty="0"/>
              <a:t>2015-01-15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OmniRAN TG maintains a Wiki page on mentor to reflect its status and achievements</a:t>
            </a:r>
          </a:p>
          <a:p>
            <a:pPr lvl="1"/>
            <a:r>
              <a:rPr lang="en-US">
                <a:hlinkClick r:id="rId2"/>
              </a:rPr>
              <a:t>https://mentor.ieee.org/omniran/bp/StartPage</a:t>
            </a:r>
            <a:endParaRPr lang="en-US"/>
          </a:p>
          <a:p>
            <a:pPr lvl="1"/>
            <a:r>
              <a:rPr lang="en-US"/>
              <a:t>Also showing meeting announcements and conference call dial-in information</a:t>
            </a:r>
          </a:p>
          <a:p>
            <a:r>
              <a:rPr lang="en-US"/>
              <a:t>OmniRAN filespace on mentor is used for contributions and meeting documents</a:t>
            </a:r>
          </a:p>
          <a:p>
            <a:pPr lvl="1"/>
            <a:r>
              <a:rPr lang="en-US">
                <a:hlinkClick r:id="rId3"/>
              </a:rPr>
              <a:t>https://mentor.ieee.org/omniran/documents</a:t>
            </a:r>
            <a:endParaRPr lang="en-US"/>
          </a:p>
          <a:p>
            <a:r>
              <a:rPr lang="en-US"/>
              <a:t>FYI: OmniRAN P802.1 PAR</a:t>
            </a:r>
          </a:p>
          <a:p>
            <a:pPr lvl="1"/>
            <a:r>
              <a:rPr lang="en-US">
                <a:hlinkClick r:id="rId4"/>
              </a:rPr>
              <a:t>https://development.standards.ieee.org/get-file/P802.1CF.pdf?t=81644900003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OmniRAN TG Achievements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8770"/>
            <a:ext cx="8229600" cy="5040560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Meeting in Atlanta, GA on January 11</a:t>
            </a:r>
            <a:r>
              <a:rPr lang="en-US" baseline="30000"/>
              <a:t>th</a:t>
            </a:r>
            <a:r>
              <a:rPr lang="en-US"/>
              <a:t>-15</a:t>
            </a:r>
            <a:r>
              <a:rPr lang="en-US" baseline="30000"/>
              <a:t>th</a:t>
            </a:r>
            <a:r>
              <a:rPr lang="en-US"/>
              <a:t> </a:t>
            </a:r>
          </a:p>
          <a:p>
            <a:pPr lvl="1"/>
            <a:r>
              <a:rPr lang="en-US"/>
              <a:t>Establishment and refinement of Wiki page on mentor on ongoing SDN related standardization outside IEEE 802</a:t>
            </a:r>
          </a:p>
          <a:p>
            <a:pPr lvl="2"/>
            <a:r>
              <a:rPr lang="en-US">
                <a:hlinkClick r:id="rId2"/>
              </a:rPr>
              <a:t>https://mentor.ieee.org/omniran/bp/SDN_Wiki</a:t>
            </a:r>
            <a:endParaRPr lang="en-US"/>
          </a:p>
          <a:p>
            <a:pPr lvl="1"/>
            <a:r>
              <a:rPr lang="en-US" dirty="0"/>
              <a:t>Discussions on P802.1CF based on contributions:</a:t>
            </a:r>
            <a:endParaRPr lang="en-US" dirty="0"/>
          </a:p>
          <a:p>
            <a:pPr lvl="2"/>
            <a:r>
              <a:rPr lang="en-US" dirty="0"/>
              <a:t>Network reference model</a:t>
            </a:r>
          </a:p>
          <a:p>
            <a:pPr lvl="3"/>
            <a:r>
              <a:rPr lang="en-US" dirty="0"/>
              <a:t>Revision of normative text in omniran-14-0083</a:t>
            </a:r>
          </a:p>
          <a:p>
            <a:pPr lvl="3"/>
            <a:r>
              <a:rPr lang="en-US" dirty="0"/>
              <a:t>R</a:t>
            </a:r>
            <a:r>
              <a:rPr lang="en-US" dirty="0"/>
              <a:t>efinement of terminology and clarifications regarding usage of reference points</a:t>
            </a:r>
          </a:p>
          <a:p>
            <a:pPr lvl="2"/>
            <a:r>
              <a:rPr lang="en-US" dirty="0"/>
              <a:t>Backhaul representation</a:t>
            </a:r>
          </a:p>
          <a:p>
            <a:pPr lvl="3"/>
            <a:r>
              <a:rPr lang="en-US" dirty="0"/>
              <a:t>New technical approaches based on structure in MAC addresses</a:t>
            </a:r>
            <a:endParaRPr lang="en-US" dirty="0"/>
          </a:p>
          <a:p>
            <a:pPr lvl="2"/>
            <a:r>
              <a:rPr lang="en-US" dirty="0"/>
              <a:t>Functional decomposition and design</a:t>
            </a:r>
          </a:p>
          <a:p>
            <a:pPr lvl="3"/>
            <a:r>
              <a:rPr lang="en-US" dirty="0"/>
              <a:t>Review of revision of text for Dynamic spectrum access</a:t>
            </a:r>
          </a:p>
          <a:p>
            <a:pPr lvl="3"/>
            <a:r>
              <a:rPr lang="en-US" dirty="0"/>
              <a:t>Review of initial text proposal for Network Discovery and Selection</a:t>
            </a:r>
          </a:p>
          <a:p>
            <a:pPr lvl="3"/>
            <a:r>
              <a:rPr lang="en-US" dirty="0"/>
              <a:t>Discussion of key concepts for text on Data path</a:t>
            </a:r>
          </a:p>
          <a:p>
            <a:pPr lvl="3"/>
            <a:r>
              <a:rPr lang="en-US" dirty="0"/>
              <a:t>Discussion on common structure for all sections of Functional decomposition and design</a:t>
            </a:r>
          </a:p>
          <a:p>
            <a:pPr lvl="1"/>
            <a:r>
              <a:rPr lang="en-US" dirty="0"/>
              <a:t>Review of project plan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815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Looking forward to next session in </a:t>
            </a:r>
            <a:br>
              <a:rPr lang="en-US"/>
            </a:br>
            <a:r>
              <a:rPr lang="en-US"/>
              <a:t>Berlin, March 8-13, 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5"/>
            <a:ext cx="8229600" cy="4950550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Envisioned topics:</a:t>
            </a:r>
          </a:p>
          <a:p>
            <a:pPr lvl="1"/>
            <a:r>
              <a:rPr lang="en-US"/>
              <a:t>Review new revisions of text on NRM, dynamic spectrum access, datapath establishment and NDS</a:t>
            </a:r>
          </a:p>
          <a:p>
            <a:pPr lvl="1"/>
            <a:r>
              <a:rPr lang="en-US"/>
              <a:t>SDN abstraction</a:t>
            </a:r>
          </a:p>
          <a:p>
            <a:pPr lvl="1"/>
            <a:r>
              <a:rPr lang="en-US"/>
              <a:t>IEEE 802 Backhaul representation</a:t>
            </a:r>
          </a:p>
          <a:p>
            <a:pPr lvl="1"/>
            <a:r>
              <a:rPr lang="en-US"/>
              <a:t>Mapping to IEEE 802 technologies</a:t>
            </a:r>
            <a:endParaRPr lang="en-US"/>
          </a:p>
          <a:p>
            <a:pPr lvl="1"/>
            <a:endParaRPr lang="en-US"/>
          </a:p>
          <a:p>
            <a:r>
              <a:rPr lang="en-US"/>
              <a:t>Conference call on Februar 10</a:t>
            </a:r>
            <a:r>
              <a:rPr lang="en-US" baseline="30000"/>
              <a:t>th</a:t>
            </a:r>
            <a:r>
              <a:rPr lang="en-US"/>
              <a:t>, 10:00 AM ET</a:t>
            </a:r>
          </a:p>
          <a:p>
            <a:pPr lvl="1"/>
            <a:r>
              <a:rPr lang="en-US"/>
              <a:t>Dial-in details on OmniRAN TG Wiki page on mentor</a:t>
            </a:r>
            <a:br>
              <a:rPr lang="en-US"/>
            </a:br>
            <a:r>
              <a:rPr lang="en-US">
                <a:hlinkClick r:id="rId2"/>
              </a:rPr>
              <a:t>https://mentor.ieee.org/omniran/bp/StartPage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344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1085</TotalTime>
  <Words>277</Words>
  <Application>Microsoft Macintosh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omniran_usecase_template</vt:lpstr>
      <vt:lpstr>IEEE 802.1 OmniRAN TG Status Report to IEEE 802 WGs</vt:lpstr>
      <vt:lpstr>IEEE 802.1 OmniRAN TG Resources</vt:lpstr>
      <vt:lpstr>OmniRAN TG Achievements</vt:lpstr>
      <vt:lpstr>Looking forward to next session in  Berlin, March 8-13, 2015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99</cp:revision>
  <cp:lastPrinted>1998-02-10T13:28:06Z</cp:lastPrinted>
  <dcterms:created xsi:type="dcterms:W3CDTF">2013-03-11T14:14:17Z</dcterms:created>
  <dcterms:modified xsi:type="dcterms:W3CDTF">2015-01-15T21:36:25Z</dcterms:modified>
</cp:coreProperties>
</file>