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slideLayouts/slideLayout2.xml" ContentType="application/vnd.openxmlformats-officedocument.presentationml.slideLayout+xml"/>
  <Override PartName="/ppt/theme/theme3.xml" ContentType="application/vnd.openxmlformats-officedocument.theme+xml"/>
  <Override PartName="/ppt/slideLayouts/slideLayout3.xml" ContentType="application/vnd.openxmlformats-officedocument.presentationml.slideLayout+xml"/>
  <Override PartName="/ppt/theme/theme4.xml" ContentType="application/vnd.openxmlformats-officedocument.theme+xml"/>
  <Override PartName="/ppt/slideLayouts/slideLayout4.xml" ContentType="application/vnd.openxmlformats-officedocument.presentationml.slideLayout+xml"/>
  <Override PartName="/ppt/theme/theme5.xml" ContentType="application/vnd.openxmlformats-officedocument.theme+xml"/>
  <Override PartName="/ppt/slideLayouts/slideLayout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0.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11.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2" r:id="rId1"/>
    <p:sldMasterId id="2147483785" r:id="rId2"/>
    <p:sldMasterId id="2147483796" r:id="rId3"/>
    <p:sldMasterId id="2147483799" r:id="rId4"/>
    <p:sldMasterId id="2147483802" r:id="rId5"/>
    <p:sldMasterId id="2147483805" r:id="rId6"/>
    <p:sldMasterId id="2147483808" r:id="rId7"/>
    <p:sldMasterId id="2147483811" r:id="rId8"/>
    <p:sldMasterId id="2147483814" r:id="rId9"/>
    <p:sldMasterId id="2147483827" r:id="rId10"/>
    <p:sldMasterId id="2147483831" r:id="rId11"/>
    <p:sldMasterId id="2147483835" r:id="rId12"/>
  </p:sldMasterIdLst>
  <p:notesMasterIdLst>
    <p:notesMasterId r:id="rId37"/>
  </p:notesMasterIdLst>
  <p:handoutMasterIdLst>
    <p:handoutMasterId r:id="rId38"/>
  </p:handoutMasterIdLst>
  <p:sldIdLst>
    <p:sldId id="262" r:id="rId13"/>
    <p:sldId id="345" r:id="rId14"/>
    <p:sldId id="400" r:id="rId15"/>
    <p:sldId id="401" r:id="rId16"/>
    <p:sldId id="402" r:id="rId17"/>
    <p:sldId id="410" r:id="rId18"/>
    <p:sldId id="411" r:id="rId19"/>
    <p:sldId id="412" r:id="rId20"/>
    <p:sldId id="408" r:id="rId21"/>
    <p:sldId id="406" r:id="rId22"/>
    <p:sldId id="409" r:id="rId23"/>
    <p:sldId id="413" r:id="rId24"/>
    <p:sldId id="396" r:id="rId25"/>
    <p:sldId id="260" r:id="rId26"/>
    <p:sldId id="395" r:id="rId27"/>
    <p:sldId id="388" r:id="rId28"/>
    <p:sldId id="389" r:id="rId29"/>
    <p:sldId id="390" r:id="rId30"/>
    <p:sldId id="391" r:id="rId31"/>
    <p:sldId id="367" r:id="rId32"/>
    <p:sldId id="368" r:id="rId33"/>
    <p:sldId id="369" r:id="rId34"/>
    <p:sldId id="370" r:id="rId35"/>
    <p:sldId id="371" r:id="rId36"/>
  </p:sldIdLst>
  <p:sldSz cx="12195175" cy="6858000"/>
  <p:notesSz cx="6858000" cy="9144000"/>
  <p:defaultTextStyle>
    <a:defPPr>
      <a:defRPr lang="zh-CN"/>
    </a:defPPr>
    <a:lvl1pPr algn="l" rtl="0" fontAlgn="base">
      <a:spcBef>
        <a:spcPct val="0"/>
      </a:spcBef>
      <a:spcAft>
        <a:spcPct val="0"/>
      </a:spcAft>
      <a:defRPr kern="1200">
        <a:solidFill>
          <a:schemeClr val="tx1"/>
        </a:solidFill>
        <a:latin typeface="Calibri" pitchFamily="34" charset="0"/>
        <a:ea typeface="宋体" charset="-122"/>
        <a:cs typeface="+mn-cs"/>
      </a:defRPr>
    </a:lvl1pPr>
    <a:lvl2pPr marL="457200" algn="l" rtl="0" fontAlgn="base">
      <a:spcBef>
        <a:spcPct val="0"/>
      </a:spcBef>
      <a:spcAft>
        <a:spcPct val="0"/>
      </a:spcAft>
      <a:defRPr kern="1200">
        <a:solidFill>
          <a:schemeClr val="tx1"/>
        </a:solidFill>
        <a:latin typeface="Calibri" pitchFamily="34" charset="0"/>
        <a:ea typeface="宋体" charset="-122"/>
        <a:cs typeface="+mn-cs"/>
      </a:defRPr>
    </a:lvl2pPr>
    <a:lvl3pPr marL="914400" algn="l" rtl="0" fontAlgn="base">
      <a:spcBef>
        <a:spcPct val="0"/>
      </a:spcBef>
      <a:spcAft>
        <a:spcPct val="0"/>
      </a:spcAft>
      <a:defRPr kern="1200">
        <a:solidFill>
          <a:schemeClr val="tx1"/>
        </a:solidFill>
        <a:latin typeface="Calibri" pitchFamily="34" charset="0"/>
        <a:ea typeface="宋体" charset="-122"/>
        <a:cs typeface="+mn-cs"/>
      </a:defRPr>
    </a:lvl3pPr>
    <a:lvl4pPr marL="1371600" algn="l" rtl="0" fontAlgn="base">
      <a:spcBef>
        <a:spcPct val="0"/>
      </a:spcBef>
      <a:spcAft>
        <a:spcPct val="0"/>
      </a:spcAft>
      <a:defRPr kern="1200">
        <a:solidFill>
          <a:schemeClr val="tx1"/>
        </a:solidFill>
        <a:latin typeface="Calibri" pitchFamily="34" charset="0"/>
        <a:ea typeface="宋体" charset="-122"/>
        <a:cs typeface="+mn-cs"/>
      </a:defRPr>
    </a:lvl4pPr>
    <a:lvl5pPr marL="1828800" algn="l" rtl="0" fontAlgn="base">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0C04"/>
    <a:srgbClr val="99CCFF"/>
    <a:srgbClr val="66CCFF"/>
    <a:srgbClr val="B2B2B2"/>
    <a:srgbClr val="000000"/>
    <a:srgbClr val="008000"/>
    <a:srgbClr val="DDDDDD"/>
    <a:srgbClr val="DA9694"/>
    <a:srgbClr val="777777"/>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48" autoAdjust="0"/>
    <p:restoredTop sz="94655" autoAdjust="0"/>
  </p:normalViewPr>
  <p:slideViewPr>
    <p:cSldViewPr snapToGrid="0" showGuides="1">
      <p:cViewPr varScale="1">
        <p:scale>
          <a:sx n="106" d="100"/>
          <a:sy n="106" d="100"/>
        </p:scale>
        <p:origin x="-104" y="-176"/>
      </p:cViewPr>
      <p:guideLst>
        <p:guide orient="horz" pos="436"/>
        <p:guide orient="horz" pos="618"/>
        <p:guide orient="horz" pos="845"/>
        <p:guide orient="horz" pos="2840"/>
        <p:guide pos="7130"/>
        <p:guide pos="552"/>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70" d="100"/>
          <a:sy n="70" d="100"/>
        </p:scale>
        <p:origin x="-163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23" Type="http://schemas.openxmlformats.org/officeDocument/2006/relationships/slide" Target="slides/slide11.xml"/><Relationship Id="rId24" Type="http://schemas.openxmlformats.org/officeDocument/2006/relationships/slide" Target="slides/slide12.xml"/><Relationship Id="rId25" Type="http://schemas.openxmlformats.org/officeDocument/2006/relationships/slide" Target="slides/slide13.xml"/><Relationship Id="rId26" Type="http://schemas.openxmlformats.org/officeDocument/2006/relationships/slide" Target="slides/slide14.xml"/><Relationship Id="rId27" Type="http://schemas.openxmlformats.org/officeDocument/2006/relationships/slide" Target="slides/slide15.xml"/><Relationship Id="rId28" Type="http://schemas.openxmlformats.org/officeDocument/2006/relationships/slide" Target="slides/slide16.xml"/><Relationship Id="rId2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18.xml"/><Relationship Id="rId31" Type="http://schemas.openxmlformats.org/officeDocument/2006/relationships/slide" Target="slides/slide19.xml"/><Relationship Id="rId32" Type="http://schemas.openxmlformats.org/officeDocument/2006/relationships/slide" Target="slides/slide20.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21.xml"/><Relationship Id="rId34" Type="http://schemas.openxmlformats.org/officeDocument/2006/relationships/slide" Target="slides/slide22.xml"/><Relationship Id="rId35" Type="http://schemas.openxmlformats.org/officeDocument/2006/relationships/slide" Target="slides/slide23.xml"/><Relationship Id="rId36" Type="http://schemas.openxmlformats.org/officeDocument/2006/relationships/slide" Target="slides/slide24.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7330"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0" hangingPunct="0">
              <a:defRPr sz="1200">
                <a:ea typeface="宋体" pitchFamily="2" charset="-122"/>
              </a:defRPr>
            </a:lvl1pPr>
          </a:lstStyle>
          <a:p>
            <a:pPr>
              <a:defRPr/>
            </a:pPr>
            <a:endParaRPr lang="zh-CN" altLang="en-US"/>
          </a:p>
        </p:txBody>
      </p:sp>
      <p:sp>
        <p:nvSpPr>
          <p:cNvPr id="227331" name="Rectangle 3"/>
          <p:cNvSpPr>
            <a:spLocks noGrp="1" noChangeArrowheads="1"/>
          </p:cNvSpPr>
          <p:nvPr>
            <p:ph type="dt" sz="quarter"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0" hangingPunct="0">
              <a:defRPr sz="1200">
                <a:ea typeface="宋体" pitchFamily="2" charset="-122"/>
              </a:defRPr>
            </a:lvl1pPr>
          </a:lstStyle>
          <a:p>
            <a:pPr>
              <a:defRPr/>
            </a:pPr>
            <a:fld id="{E27846A6-D38A-4461-83D8-2DC0D5230FEA}" type="datetimeFigureOut">
              <a:rPr lang="zh-CN" altLang="en-US"/>
              <a:pPr>
                <a:defRPr/>
              </a:pPr>
              <a:t>2014-11-04</a:t>
            </a:fld>
            <a:endParaRPr lang="en-US" altLang="zh-CN"/>
          </a:p>
        </p:txBody>
      </p:sp>
      <p:sp>
        <p:nvSpPr>
          <p:cNvPr id="227332" name="Rectangle 4"/>
          <p:cNvSpPr>
            <a:spLocks noGrp="1" noChangeArrowheads="1"/>
          </p:cNvSpPr>
          <p:nvPr>
            <p:ph type="ftr" sz="quarter" idx="2"/>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0" hangingPunct="0">
              <a:defRPr sz="1200">
                <a:ea typeface="宋体" pitchFamily="2" charset="-122"/>
              </a:defRPr>
            </a:lvl1pPr>
          </a:lstStyle>
          <a:p>
            <a:pPr>
              <a:defRPr/>
            </a:pPr>
            <a:endParaRPr lang="en-US" altLang="zh-CN"/>
          </a:p>
        </p:txBody>
      </p:sp>
      <p:sp>
        <p:nvSpPr>
          <p:cNvPr id="227333" name="Rectangle 5"/>
          <p:cNvSpPr>
            <a:spLocks noGrp="1" noChangeArrowheads="1"/>
          </p:cNvSpPr>
          <p:nvPr>
            <p:ph type="sldNum" sz="quarter" idx="3"/>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0" hangingPunct="0">
              <a:defRPr sz="1200">
                <a:ea typeface="宋体" pitchFamily="2" charset="-122"/>
              </a:defRPr>
            </a:lvl1pPr>
          </a:lstStyle>
          <a:p>
            <a:pPr>
              <a:defRPr/>
            </a:pPr>
            <a:fld id="{0700B4EE-FEA9-4359-8ACB-333049A08C59}" type="slidenum">
              <a:rPr lang="zh-CN" altLang="en-US"/>
              <a:pPr>
                <a:defRPr/>
              </a:pPr>
              <a:t>‹#›</a:t>
            </a:fld>
            <a:endParaRPr lang="en-US" altLang="zh-CN"/>
          </a:p>
        </p:txBody>
      </p:sp>
    </p:spTree>
    <p:extLst>
      <p:ext uri="{BB962C8B-B14F-4D97-AF65-F5344CB8AC3E}">
        <p14:creationId xmlns:p14="http://schemas.microsoft.com/office/powerpoint/2010/main" val="39507426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753C47-9DAC-43DF-BB8B-DAA3972F3FFC}" type="datetimeFigureOut">
              <a:rPr lang="en-US" smtClean="0"/>
              <a:pPr/>
              <a:t>2014-11-04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52334F-346B-4EF6-8C5E-0C1F1C4F0FBC}" type="slidenum">
              <a:rPr lang="en-US" smtClean="0"/>
              <a:pPr/>
              <a:t>‹#›</a:t>
            </a:fld>
            <a:endParaRPr lang="en-US"/>
          </a:p>
        </p:txBody>
      </p:sp>
    </p:spTree>
    <p:extLst>
      <p:ext uri="{BB962C8B-B14F-4D97-AF65-F5344CB8AC3E}">
        <p14:creationId xmlns:p14="http://schemas.microsoft.com/office/powerpoint/2010/main" val="1040535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5.tif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标题 1"/>
          <p:cNvSpPr>
            <a:spLocks noGrp="1"/>
          </p:cNvSpPr>
          <p:nvPr>
            <p:ph type="title"/>
          </p:nvPr>
        </p:nvSpPr>
        <p:spPr>
          <a:xfrm>
            <a:off x="876300" y="2636839"/>
            <a:ext cx="7490717" cy="584775"/>
          </a:xfrm>
          <a:noFill/>
          <a:ln w="9525" algn="ctr">
            <a:noFill/>
            <a:miter lim="800000"/>
            <a:headEnd/>
            <a:tailEnd/>
          </a:ln>
          <a:effectLst/>
        </p:spPr>
        <p:txBody>
          <a:bodyPr/>
          <a:lstStyle>
            <a:lvl1pPr>
              <a:defRPr lang="zh-CN" altLang="en-US" sz="3200" b="1" dirty="0">
                <a:solidFill>
                  <a:schemeClr val="bg1"/>
                </a:solidFill>
                <a:latin typeface="FrutigerNext LT Medium" pitchFamily="34" charset="0"/>
                <a:ea typeface="黑体" pitchFamily="49" charset="-122"/>
                <a:cs typeface="+mj-cs"/>
              </a:defRPr>
            </a:lvl1pPr>
          </a:lstStyle>
          <a:p>
            <a:pPr lvl="0"/>
            <a:r>
              <a:rPr lang="en-US" altLang="zh-CN" dirty="0" smtClean="0"/>
              <a:t>Click to edit Master title style</a:t>
            </a:r>
            <a:endParaRPr lang="zh-CN" altLang="en-US" dirty="0"/>
          </a:p>
        </p:txBody>
      </p:sp>
      <p:sp>
        <p:nvSpPr>
          <p:cNvPr id="3" name="Rectangle 19"/>
          <p:cNvSpPr>
            <a:spLocks noGrp="1" noChangeArrowheads="1"/>
          </p:cNvSpPr>
          <p:nvPr>
            <p:ph type="dt" sz="quarter" idx="10"/>
          </p:nvPr>
        </p:nvSpPr>
        <p:spPr>
          <a:xfrm>
            <a:off x="876300" y="479426"/>
            <a:ext cx="2845541" cy="215444"/>
          </a:xfrm>
          <a:ln/>
        </p:spPr>
        <p:txBody>
          <a:bodyPr/>
          <a:lstStyle>
            <a:lvl1pPr>
              <a:defRPr/>
            </a:lvl1pPr>
          </a:lstStyle>
          <a:p>
            <a:pPr>
              <a:defRPr/>
            </a:pPr>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标题 1"/>
          <p:cNvSpPr>
            <a:spLocks noGrp="1"/>
          </p:cNvSpPr>
          <p:nvPr>
            <p:ph type="title"/>
          </p:nvPr>
        </p:nvSpPr>
        <p:spPr>
          <a:xfrm>
            <a:off x="876301" y="325439"/>
            <a:ext cx="10442574" cy="871537"/>
          </a:xfrm>
          <a:prstGeom prst="rect">
            <a:avLst/>
          </a:prstGeom>
        </p:spPr>
        <p:txBody>
          <a:bodyPr/>
          <a:lstStyle/>
          <a:p>
            <a:r>
              <a:rPr lang="en-US" altLang="zh-CN" dirty="0" smtClean="0"/>
              <a:t>Click to edit Master title style</a:t>
            </a:r>
            <a:endParaRPr lang="zh-CN" altLang="en-US" dirty="0"/>
          </a:p>
        </p:txBody>
      </p:sp>
      <p:sp>
        <p:nvSpPr>
          <p:cNvPr id="3" name="内容占位符 2"/>
          <p:cNvSpPr>
            <a:spLocks noGrp="1"/>
          </p:cNvSpPr>
          <p:nvPr>
            <p:ph idx="1"/>
          </p:nvPr>
        </p:nvSpPr>
        <p:spPr>
          <a:xfrm>
            <a:off x="876299" y="1264920"/>
            <a:ext cx="5204461" cy="4861560"/>
          </a:xfrm>
          <a:prstGeom prst="rect">
            <a:avLst/>
          </a:prstGeom>
        </p:spPr>
        <p:txBody>
          <a:bodyPr/>
          <a:lstStyle/>
          <a:p>
            <a:pPr lvl="0"/>
            <a:r>
              <a:rPr lang="en-US" altLang="zh-CN" dirty="0" smtClean="0"/>
              <a:t>Click to edit Master text styles</a:t>
            </a:r>
            <a:endParaRPr lang="zh-CN" altLang="en-US" dirty="0" smtClean="0"/>
          </a:p>
          <a:p>
            <a:pPr lvl="1"/>
            <a:r>
              <a:rPr lang="en-US" altLang="zh-CN" dirty="0" smtClean="0"/>
              <a:t>Second level</a:t>
            </a:r>
            <a:endParaRPr lang="zh-CN" altLang="en-US" dirty="0" smtClean="0"/>
          </a:p>
          <a:p>
            <a:pPr lvl="2"/>
            <a:r>
              <a:rPr lang="en-US" altLang="zh-CN" dirty="0" smtClean="0"/>
              <a:t>Third level</a:t>
            </a:r>
            <a:endParaRPr lang="zh-CN" altLang="en-US" dirty="0" smtClean="0"/>
          </a:p>
          <a:p>
            <a:pPr lvl="3"/>
            <a:r>
              <a:rPr lang="en-US" altLang="zh-CN" dirty="0" smtClean="0"/>
              <a:t>Fourth level</a:t>
            </a:r>
            <a:endParaRPr lang="zh-CN" altLang="en-US" dirty="0" smtClean="0"/>
          </a:p>
          <a:p>
            <a:pPr lvl="4"/>
            <a:r>
              <a:rPr lang="en-US" altLang="zh-CN" dirty="0" smtClean="0"/>
              <a:t>Fifth level</a:t>
            </a:r>
            <a:endParaRPr lang="zh-CN" altLang="en-US" dirty="0" smtClean="0"/>
          </a:p>
        </p:txBody>
      </p:sp>
      <p:sp>
        <p:nvSpPr>
          <p:cNvPr id="4" name="内容占位符 2"/>
          <p:cNvSpPr>
            <a:spLocks noGrp="1"/>
          </p:cNvSpPr>
          <p:nvPr>
            <p:ph idx="10"/>
          </p:nvPr>
        </p:nvSpPr>
        <p:spPr>
          <a:xfrm>
            <a:off x="6103619" y="1280160"/>
            <a:ext cx="5204461" cy="4861560"/>
          </a:xfrm>
          <a:prstGeom prst="rect">
            <a:avLst/>
          </a:prstGeom>
        </p:spPr>
        <p:txBody>
          <a:bodyPr/>
          <a:lstStyle/>
          <a:p>
            <a:pPr lvl="0"/>
            <a:r>
              <a:rPr lang="en-US" altLang="zh-CN" dirty="0" smtClean="0"/>
              <a:t>Click to edit Master text styles</a:t>
            </a:r>
            <a:endParaRPr lang="zh-CN" altLang="en-US" dirty="0" smtClean="0"/>
          </a:p>
          <a:p>
            <a:pPr lvl="1"/>
            <a:r>
              <a:rPr lang="en-US" altLang="zh-CN" dirty="0" smtClean="0"/>
              <a:t>Second level</a:t>
            </a:r>
            <a:endParaRPr lang="zh-CN" altLang="en-US" dirty="0" smtClean="0"/>
          </a:p>
          <a:p>
            <a:pPr lvl="2"/>
            <a:r>
              <a:rPr lang="en-US" altLang="zh-CN" dirty="0" smtClean="0"/>
              <a:t>Third level</a:t>
            </a:r>
            <a:endParaRPr lang="zh-CN" altLang="en-US" dirty="0" smtClean="0"/>
          </a:p>
          <a:p>
            <a:pPr lvl="3"/>
            <a:r>
              <a:rPr lang="en-US" altLang="zh-CN" dirty="0" smtClean="0"/>
              <a:t>Fourth level</a:t>
            </a:r>
            <a:endParaRPr lang="zh-CN" altLang="en-US" dirty="0" smtClean="0"/>
          </a:p>
          <a:p>
            <a:pPr lvl="4"/>
            <a:r>
              <a:rPr lang="en-US" altLang="zh-CN" dirty="0" smtClean="0"/>
              <a:t>Fifth level</a:t>
            </a:r>
            <a:endParaRPr lang="zh-CN" altLang="en-US" dirty="0" smtClean="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标题 1"/>
          <p:cNvSpPr>
            <a:spLocks noGrp="1"/>
          </p:cNvSpPr>
          <p:nvPr>
            <p:ph type="title"/>
          </p:nvPr>
        </p:nvSpPr>
        <p:spPr>
          <a:xfrm>
            <a:off x="876300" y="325439"/>
            <a:ext cx="10424303" cy="640719"/>
          </a:xfrm>
          <a:prstGeom prst="rect">
            <a:avLst/>
          </a:prstGeom>
        </p:spPr>
        <p:txBody>
          <a:bodyPr/>
          <a:lstStyle/>
          <a:p>
            <a:r>
              <a:rPr lang="en-US" altLang="zh-CN" dirty="0" smtClean="0"/>
              <a:t>Click to edit Master title style</a:t>
            </a:r>
            <a:endParaRPr lang="zh-CN" altLang="en-US" dirty="0"/>
          </a:p>
        </p:txBody>
      </p:sp>
      <p:sp>
        <p:nvSpPr>
          <p:cNvPr id="3" name="内容占位符 2"/>
          <p:cNvSpPr>
            <a:spLocks noGrp="1"/>
          </p:cNvSpPr>
          <p:nvPr>
            <p:ph idx="1"/>
          </p:nvPr>
        </p:nvSpPr>
        <p:spPr>
          <a:xfrm>
            <a:off x="876299" y="1613140"/>
            <a:ext cx="5204461" cy="4513339"/>
          </a:xfrm>
          <a:prstGeom prst="rect">
            <a:avLst/>
          </a:prstGeom>
        </p:spPr>
        <p:txBody>
          <a:bodyPr/>
          <a:lstStyle/>
          <a:p>
            <a:pPr lvl="0"/>
            <a:r>
              <a:rPr lang="en-US" altLang="zh-CN" dirty="0" smtClean="0"/>
              <a:t>Click to edit Master text styles</a:t>
            </a:r>
            <a:endParaRPr lang="zh-CN" altLang="en-US" dirty="0" smtClean="0"/>
          </a:p>
          <a:p>
            <a:pPr lvl="1"/>
            <a:r>
              <a:rPr lang="en-US" altLang="zh-CN" dirty="0" smtClean="0"/>
              <a:t>Second level</a:t>
            </a:r>
            <a:endParaRPr lang="zh-CN" altLang="en-US" dirty="0" smtClean="0"/>
          </a:p>
          <a:p>
            <a:pPr lvl="2"/>
            <a:r>
              <a:rPr lang="en-US" altLang="zh-CN" dirty="0" smtClean="0"/>
              <a:t>Third level</a:t>
            </a:r>
            <a:endParaRPr lang="zh-CN" altLang="en-US" dirty="0" smtClean="0"/>
          </a:p>
          <a:p>
            <a:pPr lvl="3"/>
            <a:r>
              <a:rPr lang="en-US" altLang="zh-CN" dirty="0" smtClean="0"/>
              <a:t>Fourth level</a:t>
            </a:r>
            <a:endParaRPr lang="zh-CN" altLang="en-US" dirty="0" smtClean="0"/>
          </a:p>
          <a:p>
            <a:pPr lvl="4"/>
            <a:r>
              <a:rPr lang="en-US" altLang="zh-CN" dirty="0" smtClean="0"/>
              <a:t>Fifth level</a:t>
            </a:r>
            <a:endParaRPr lang="zh-CN" altLang="en-US" dirty="0" smtClean="0"/>
          </a:p>
        </p:txBody>
      </p:sp>
      <p:sp>
        <p:nvSpPr>
          <p:cNvPr id="4" name="内容占位符 2"/>
          <p:cNvSpPr>
            <a:spLocks noGrp="1"/>
          </p:cNvSpPr>
          <p:nvPr>
            <p:ph idx="10"/>
          </p:nvPr>
        </p:nvSpPr>
        <p:spPr>
          <a:xfrm>
            <a:off x="6103619" y="1613140"/>
            <a:ext cx="5204461" cy="4528580"/>
          </a:xfrm>
          <a:prstGeom prst="rect">
            <a:avLst/>
          </a:prstGeom>
        </p:spPr>
        <p:txBody>
          <a:bodyPr/>
          <a:lstStyle/>
          <a:p>
            <a:pPr lvl="0"/>
            <a:r>
              <a:rPr lang="en-US" altLang="zh-CN" dirty="0" smtClean="0"/>
              <a:t>Click to edit Master text styles</a:t>
            </a:r>
            <a:endParaRPr lang="zh-CN" altLang="en-US" dirty="0" smtClean="0"/>
          </a:p>
          <a:p>
            <a:pPr lvl="1"/>
            <a:r>
              <a:rPr lang="en-US" altLang="zh-CN" dirty="0" smtClean="0"/>
              <a:t>Second level</a:t>
            </a:r>
            <a:endParaRPr lang="zh-CN" altLang="en-US" dirty="0" smtClean="0"/>
          </a:p>
          <a:p>
            <a:pPr lvl="2"/>
            <a:r>
              <a:rPr lang="en-US" altLang="zh-CN" dirty="0" smtClean="0"/>
              <a:t>Third level</a:t>
            </a:r>
            <a:endParaRPr lang="zh-CN" altLang="en-US" dirty="0" smtClean="0"/>
          </a:p>
          <a:p>
            <a:pPr lvl="3"/>
            <a:r>
              <a:rPr lang="en-US" altLang="zh-CN" dirty="0" smtClean="0"/>
              <a:t>Fourth level</a:t>
            </a:r>
            <a:endParaRPr lang="zh-CN" altLang="en-US" dirty="0" smtClean="0"/>
          </a:p>
          <a:p>
            <a:pPr lvl="4"/>
            <a:r>
              <a:rPr lang="en-US" altLang="zh-CN" dirty="0" smtClean="0"/>
              <a:t>Fifth level</a:t>
            </a:r>
            <a:endParaRPr lang="zh-CN" altLang="en-US" dirty="0" smtClean="0"/>
          </a:p>
        </p:txBody>
      </p:sp>
      <p:sp>
        <p:nvSpPr>
          <p:cNvPr id="8" name="内容占位符 2"/>
          <p:cNvSpPr>
            <a:spLocks noGrp="1"/>
          </p:cNvSpPr>
          <p:nvPr>
            <p:ph idx="11"/>
          </p:nvPr>
        </p:nvSpPr>
        <p:spPr>
          <a:xfrm>
            <a:off x="882057" y="997827"/>
            <a:ext cx="5204461" cy="572182"/>
          </a:xfrm>
          <a:prstGeom prst="rect">
            <a:avLst/>
          </a:prstGeom>
        </p:spPr>
        <p:txBody>
          <a:bodyPr/>
          <a:lstStyle>
            <a:lvl1pPr algn="ctr">
              <a:buNone/>
              <a:defRPr>
                <a:solidFill>
                  <a:schemeClr val="tx2">
                    <a:lumMod val="75000"/>
                  </a:schemeClr>
                </a:solidFill>
                <a:latin typeface="+mj-lt"/>
              </a:defRPr>
            </a:lvl1pPr>
          </a:lstStyle>
          <a:p>
            <a:pPr lvl="0"/>
            <a:r>
              <a:rPr lang="en-US" altLang="zh-CN" dirty="0" smtClean="0"/>
              <a:t>Click to edit Master text styles</a:t>
            </a:r>
            <a:endParaRPr lang="zh-CN" altLang="en-US" dirty="0" smtClean="0"/>
          </a:p>
        </p:txBody>
      </p:sp>
      <p:sp>
        <p:nvSpPr>
          <p:cNvPr id="9" name="内容占位符 2"/>
          <p:cNvSpPr>
            <a:spLocks noGrp="1"/>
          </p:cNvSpPr>
          <p:nvPr>
            <p:ph idx="12"/>
          </p:nvPr>
        </p:nvSpPr>
        <p:spPr>
          <a:xfrm>
            <a:off x="6098150" y="1003584"/>
            <a:ext cx="5204461" cy="572182"/>
          </a:xfrm>
          <a:prstGeom prst="rect">
            <a:avLst/>
          </a:prstGeom>
        </p:spPr>
        <p:txBody>
          <a:bodyPr/>
          <a:lstStyle>
            <a:lvl1pPr algn="ctr">
              <a:buNone/>
              <a:defRPr>
                <a:solidFill>
                  <a:schemeClr val="tx2">
                    <a:lumMod val="75000"/>
                  </a:schemeClr>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ltLang="zh-CN" dirty="0" smtClean="0"/>
              <a:t>Click to edit Master text styles</a:t>
            </a:r>
            <a:endParaRPr lang="zh-CN" altLang="en-US" dirty="0" smtClean="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Full bleed photo">
    <p:bg>
      <p:bgPr>
        <a:solidFill>
          <a:schemeClr val="tx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2"/>
            <a:ext cx="12195176" cy="6644639"/>
          </a:xfrm>
          <a:prstGeom prst="rect">
            <a:avLst/>
          </a:prstGeom>
        </p:spPr>
        <p:txBody>
          <a:bodyPr vert="horz" lIns="121899" tIns="60949" rIns="121899" bIns="60949"/>
          <a:lstStyle>
            <a:lvl1pPr marL="0" indent="0" algn="ctr">
              <a:buNone/>
              <a:defRPr sz="2000" baseline="0">
                <a:solidFill>
                  <a:schemeClr val="bg1"/>
                </a:solidFill>
                <a:latin typeface="+mn-lt"/>
                <a:cs typeface="CiscoSans ExtraLight"/>
              </a:defRPr>
            </a:lvl1pPr>
          </a:lstStyle>
          <a:p>
            <a:r>
              <a:rPr lang="en-US" smtClean="0"/>
              <a:t>Drag picture to placeholder or click icon to add</a:t>
            </a:r>
            <a:endParaRPr lang="en-US" dirty="0"/>
          </a:p>
        </p:txBody>
      </p:sp>
      <p:cxnSp>
        <p:nvCxnSpPr>
          <p:cNvPr id="7" name="Straight Connector 6"/>
          <p:cNvCxnSpPr/>
          <p:nvPr userDrawn="1"/>
        </p:nvCxnSpPr>
        <p:spPr>
          <a:xfrm>
            <a:off x="1" y="6743700"/>
            <a:ext cx="1219517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3169537"/>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Bullet_Title only">
    <p:bg>
      <p:bgPr>
        <a:solidFill>
          <a:schemeClr val="tx2"/>
        </a:solidFill>
        <a:effectLst/>
      </p:bgPr>
    </p:bg>
    <p:spTree>
      <p:nvGrpSpPr>
        <p:cNvPr id="1" name=""/>
        <p:cNvGrpSpPr/>
        <p:nvPr/>
      </p:nvGrpSpPr>
      <p:grpSpPr>
        <a:xfrm>
          <a:off x="0" y="0"/>
          <a:ext cx="0" cy="0"/>
          <a:chOff x="0" y="0"/>
          <a:chExt cx="0" cy="0"/>
        </a:xfrm>
      </p:grpSpPr>
      <p:pic>
        <p:nvPicPr>
          <p:cNvPr id="11" name="Picture 10" descr="shutterstock_115692922.jpg"/>
          <p:cNvPicPr>
            <a:picLocks noChangeAspect="1"/>
          </p:cNvPicPr>
          <p:nvPr userDrawn="1"/>
        </p:nvPicPr>
        <p:blipFill>
          <a:blip r:embed="rId2" cstate="screen">
            <a:alphaModFix amt="37000"/>
            <a:extLst>
              <a:ext uri="{28A0092B-C50C-407E-A947-70E740481C1C}">
                <a14:useLocalDpi xmlns:a14="http://schemas.microsoft.com/office/drawing/2010/main"/>
              </a:ext>
            </a:extLst>
          </a:blip>
          <a:stretch>
            <a:fillRect/>
          </a:stretch>
        </p:blipFill>
        <p:spPr>
          <a:xfrm>
            <a:off x="1" y="0"/>
            <a:ext cx="12195175" cy="6858000"/>
          </a:xfrm>
          <a:prstGeom prst="rect">
            <a:avLst/>
          </a:prstGeom>
        </p:spPr>
      </p:pic>
      <p:sp>
        <p:nvSpPr>
          <p:cNvPr id="9" name="Rectangle 8"/>
          <p:cNvSpPr/>
          <p:nvPr userDrawn="1"/>
        </p:nvSpPr>
        <p:spPr>
          <a:xfrm rot="5400000">
            <a:off x="2668588" y="-2668589"/>
            <a:ext cx="6858000" cy="12195177"/>
          </a:xfrm>
          <a:prstGeom prst="rect">
            <a:avLst/>
          </a:prstGeom>
          <a:gradFill flip="none" rotWithShape="1">
            <a:gsLst>
              <a:gs pos="48000">
                <a:schemeClr val="accent6">
                  <a:alpha val="0"/>
                </a:schemeClr>
              </a:gs>
              <a:gs pos="100000">
                <a:schemeClr val="tx1">
                  <a:alpha val="41000"/>
                </a:schemeClr>
              </a:gs>
            </a:gsLst>
            <a:lin ang="900000" scaled="0"/>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17" fontAlgn="auto">
              <a:spcBef>
                <a:spcPts val="0"/>
              </a:spcBef>
              <a:spcAft>
                <a:spcPts val="0"/>
              </a:spcAft>
            </a:pPr>
            <a:endParaRPr lang="en-US" sz="2400" dirty="0" smtClean="0">
              <a:solidFill>
                <a:srgbClr val="FFFFFF"/>
              </a:solidFill>
              <a:latin typeface="CiscoSansTT Light"/>
            </a:endParaRPr>
          </a:p>
        </p:txBody>
      </p:sp>
      <p:sp>
        <p:nvSpPr>
          <p:cNvPr id="8" name="Rectangle 7"/>
          <p:cNvSpPr/>
          <p:nvPr userDrawn="1"/>
        </p:nvSpPr>
        <p:spPr>
          <a:xfrm>
            <a:off x="1" y="2476500"/>
            <a:ext cx="12195175" cy="4381500"/>
          </a:xfrm>
          <a:prstGeom prst="rect">
            <a:avLst/>
          </a:prstGeom>
          <a:gradFill flip="none" rotWithShape="1">
            <a:gsLst>
              <a:gs pos="10000">
                <a:schemeClr val="accent6">
                  <a:alpha val="0"/>
                </a:schemeClr>
              </a:gs>
              <a:gs pos="100000">
                <a:schemeClr val="tx1">
                  <a:alpha val="41000"/>
                </a:schemeClr>
              </a:gs>
            </a:gsLst>
            <a:lin ang="5400000" scaled="0"/>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17" fontAlgn="auto">
              <a:spcBef>
                <a:spcPts val="0"/>
              </a:spcBef>
              <a:spcAft>
                <a:spcPts val="0"/>
              </a:spcAft>
            </a:pPr>
            <a:endParaRPr lang="en-US" sz="2400" dirty="0" smtClean="0">
              <a:solidFill>
                <a:srgbClr val="FFFFFF"/>
              </a:solidFill>
              <a:latin typeface="CiscoSansTT Light"/>
            </a:endParaRPr>
          </a:p>
        </p:txBody>
      </p:sp>
      <p:sp>
        <p:nvSpPr>
          <p:cNvPr id="3" name="Title 1"/>
          <p:cNvSpPr>
            <a:spLocks noGrp="1"/>
          </p:cNvSpPr>
          <p:nvPr>
            <p:ph type="ctrTitle" hasCustomPrompt="1"/>
          </p:nvPr>
        </p:nvSpPr>
        <p:spPr>
          <a:xfrm>
            <a:off x="346412" y="404085"/>
            <a:ext cx="11549642" cy="971709"/>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smtClean="0"/>
              <a:t>Bullet Title Goes Here</a:t>
            </a:r>
            <a:endParaRPr lang="en-US" dirty="0"/>
          </a:p>
        </p:txBody>
      </p:sp>
      <p:sp>
        <p:nvSpPr>
          <p:cNvPr id="4" name="Rectangle 5"/>
          <p:cNvSpPr>
            <a:spLocks noChangeArrowheads="1"/>
          </p:cNvSpPr>
          <p:nvPr userDrawn="1"/>
        </p:nvSpPr>
        <p:spPr bwMode="ltGray">
          <a:xfrm>
            <a:off x="10420390" y="6327964"/>
            <a:ext cx="1016790" cy="206040"/>
          </a:xfrm>
          <a:prstGeom prst="rect">
            <a:avLst/>
          </a:prstGeom>
          <a:noFill/>
          <a:ln w="9525">
            <a:noFill/>
            <a:miter lim="800000"/>
            <a:headEnd/>
            <a:tailEnd/>
          </a:ln>
          <a:effectLst/>
        </p:spPr>
        <p:txBody>
          <a:bodyPr wrap="none" lIns="82116" tIns="41057" rIns="82116" bIns="41057" anchor="b">
            <a:spAutoFit/>
          </a:bodyPr>
          <a:lstStyle/>
          <a:p>
            <a:pPr algn="r" defTabSz="814319" fontAlgn="auto">
              <a:spcBef>
                <a:spcPts val="0"/>
              </a:spcBef>
              <a:spcAft>
                <a:spcPts val="0"/>
              </a:spcAft>
            </a:pPr>
            <a:r>
              <a:rPr lang="en-US" sz="800" dirty="0">
                <a:solidFill>
                  <a:srgbClr val="FFFFFF"/>
                </a:solidFill>
                <a:latin typeface="CiscoSansTT Light"/>
                <a:ea typeface="+mn-ea"/>
                <a:cs typeface="CiscoSans Thin"/>
              </a:rPr>
              <a:t>Cisco Confidential</a:t>
            </a:r>
          </a:p>
        </p:txBody>
      </p:sp>
      <p:sp>
        <p:nvSpPr>
          <p:cNvPr id="5" name="Rectangle 7"/>
          <p:cNvSpPr>
            <a:spLocks noChangeArrowheads="1"/>
          </p:cNvSpPr>
          <p:nvPr userDrawn="1"/>
        </p:nvSpPr>
        <p:spPr bwMode="ltGray">
          <a:xfrm>
            <a:off x="11550681" y="6323874"/>
            <a:ext cx="294229" cy="206027"/>
          </a:xfrm>
          <a:prstGeom prst="rect">
            <a:avLst/>
          </a:prstGeom>
          <a:noFill/>
          <a:ln w="9525" algn="ctr">
            <a:noFill/>
            <a:miter lim="800000"/>
            <a:headEnd/>
            <a:tailEnd/>
          </a:ln>
          <a:effectLst/>
        </p:spPr>
        <p:txBody>
          <a:bodyPr wrap="none" lIns="82116" tIns="41057" rIns="82116" bIns="41057" anchor="b">
            <a:spAutoFit/>
          </a:bodyPr>
          <a:lstStyle/>
          <a:p>
            <a:pPr algn="r" defTabSz="814319" fontAlgn="auto">
              <a:spcBef>
                <a:spcPts val="0"/>
              </a:spcBef>
              <a:spcAft>
                <a:spcPts val="0"/>
              </a:spcAft>
            </a:pPr>
            <a:fld id="{DFCF27A5-1A5B-48D3-A060-2758FFBB1ADD}" type="slidenum">
              <a:rPr lang="en-US" sz="800">
                <a:solidFill>
                  <a:srgbClr val="FFFFFF"/>
                </a:solidFill>
                <a:latin typeface="CiscoSansTT Light"/>
                <a:ea typeface="+mn-ea"/>
                <a:cs typeface="CiscoSans Thin"/>
              </a:rPr>
              <a:pPr algn="r" defTabSz="814319" fontAlgn="auto">
                <a:spcBef>
                  <a:spcPts val="0"/>
                </a:spcBef>
                <a:spcAft>
                  <a:spcPts val="0"/>
                </a:spcAft>
              </a:pPr>
              <a:t>‹#›</a:t>
            </a:fld>
            <a:endParaRPr lang="en-US" sz="800" dirty="0">
              <a:solidFill>
                <a:srgbClr val="FFFFFF"/>
              </a:solidFill>
              <a:latin typeface="CiscoSansTT Light"/>
              <a:ea typeface="+mn-ea"/>
              <a:cs typeface="CiscoSans Thin"/>
            </a:endParaRPr>
          </a:p>
        </p:txBody>
      </p:sp>
      <p:sp>
        <p:nvSpPr>
          <p:cNvPr id="6" name="Rectangle 4"/>
          <p:cNvSpPr>
            <a:spLocks noChangeArrowheads="1"/>
          </p:cNvSpPr>
          <p:nvPr userDrawn="1"/>
        </p:nvSpPr>
        <p:spPr bwMode="ltGray">
          <a:xfrm>
            <a:off x="389493" y="6329697"/>
            <a:ext cx="4561874" cy="206040"/>
          </a:xfrm>
          <a:prstGeom prst="rect">
            <a:avLst/>
          </a:prstGeom>
          <a:noFill/>
          <a:ln w="9525">
            <a:noFill/>
            <a:miter lim="800000"/>
            <a:headEnd/>
            <a:tailEnd/>
          </a:ln>
          <a:effectLst/>
        </p:spPr>
        <p:txBody>
          <a:bodyPr wrap="square" lIns="82116" tIns="41057" rIns="82116" bIns="41057" anchor="b" anchorCtr="0">
            <a:spAutoFit/>
          </a:bodyPr>
          <a:lstStyle/>
          <a:p>
            <a:pPr defTabSz="814319" fontAlgn="auto">
              <a:spcBef>
                <a:spcPts val="0"/>
              </a:spcBef>
              <a:spcAft>
                <a:spcPts val="0"/>
              </a:spcAft>
            </a:pPr>
            <a:r>
              <a:rPr lang="en-US" sz="800" dirty="0" smtClean="0">
                <a:solidFill>
                  <a:srgbClr val="FFFFFF"/>
                </a:solidFill>
                <a:latin typeface="CiscoSansTT Light"/>
                <a:ea typeface="+mn-ea"/>
                <a:cs typeface="CiscoSans Thin"/>
              </a:rPr>
              <a:t>© 2014  Cisco and/or its affiliates. All rights reserved.</a:t>
            </a:r>
            <a:endParaRPr lang="en-US" sz="800" dirty="0">
              <a:solidFill>
                <a:srgbClr val="FFFFFF"/>
              </a:solidFill>
              <a:latin typeface="CiscoSansTT Light"/>
              <a:ea typeface="+mn-ea"/>
              <a:cs typeface="CiscoSans Thin"/>
            </a:endParaRPr>
          </a:p>
        </p:txBody>
      </p:sp>
      <p:cxnSp>
        <p:nvCxnSpPr>
          <p:cNvPr id="7" name="Straight Connector 6"/>
          <p:cNvCxnSpPr/>
          <p:nvPr userDrawn="1"/>
        </p:nvCxnSpPr>
        <p:spPr>
          <a:xfrm>
            <a:off x="1" y="6743700"/>
            <a:ext cx="1219517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47185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itle Slide-animated White">
    <p:spTree>
      <p:nvGrpSpPr>
        <p:cNvPr id="1" name=""/>
        <p:cNvGrpSpPr/>
        <p:nvPr/>
      </p:nvGrpSpPr>
      <p:grpSpPr>
        <a:xfrm>
          <a:off x="0" y="0"/>
          <a:ext cx="0" cy="0"/>
          <a:chOff x="0" y="0"/>
          <a:chExt cx="0" cy="0"/>
        </a:xfrm>
      </p:grpSpPr>
      <p:sp>
        <p:nvSpPr>
          <p:cNvPr id="23" name="Title 1"/>
          <p:cNvSpPr>
            <a:spLocks noGrp="1"/>
          </p:cNvSpPr>
          <p:nvPr userDrawn="1">
            <p:ph type="ctrTitle" hasCustomPrompt="1"/>
          </p:nvPr>
        </p:nvSpPr>
        <p:spPr>
          <a:xfrm>
            <a:off x="295267" y="2811836"/>
            <a:ext cx="11071840" cy="859640"/>
          </a:xfrm>
          <a:prstGeom prst="rect">
            <a:avLst/>
          </a:prstGeom>
        </p:spPr>
        <p:txBody>
          <a:bodyPr anchor="b" anchorCtr="0"/>
          <a:lstStyle>
            <a:lvl1pPr marL="0" indent="0" algn="l">
              <a:lnSpc>
                <a:spcPct val="90000"/>
              </a:lnSpc>
              <a:buFont typeface="Arial" panose="020B0604020202020204" pitchFamily="34" charset="0"/>
              <a:buNone/>
              <a:defRPr sz="6000" b="0" i="0" spc="0" baseline="0">
                <a:solidFill>
                  <a:schemeClr val="tx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userDrawn="1">
            <p:ph type="subTitle" idx="1" hasCustomPrompt="1"/>
          </p:nvPr>
        </p:nvSpPr>
        <p:spPr>
          <a:xfrm>
            <a:off x="347352" y="4828018"/>
            <a:ext cx="10818985" cy="384175"/>
          </a:xfrm>
          <a:prstGeom prst="rect">
            <a:avLst/>
          </a:prstGeom>
        </p:spPr>
        <p:txBody>
          <a:bodyPr lIns="121935" tIns="60968" rIns="121935" bIns="60968" anchor="b" anchorCtr="0">
            <a:noAutofit/>
          </a:bodyPr>
          <a:lstStyle>
            <a:lvl1pPr marL="0" indent="0" algn="l">
              <a:buNone/>
              <a:defRPr sz="1600" b="0" i="0">
                <a:solidFill>
                  <a:schemeClr val="tx1"/>
                </a:solidFill>
                <a:latin typeface="+mn-lt"/>
                <a:cs typeface="CiscoSansTT ExtraLight" panose="020B0303020201020303" pitchFamily="34" charset="0"/>
              </a:defRPr>
            </a:lvl1pPr>
            <a:lvl2pPr marL="457298" indent="0" algn="ctr">
              <a:buNone/>
              <a:defRPr>
                <a:solidFill>
                  <a:schemeClr val="tx1">
                    <a:tint val="75000"/>
                  </a:schemeClr>
                </a:solidFill>
              </a:defRPr>
            </a:lvl2pPr>
            <a:lvl3pPr marL="914597" indent="0" algn="ctr">
              <a:buNone/>
              <a:defRPr>
                <a:solidFill>
                  <a:schemeClr val="tx1">
                    <a:tint val="75000"/>
                  </a:schemeClr>
                </a:solidFill>
              </a:defRPr>
            </a:lvl3pPr>
            <a:lvl4pPr marL="1371897" indent="0" algn="ctr">
              <a:buNone/>
              <a:defRPr>
                <a:solidFill>
                  <a:schemeClr val="tx1">
                    <a:tint val="75000"/>
                  </a:schemeClr>
                </a:solidFill>
              </a:defRPr>
            </a:lvl4pPr>
            <a:lvl5pPr marL="1829197" indent="0" algn="ctr">
              <a:buNone/>
              <a:defRPr>
                <a:solidFill>
                  <a:schemeClr val="tx1">
                    <a:tint val="75000"/>
                  </a:schemeClr>
                </a:solidFill>
              </a:defRPr>
            </a:lvl5pPr>
            <a:lvl6pPr marL="2286495" indent="0" algn="ctr">
              <a:buNone/>
              <a:defRPr>
                <a:solidFill>
                  <a:schemeClr val="tx1">
                    <a:tint val="75000"/>
                  </a:schemeClr>
                </a:solidFill>
              </a:defRPr>
            </a:lvl6pPr>
            <a:lvl7pPr marL="2743794" indent="0" algn="ctr">
              <a:buNone/>
              <a:defRPr>
                <a:solidFill>
                  <a:schemeClr val="tx1">
                    <a:tint val="75000"/>
                  </a:schemeClr>
                </a:solidFill>
              </a:defRPr>
            </a:lvl7pPr>
            <a:lvl8pPr marL="3201093" indent="0" algn="ctr">
              <a:buNone/>
              <a:defRPr>
                <a:solidFill>
                  <a:schemeClr val="tx1">
                    <a:tint val="75000"/>
                  </a:schemeClr>
                </a:solidFill>
              </a:defRPr>
            </a:lvl8pPr>
            <a:lvl9pPr marL="3658393"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userDrawn="1">
            <p:ph type="body" sz="quarter" idx="10" hasCustomPrompt="1"/>
          </p:nvPr>
        </p:nvSpPr>
        <p:spPr>
          <a:xfrm>
            <a:off x="346581" y="5164903"/>
            <a:ext cx="10819684" cy="384175"/>
          </a:xfrm>
          <a:prstGeom prst="rect">
            <a:avLst/>
          </a:prstGeom>
        </p:spPr>
        <p:txBody>
          <a:bodyPr lIns="121935" tIns="60968" rIns="121935" bIns="60968"/>
          <a:lstStyle>
            <a:lvl1pPr marL="0" indent="0" algn="l">
              <a:buFontTx/>
              <a:buNone/>
              <a:defRPr lang="en-US" sz="1600" b="0" i="0" kern="1200" dirty="0" smtClean="0">
                <a:solidFill>
                  <a:schemeClr val="tx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userDrawn="1">
            <p:ph type="body" sz="quarter" idx="11" hasCustomPrompt="1"/>
          </p:nvPr>
        </p:nvSpPr>
        <p:spPr>
          <a:xfrm>
            <a:off x="335883" y="5938225"/>
            <a:ext cx="10819684" cy="384175"/>
          </a:xfrm>
          <a:prstGeom prst="rect">
            <a:avLst/>
          </a:prstGeom>
        </p:spPr>
        <p:txBody>
          <a:bodyPr lIns="121935" tIns="60968" rIns="121935" bIns="60968"/>
          <a:lstStyle>
            <a:lvl1pPr marL="0" indent="0" algn="l">
              <a:buFontTx/>
              <a:buNone/>
              <a:defRPr lang="en-US" sz="1600" b="0" i="0" kern="1200" dirty="0" smtClean="0">
                <a:solidFill>
                  <a:schemeClr val="tx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userDrawn="1">
            <p:ph type="body" sz="quarter" idx="13" hasCustomPrompt="1"/>
          </p:nvPr>
        </p:nvSpPr>
        <p:spPr>
          <a:xfrm>
            <a:off x="336848" y="3496670"/>
            <a:ext cx="11073050" cy="398668"/>
          </a:xfrm>
          <a:prstGeom prst="rect">
            <a:avLst/>
          </a:prstGeom>
        </p:spPr>
        <p:txBody>
          <a:bodyPr lIns="121935" tIns="60968" rIns="121935" bIns="60968"/>
          <a:lstStyle>
            <a:lvl1pPr marL="0" indent="0">
              <a:buFont typeface="Arial" panose="020B0604020202020204" pitchFamily="34" charset="0"/>
              <a:buNone/>
              <a:defRPr sz="2400" baseline="0">
                <a:solidFill>
                  <a:schemeClr val="tx1"/>
                </a:solidFill>
                <a:latin typeface="+mj-lt"/>
              </a:defRPr>
            </a:lvl1pPr>
            <a:lvl2pPr marL="406505" indent="0">
              <a:buNone/>
              <a:defRPr/>
            </a:lvl2pPr>
            <a:lvl3pPr marL="570059" indent="0">
              <a:buNone/>
              <a:defRPr/>
            </a:lvl3pPr>
            <a:lvl4pPr marL="689153" indent="0">
              <a:buNone/>
              <a:defRPr/>
            </a:lvl4pPr>
            <a:lvl5pPr marL="801895" indent="0">
              <a:buNone/>
              <a:defRPr/>
            </a:lvl5pPr>
          </a:lstStyle>
          <a:p>
            <a:pPr lvl="0"/>
            <a:r>
              <a:rPr lang="en-GB" dirty="0" smtClean="0"/>
              <a:t>Subhead goes here</a:t>
            </a:r>
            <a:endParaRPr lang="en-GB" dirty="0"/>
          </a:p>
        </p:txBody>
      </p:sp>
      <p:cxnSp>
        <p:nvCxnSpPr>
          <p:cNvPr id="27" name="Straight Connector 26"/>
          <p:cNvCxnSpPr/>
          <p:nvPr userDrawn="1"/>
        </p:nvCxnSpPr>
        <p:spPr>
          <a:xfrm>
            <a:off x="0" y="6743700"/>
            <a:ext cx="1219517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grpSp>
        <p:nvGrpSpPr>
          <p:cNvPr id="2" name="Group 67"/>
          <p:cNvGrpSpPr/>
          <p:nvPr userDrawn="1"/>
        </p:nvGrpSpPr>
        <p:grpSpPr>
          <a:xfrm>
            <a:off x="380316" y="410499"/>
            <a:ext cx="1150618" cy="613107"/>
            <a:chOff x="609606" y="528528"/>
            <a:chExt cx="1444732" cy="763787"/>
          </a:xfrm>
          <a:solidFill>
            <a:srgbClr val="7F7F7F"/>
          </a:solidFill>
        </p:grpSpPr>
        <p:sp>
          <p:nvSpPr>
            <p:cNvPr id="74" name="Rectangle 73"/>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609676" fontAlgn="auto">
                <a:spcBef>
                  <a:spcPts val="0"/>
                </a:spcBef>
                <a:spcAft>
                  <a:spcPts val="0"/>
                </a:spcAft>
              </a:pPr>
              <a:endParaRPr lang="en-US" sz="2400" dirty="0">
                <a:solidFill>
                  <a:srgbClr val="FFFFFF"/>
                </a:solidFill>
                <a:latin typeface="CiscoSansTT ExtraLight"/>
                <a:ea typeface="+mn-ea"/>
              </a:endParaRPr>
            </a:p>
          </p:txBody>
        </p:sp>
        <p:sp>
          <p:nvSpPr>
            <p:cNvPr id="75" name="Freeform 7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609676" fontAlgn="auto">
                <a:spcBef>
                  <a:spcPts val="0"/>
                </a:spcBef>
                <a:spcAft>
                  <a:spcPts val="0"/>
                </a:spcAft>
              </a:pPr>
              <a:endParaRPr lang="en-US" sz="2400" dirty="0">
                <a:solidFill>
                  <a:srgbClr val="FFFFFF"/>
                </a:solidFill>
                <a:latin typeface="CiscoSansTT ExtraLight"/>
                <a:ea typeface="+mn-ea"/>
              </a:endParaRPr>
            </a:p>
          </p:txBody>
        </p:sp>
        <p:sp>
          <p:nvSpPr>
            <p:cNvPr id="76" name="Freeform 7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609676" fontAlgn="auto">
                <a:spcBef>
                  <a:spcPts val="0"/>
                </a:spcBef>
                <a:spcAft>
                  <a:spcPts val="0"/>
                </a:spcAft>
              </a:pPr>
              <a:endParaRPr lang="en-US" sz="2400" dirty="0">
                <a:solidFill>
                  <a:srgbClr val="FFFFFF"/>
                </a:solidFill>
                <a:latin typeface="CiscoSansTT ExtraLight"/>
                <a:ea typeface="+mn-ea"/>
              </a:endParaRPr>
            </a:p>
          </p:txBody>
        </p:sp>
        <p:sp>
          <p:nvSpPr>
            <p:cNvPr id="77" name="Freeform 7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609676" fontAlgn="auto">
                <a:spcBef>
                  <a:spcPts val="0"/>
                </a:spcBef>
                <a:spcAft>
                  <a:spcPts val="0"/>
                </a:spcAft>
              </a:pPr>
              <a:endParaRPr lang="en-US" sz="2400" dirty="0">
                <a:solidFill>
                  <a:srgbClr val="FFFFFF"/>
                </a:solidFill>
                <a:latin typeface="CiscoSansTT ExtraLight"/>
                <a:ea typeface="+mn-ea"/>
              </a:endParaRPr>
            </a:p>
          </p:txBody>
        </p:sp>
        <p:sp>
          <p:nvSpPr>
            <p:cNvPr id="78" name="Freeform 7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609676" fontAlgn="auto">
                <a:spcBef>
                  <a:spcPts val="0"/>
                </a:spcBef>
                <a:spcAft>
                  <a:spcPts val="0"/>
                </a:spcAft>
              </a:pPr>
              <a:endParaRPr lang="en-US" sz="2400" dirty="0">
                <a:solidFill>
                  <a:srgbClr val="FFFFFF"/>
                </a:solidFill>
                <a:latin typeface="CiscoSansTT ExtraLight"/>
                <a:ea typeface="+mn-ea"/>
              </a:endParaRPr>
            </a:p>
          </p:txBody>
        </p:sp>
        <p:sp>
          <p:nvSpPr>
            <p:cNvPr id="79" name="Freeform 7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609676" fontAlgn="auto">
                <a:spcBef>
                  <a:spcPts val="0"/>
                </a:spcBef>
                <a:spcAft>
                  <a:spcPts val="0"/>
                </a:spcAft>
              </a:pPr>
              <a:endParaRPr lang="en-US" sz="2400" dirty="0">
                <a:solidFill>
                  <a:srgbClr val="FFFFFF"/>
                </a:solidFill>
                <a:latin typeface="CiscoSansTT ExtraLight"/>
                <a:ea typeface="+mn-ea"/>
              </a:endParaRPr>
            </a:p>
          </p:txBody>
        </p:sp>
        <p:sp>
          <p:nvSpPr>
            <p:cNvPr id="80" name="Freeform 7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609676" fontAlgn="auto">
                <a:spcBef>
                  <a:spcPts val="0"/>
                </a:spcBef>
                <a:spcAft>
                  <a:spcPts val="0"/>
                </a:spcAft>
              </a:pPr>
              <a:endParaRPr lang="en-US" sz="2400" dirty="0">
                <a:solidFill>
                  <a:srgbClr val="FFFFFF"/>
                </a:solidFill>
                <a:latin typeface="CiscoSansTT ExtraLight"/>
                <a:ea typeface="+mn-ea"/>
              </a:endParaRPr>
            </a:p>
          </p:txBody>
        </p:sp>
        <p:sp>
          <p:nvSpPr>
            <p:cNvPr id="81" name="Freeform 8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609676" fontAlgn="auto">
                <a:spcBef>
                  <a:spcPts val="0"/>
                </a:spcBef>
                <a:spcAft>
                  <a:spcPts val="0"/>
                </a:spcAft>
              </a:pPr>
              <a:endParaRPr lang="en-US" sz="2400" dirty="0">
                <a:solidFill>
                  <a:srgbClr val="FFFFFF"/>
                </a:solidFill>
                <a:latin typeface="CiscoSansTT ExtraLight"/>
                <a:ea typeface="+mn-ea"/>
              </a:endParaRPr>
            </a:p>
          </p:txBody>
        </p:sp>
        <p:sp>
          <p:nvSpPr>
            <p:cNvPr id="82" name="Freeform 8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609676" fontAlgn="auto">
                <a:spcBef>
                  <a:spcPts val="0"/>
                </a:spcBef>
                <a:spcAft>
                  <a:spcPts val="0"/>
                </a:spcAft>
              </a:pPr>
              <a:endParaRPr lang="en-US" sz="2400" dirty="0">
                <a:solidFill>
                  <a:srgbClr val="FFFFFF"/>
                </a:solidFill>
                <a:latin typeface="CiscoSansTT ExtraLight"/>
                <a:ea typeface="+mn-ea"/>
              </a:endParaRPr>
            </a:p>
          </p:txBody>
        </p:sp>
        <p:sp>
          <p:nvSpPr>
            <p:cNvPr id="83" name="Freeform 8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609676" fontAlgn="auto">
                <a:spcBef>
                  <a:spcPts val="0"/>
                </a:spcBef>
                <a:spcAft>
                  <a:spcPts val="0"/>
                </a:spcAft>
              </a:pPr>
              <a:endParaRPr lang="en-US" sz="2400" dirty="0">
                <a:solidFill>
                  <a:srgbClr val="FFFFFF"/>
                </a:solidFill>
                <a:latin typeface="CiscoSansTT ExtraLight"/>
                <a:ea typeface="+mn-ea"/>
              </a:endParaRPr>
            </a:p>
          </p:txBody>
        </p:sp>
        <p:sp>
          <p:nvSpPr>
            <p:cNvPr id="84" name="Freeform 8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609676" fontAlgn="auto">
                <a:spcBef>
                  <a:spcPts val="0"/>
                </a:spcBef>
                <a:spcAft>
                  <a:spcPts val="0"/>
                </a:spcAft>
              </a:pPr>
              <a:endParaRPr lang="en-US" sz="2400" dirty="0">
                <a:solidFill>
                  <a:srgbClr val="FFFFFF"/>
                </a:solidFill>
                <a:latin typeface="CiscoSansTT ExtraLight"/>
                <a:ea typeface="+mn-ea"/>
              </a:endParaRPr>
            </a:p>
          </p:txBody>
        </p:sp>
        <p:sp>
          <p:nvSpPr>
            <p:cNvPr id="85" name="Freeform 8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609676" fontAlgn="auto">
                <a:spcBef>
                  <a:spcPts val="0"/>
                </a:spcBef>
                <a:spcAft>
                  <a:spcPts val="0"/>
                </a:spcAft>
              </a:pPr>
              <a:endParaRPr lang="en-US" sz="2400" dirty="0">
                <a:solidFill>
                  <a:srgbClr val="FFFFFF"/>
                </a:solidFill>
                <a:latin typeface="CiscoSansTT ExtraLight"/>
                <a:ea typeface="+mn-ea"/>
              </a:endParaRPr>
            </a:p>
          </p:txBody>
        </p:sp>
        <p:sp>
          <p:nvSpPr>
            <p:cNvPr id="86" name="Freeform 8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609676" fontAlgn="auto">
                <a:spcBef>
                  <a:spcPts val="0"/>
                </a:spcBef>
                <a:spcAft>
                  <a:spcPts val="0"/>
                </a:spcAft>
              </a:pPr>
              <a:endParaRPr lang="en-US" sz="2400" dirty="0">
                <a:solidFill>
                  <a:srgbClr val="FFFFFF"/>
                </a:solidFill>
                <a:latin typeface="CiscoSansTT ExtraLight"/>
                <a:ea typeface="+mn-ea"/>
              </a:endParaRPr>
            </a:p>
          </p:txBody>
        </p:sp>
        <p:sp>
          <p:nvSpPr>
            <p:cNvPr id="87" name="Freeform 8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609676" fontAlgn="auto">
                <a:spcBef>
                  <a:spcPts val="0"/>
                </a:spcBef>
                <a:spcAft>
                  <a:spcPts val="0"/>
                </a:spcAft>
              </a:pPr>
              <a:endParaRPr lang="en-US" sz="2400" dirty="0">
                <a:solidFill>
                  <a:srgbClr val="FFFFFF"/>
                </a:solidFill>
                <a:latin typeface="CiscoSansTT ExtraLight"/>
                <a:ea typeface="+mn-ea"/>
              </a:endParaRPr>
            </a:p>
          </p:txBody>
        </p:sp>
      </p:grpSp>
    </p:spTree>
    <p:extLst>
      <p:ext uri="{BB962C8B-B14F-4D97-AF65-F5344CB8AC3E}">
        <p14:creationId xmlns:p14="http://schemas.microsoft.com/office/powerpoint/2010/main" val="1778829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xmlns:p14="http://schemas.microsoft.com/office/powerpoint/2010/mai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Title Slide White">
    <p:spTree>
      <p:nvGrpSpPr>
        <p:cNvPr id="1" name=""/>
        <p:cNvGrpSpPr/>
        <p:nvPr/>
      </p:nvGrpSpPr>
      <p:grpSpPr>
        <a:xfrm>
          <a:off x="0" y="0"/>
          <a:ext cx="0" cy="0"/>
          <a:chOff x="0" y="0"/>
          <a:chExt cx="0" cy="0"/>
        </a:xfrm>
      </p:grpSpPr>
      <p:sp>
        <p:nvSpPr>
          <p:cNvPr id="23" name="Title 1"/>
          <p:cNvSpPr>
            <a:spLocks noGrp="1"/>
          </p:cNvSpPr>
          <p:nvPr userDrawn="1">
            <p:ph type="ctrTitle" hasCustomPrompt="1"/>
          </p:nvPr>
        </p:nvSpPr>
        <p:spPr>
          <a:xfrm>
            <a:off x="295267" y="2811836"/>
            <a:ext cx="11071840" cy="859640"/>
          </a:xfrm>
          <a:prstGeom prst="rect">
            <a:avLst/>
          </a:prstGeom>
        </p:spPr>
        <p:txBody>
          <a:bodyPr anchor="b" anchorCtr="0"/>
          <a:lstStyle>
            <a:lvl1pPr marL="0" indent="0" algn="l">
              <a:lnSpc>
                <a:spcPct val="90000"/>
              </a:lnSpc>
              <a:buFont typeface="Arial" panose="020B0604020202020204" pitchFamily="34" charset="0"/>
              <a:buNone/>
              <a:defRPr sz="6000" b="0" i="0" spc="0" baseline="0">
                <a:solidFill>
                  <a:schemeClr val="tx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userDrawn="1">
            <p:ph type="subTitle" idx="1" hasCustomPrompt="1"/>
          </p:nvPr>
        </p:nvSpPr>
        <p:spPr>
          <a:xfrm>
            <a:off x="347352" y="4828018"/>
            <a:ext cx="10818985" cy="384175"/>
          </a:xfrm>
          <a:prstGeom prst="rect">
            <a:avLst/>
          </a:prstGeom>
        </p:spPr>
        <p:txBody>
          <a:bodyPr lIns="121935" tIns="60968" rIns="121935" bIns="60968" anchor="b" anchorCtr="0">
            <a:noAutofit/>
          </a:bodyPr>
          <a:lstStyle>
            <a:lvl1pPr marL="0" indent="0" algn="l">
              <a:buNone/>
              <a:defRPr sz="1600" b="0" i="0">
                <a:solidFill>
                  <a:schemeClr val="tx1"/>
                </a:solidFill>
                <a:latin typeface="+mn-lt"/>
                <a:cs typeface="CiscoSansTT ExtraLight" panose="020B0303020201020303" pitchFamily="34" charset="0"/>
              </a:defRPr>
            </a:lvl1pPr>
            <a:lvl2pPr marL="457298" indent="0" algn="ctr">
              <a:buNone/>
              <a:defRPr>
                <a:solidFill>
                  <a:schemeClr val="tx1">
                    <a:tint val="75000"/>
                  </a:schemeClr>
                </a:solidFill>
              </a:defRPr>
            </a:lvl2pPr>
            <a:lvl3pPr marL="914597" indent="0" algn="ctr">
              <a:buNone/>
              <a:defRPr>
                <a:solidFill>
                  <a:schemeClr val="tx1">
                    <a:tint val="75000"/>
                  </a:schemeClr>
                </a:solidFill>
              </a:defRPr>
            </a:lvl3pPr>
            <a:lvl4pPr marL="1371897" indent="0" algn="ctr">
              <a:buNone/>
              <a:defRPr>
                <a:solidFill>
                  <a:schemeClr val="tx1">
                    <a:tint val="75000"/>
                  </a:schemeClr>
                </a:solidFill>
              </a:defRPr>
            </a:lvl4pPr>
            <a:lvl5pPr marL="1829197" indent="0" algn="ctr">
              <a:buNone/>
              <a:defRPr>
                <a:solidFill>
                  <a:schemeClr val="tx1">
                    <a:tint val="75000"/>
                  </a:schemeClr>
                </a:solidFill>
              </a:defRPr>
            </a:lvl5pPr>
            <a:lvl6pPr marL="2286495" indent="0" algn="ctr">
              <a:buNone/>
              <a:defRPr>
                <a:solidFill>
                  <a:schemeClr val="tx1">
                    <a:tint val="75000"/>
                  </a:schemeClr>
                </a:solidFill>
              </a:defRPr>
            </a:lvl6pPr>
            <a:lvl7pPr marL="2743794" indent="0" algn="ctr">
              <a:buNone/>
              <a:defRPr>
                <a:solidFill>
                  <a:schemeClr val="tx1">
                    <a:tint val="75000"/>
                  </a:schemeClr>
                </a:solidFill>
              </a:defRPr>
            </a:lvl7pPr>
            <a:lvl8pPr marL="3201093" indent="0" algn="ctr">
              <a:buNone/>
              <a:defRPr>
                <a:solidFill>
                  <a:schemeClr val="tx1">
                    <a:tint val="75000"/>
                  </a:schemeClr>
                </a:solidFill>
              </a:defRPr>
            </a:lvl8pPr>
            <a:lvl9pPr marL="3658393"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userDrawn="1">
            <p:ph type="body" sz="quarter" idx="10" hasCustomPrompt="1"/>
          </p:nvPr>
        </p:nvSpPr>
        <p:spPr>
          <a:xfrm>
            <a:off x="346581" y="5164903"/>
            <a:ext cx="10819684" cy="384175"/>
          </a:xfrm>
          <a:prstGeom prst="rect">
            <a:avLst/>
          </a:prstGeom>
        </p:spPr>
        <p:txBody>
          <a:bodyPr lIns="121935" tIns="60968" rIns="121935" bIns="60968"/>
          <a:lstStyle>
            <a:lvl1pPr marL="0" indent="0" algn="l">
              <a:buFontTx/>
              <a:buNone/>
              <a:defRPr lang="en-US" sz="1600" b="0" i="0" kern="1200" dirty="0" smtClean="0">
                <a:solidFill>
                  <a:schemeClr val="tx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userDrawn="1">
            <p:ph type="body" sz="quarter" idx="11" hasCustomPrompt="1"/>
          </p:nvPr>
        </p:nvSpPr>
        <p:spPr>
          <a:xfrm>
            <a:off x="335883" y="5938225"/>
            <a:ext cx="10819684" cy="384175"/>
          </a:xfrm>
          <a:prstGeom prst="rect">
            <a:avLst/>
          </a:prstGeom>
        </p:spPr>
        <p:txBody>
          <a:bodyPr lIns="121935" tIns="60968" rIns="121935" bIns="60968"/>
          <a:lstStyle>
            <a:lvl1pPr marL="0" indent="0" algn="l">
              <a:buFontTx/>
              <a:buNone/>
              <a:defRPr lang="en-US" sz="1600" b="0" i="0" kern="1200" dirty="0" smtClean="0">
                <a:solidFill>
                  <a:schemeClr val="tx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userDrawn="1">
            <p:ph type="body" sz="quarter" idx="13" hasCustomPrompt="1"/>
          </p:nvPr>
        </p:nvSpPr>
        <p:spPr>
          <a:xfrm>
            <a:off x="336848" y="3496670"/>
            <a:ext cx="11073050" cy="398668"/>
          </a:xfrm>
          <a:prstGeom prst="rect">
            <a:avLst/>
          </a:prstGeom>
        </p:spPr>
        <p:txBody>
          <a:bodyPr lIns="121935" tIns="60968" rIns="121935" bIns="60968"/>
          <a:lstStyle>
            <a:lvl1pPr marL="0" indent="0">
              <a:buFont typeface="Arial" panose="020B0604020202020204" pitchFamily="34" charset="0"/>
              <a:buNone/>
              <a:defRPr sz="2400" baseline="0">
                <a:solidFill>
                  <a:schemeClr val="tx1"/>
                </a:solidFill>
                <a:latin typeface="+mj-lt"/>
              </a:defRPr>
            </a:lvl1pPr>
            <a:lvl2pPr marL="406505" indent="0">
              <a:buNone/>
              <a:defRPr/>
            </a:lvl2pPr>
            <a:lvl3pPr marL="570059" indent="0">
              <a:buNone/>
              <a:defRPr/>
            </a:lvl3pPr>
            <a:lvl4pPr marL="689153" indent="0">
              <a:buNone/>
              <a:defRPr/>
            </a:lvl4pPr>
            <a:lvl5pPr marL="801895" indent="0">
              <a:buNone/>
              <a:defRPr/>
            </a:lvl5pPr>
          </a:lstStyle>
          <a:p>
            <a:pPr lvl="0"/>
            <a:r>
              <a:rPr lang="en-GB" dirty="0" smtClean="0"/>
              <a:t>Subhead goes here</a:t>
            </a:r>
            <a:endParaRPr lang="en-GB" dirty="0"/>
          </a:p>
        </p:txBody>
      </p:sp>
      <p:cxnSp>
        <p:nvCxnSpPr>
          <p:cNvPr id="27" name="Straight Connector 26"/>
          <p:cNvCxnSpPr/>
          <p:nvPr userDrawn="1"/>
        </p:nvCxnSpPr>
        <p:spPr>
          <a:xfrm>
            <a:off x="0" y="6743700"/>
            <a:ext cx="1219517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grpSp>
        <p:nvGrpSpPr>
          <p:cNvPr id="2" name="Group 67"/>
          <p:cNvGrpSpPr/>
          <p:nvPr userDrawn="1"/>
        </p:nvGrpSpPr>
        <p:grpSpPr>
          <a:xfrm>
            <a:off x="380316" y="410499"/>
            <a:ext cx="1150618" cy="613107"/>
            <a:chOff x="609606" y="528528"/>
            <a:chExt cx="1444732" cy="763787"/>
          </a:xfrm>
          <a:solidFill>
            <a:srgbClr val="7F7F7F"/>
          </a:solidFill>
        </p:grpSpPr>
        <p:sp>
          <p:nvSpPr>
            <p:cNvPr id="74" name="Rectangle 73"/>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609676" fontAlgn="auto">
                <a:spcBef>
                  <a:spcPts val="0"/>
                </a:spcBef>
                <a:spcAft>
                  <a:spcPts val="0"/>
                </a:spcAft>
              </a:pPr>
              <a:endParaRPr lang="en-US" sz="2400" dirty="0">
                <a:solidFill>
                  <a:srgbClr val="FFFFFF"/>
                </a:solidFill>
                <a:latin typeface="CiscoSansTT ExtraLight"/>
                <a:ea typeface="+mn-ea"/>
              </a:endParaRPr>
            </a:p>
          </p:txBody>
        </p:sp>
        <p:sp>
          <p:nvSpPr>
            <p:cNvPr id="75" name="Freeform 7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609676" fontAlgn="auto">
                <a:spcBef>
                  <a:spcPts val="0"/>
                </a:spcBef>
                <a:spcAft>
                  <a:spcPts val="0"/>
                </a:spcAft>
              </a:pPr>
              <a:endParaRPr lang="en-US" sz="2400" dirty="0">
                <a:solidFill>
                  <a:srgbClr val="FFFFFF"/>
                </a:solidFill>
                <a:latin typeface="CiscoSansTT ExtraLight"/>
                <a:ea typeface="+mn-ea"/>
              </a:endParaRPr>
            </a:p>
          </p:txBody>
        </p:sp>
        <p:sp>
          <p:nvSpPr>
            <p:cNvPr id="76" name="Freeform 7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609676" fontAlgn="auto">
                <a:spcBef>
                  <a:spcPts val="0"/>
                </a:spcBef>
                <a:spcAft>
                  <a:spcPts val="0"/>
                </a:spcAft>
              </a:pPr>
              <a:endParaRPr lang="en-US" sz="2400" dirty="0">
                <a:solidFill>
                  <a:srgbClr val="FFFFFF"/>
                </a:solidFill>
                <a:latin typeface="CiscoSansTT ExtraLight"/>
                <a:ea typeface="+mn-ea"/>
              </a:endParaRPr>
            </a:p>
          </p:txBody>
        </p:sp>
        <p:sp>
          <p:nvSpPr>
            <p:cNvPr id="77" name="Freeform 7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609676" fontAlgn="auto">
                <a:spcBef>
                  <a:spcPts val="0"/>
                </a:spcBef>
                <a:spcAft>
                  <a:spcPts val="0"/>
                </a:spcAft>
              </a:pPr>
              <a:endParaRPr lang="en-US" sz="2400" dirty="0">
                <a:solidFill>
                  <a:srgbClr val="FFFFFF"/>
                </a:solidFill>
                <a:latin typeface="CiscoSansTT ExtraLight"/>
                <a:ea typeface="+mn-ea"/>
              </a:endParaRPr>
            </a:p>
          </p:txBody>
        </p:sp>
        <p:sp>
          <p:nvSpPr>
            <p:cNvPr id="78" name="Freeform 7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609676" fontAlgn="auto">
                <a:spcBef>
                  <a:spcPts val="0"/>
                </a:spcBef>
                <a:spcAft>
                  <a:spcPts val="0"/>
                </a:spcAft>
              </a:pPr>
              <a:endParaRPr lang="en-US" sz="2400" dirty="0">
                <a:solidFill>
                  <a:srgbClr val="FFFFFF"/>
                </a:solidFill>
                <a:latin typeface="CiscoSansTT ExtraLight"/>
                <a:ea typeface="+mn-ea"/>
              </a:endParaRPr>
            </a:p>
          </p:txBody>
        </p:sp>
        <p:sp>
          <p:nvSpPr>
            <p:cNvPr id="79" name="Freeform 7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609676" fontAlgn="auto">
                <a:spcBef>
                  <a:spcPts val="0"/>
                </a:spcBef>
                <a:spcAft>
                  <a:spcPts val="0"/>
                </a:spcAft>
              </a:pPr>
              <a:endParaRPr lang="en-US" sz="2400" dirty="0">
                <a:solidFill>
                  <a:srgbClr val="FFFFFF"/>
                </a:solidFill>
                <a:latin typeface="CiscoSansTT ExtraLight"/>
                <a:ea typeface="+mn-ea"/>
              </a:endParaRPr>
            </a:p>
          </p:txBody>
        </p:sp>
        <p:sp>
          <p:nvSpPr>
            <p:cNvPr id="80" name="Freeform 7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609676" fontAlgn="auto">
                <a:spcBef>
                  <a:spcPts val="0"/>
                </a:spcBef>
                <a:spcAft>
                  <a:spcPts val="0"/>
                </a:spcAft>
              </a:pPr>
              <a:endParaRPr lang="en-US" sz="2400" dirty="0">
                <a:solidFill>
                  <a:srgbClr val="FFFFFF"/>
                </a:solidFill>
                <a:latin typeface="CiscoSansTT ExtraLight"/>
                <a:ea typeface="+mn-ea"/>
              </a:endParaRPr>
            </a:p>
          </p:txBody>
        </p:sp>
        <p:sp>
          <p:nvSpPr>
            <p:cNvPr id="81" name="Freeform 8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609676" fontAlgn="auto">
                <a:spcBef>
                  <a:spcPts val="0"/>
                </a:spcBef>
                <a:spcAft>
                  <a:spcPts val="0"/>
                </a:spcAft>
              </a:pPr>
              <a:endParaRPr lang="en-US" sz="2400" dirty="0">
                <a:solidFill>
                  <a:srgbClr val="FFFFFF"/>
                </a:solidFill>
                <a:latin typeface="CiscoSansTT ExtraLight"/>
                <a:ea typeface="+mn-ea"/>
              </a:endParaRPr>
            </a:p>
          </p:txBody>
        </p:sp>
        <p:sp>
          <p:nvSpPr>
            <p:cNvPr id="82" name="Freeform 8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609676" fontAlgn="auto">
                <a:spcBef>
                  <a:spcPts val="0"/>
                </a:spcBef>
                <a:spcAft>
                  <a:spcPts val="0"/>
                </a:spcAft>
              </a:pPr>
              <a:endParaRPr lang="en-US" sz="2400" dirty="0">
                <a:solidFill>
                  <a:srgbClr val="FFFFFF"/>
                </a:solidFill>
                <a:latin typeface="CiscoSansTT ExtraLight"/>
                <a:ea typeface="+mn-ea"/>
              </a:endParaRPr>
            </a:p>
          </p:txBody>
        </p:sp>
        <p:sp>
          <p:nvSpPr>
            <p:cNvPr id="83" name="Freeform 8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609676" fontAlgn="auto">
                <a:spcBef>
                  <a:spcPts val="0"/>
                </a:spcBef>
                <a:spcAft>
                  <a:spcPts val="0"/>
                </a:spcAft>
              </a:pPr>
              <a:endParaRPr lang="en-US" sz="2400" dirty="0">
                <a:solidFill>
                  <a:srgbClr val="FFFFFF"/>
                </a:solidFill>
                <a:latin typeface="CiscoSansTT ExtraLight"/>
                <a:ea typeface="+mn-ea"/>
              </a:endParaRPr>
            </a:p>
          </p:txBody>
        </p:sp>
        <p:sp>
          <p:nvSpPr>
            <p:cNvPr id="84" name="Freeform 8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609676" fontAlgn="auto">
                <a:spcBef>
                  <a:spcPts val="0"/>
                </a:spcBef>
                <a:spcAft>
                  <a:spcPts val="0"/>
                </a:spcAft>
              </a:pPr>
              <a:endParaRPr lang="en-US" sz="2400" dirty="0">
                <a:solidFill>
                  <a:srgbClr val="FFFFFF"/>
                </a:solidFill>
                <a:latin typeface="CiscoSansTT ExtraLight"/>
                <a:ea typeface="+mn-ea"/>
              </a:endParaRPr>
            </a:p>
          </p:txBody>
        </p:sp>
        <p:sp>
          <p:nvSpPr>
            <p:cNvPr id="85" name="Freeform 8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609676" fontAlgn="auto">
                <a:spcBef>
                  <a:spcPts val="0"/>
                </a:spcBef>
                <a:spcAft>
                  <a:spcPts val="0"/>
                </a:spcAft>
              </a:pPr>
              <a:endParaRPr lang="en-US" sz="2400" dirty="0">
                <a:solidFill>
                  <a:srgbClr val="FFFFFF"/>
                </a:solidFill>
                <a:latin typeface="CiscoSansTT ExtraLight"/>
                <a:ea typeface="+mn-ea"/>
              </a:endParaRPr>
            </a:p>
          </p:txBody>
        </p:sp>
        <p:sp>
          <p:nvSpPr>
            <p:cNvPr id="86" name="Freeform 8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609676" fontAlgn="auto">
                <a:spcBef>
                  <a:spcPts val="0"/>
                </a:spcBef>
                <a:spcAft>
                  <a:spcPts val="0"/>
                </a:spcAft>
              </a:pPr>
              <a:endParaRPr lang="en-US" sz="2400" dirty="0">
                <a:solidFill>
                  <a:srgbClr val="FFFFFF"/>
                </a:solidFill>
                <a:latin typeface="CiscoSansTT ExtraLight"/>
                <a:ea typeface="+mn-ea"/>
              </a:endParaRPr>
            </a:p>
          </p:txBody>
        </p:sp>
        <p:sp>
          <p:nvSpPr>
            <p:cNvPr id="87" name="Freeform 8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609676" fontAlgn="auto">
                <a:spcBef>
                  <a:spcPts val="0"/>
                </a:spcBef>
                <a:spcAft>
                  <a:spcPts val="0"/>
                </a:spcAft>
              </a:pPr>
              <a:endParaRPr lang="en-US" sz="2400" dirty="0">
                <a:solidFill>
                  <a:srgbClr val="FFFFFF"/>
                </a:solidFill>
                <a:latin typeface="CiscoSansTT ExtraLight"/>
                <a:ea typeface="+mn-ea"/>
              </a:endParaRPr>
            </a:p>
          </p:txBody>
        </p:sp>
      </p:grpSp>
    </p:spTree>
    <p:extLst>
      <p:ext uri="{BB962C8B-B14F-4D97-AF65-F5344CB8AC3E}">
        <p14:creationId xmlns:p14="http://schemas.microsoft.com/office/powerpoint/2010/main" val="2773823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xmlns:p14="http://schemas.microsoft.com/office/powerpoint/2010/mai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95267" y="2811836"/>
            <a:ext cx="11071840" cy="859640"/>
          </a:xfrm>
          <a:prstGeom prst="rect">
            <a:avLst/>
          </a:prstGeom>
        </p:spPr>
        <p:txBody>
          <a:bodyPr anchor="b" anchorCtr="0"/>
          <a:lstStyle>
            <a:lvl1pPr marL="0" indent="0" algn="l">
              <a:lnSpc>
                <a:spcPct val="90000"/>
              </a:lnSpc>
              <a:buFont typeface="Arial" panose="020B0604020202020204" pitchFamily="34" charset="0"/>
              <a:buNone/>
              <a:defRPr sz="6000" b="0" i="0" spc="0" baseline="0">
                <a:solidFill>
                  <a:schemeClr val="bg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p:ph type="subTitle" idx="1" hasCustomPrompt="1"/>
          </p:nvPr>
        </p:nvSpPr>
        <p:spPr>
          <a:xfrm>
            <a:off x="336654" y="4828018"/>
            <a:ext cx="10818985" cy="384175"/>
          </a:xfrm>
          <a:prstGeom prst="rect">
            <a:avLst/>
          </a:prstGeom>
        </p:spPr>
        <p:txBody>
          <a:bodyPr lIns="121935" tIns="60968" rIns="121935" bIns="60968" anchor="b" anchorCtr="0">
            <a:noAutofit/>
          </a:bodyPr>
          <a:lstStyle>
            <a:lvl1pPr marL="0" indent="0" algn="l">
              <a:buNone/>
              <a:defRPr sz="1600" b="0" i="0">
                <a:solidFill>
                  <a:schemeClr val="bg1"/>
                </a:solidFill>
                <a:latin typeface="+mn-lt"/>
                <a:cs typeface="CiscoSans"/>
              </a:defRPr>
            </a:lvl1pPr>
            <a:lvl2pPr marL="457298" indent="0" algn="ctr">
              <a:buNone/>
              <a:defRPr>
                <a:solidFill>
                  <a:schemeClr val="tx1">
                    <a:tint val="75000"/>
                  </a:schemeClr>
                </a:solidFill>
              </a:defRPr>
            </a:lvl2pPr>
            <a:lvl3pPr marL="914597" indent="0" algn="ctr">
              <a:buNone/>
              <a:defRPr>
                <a:solidFill>
                  <a:schemeClr val="tx1">
                    <a:tint val="75000"/>
                  </a:schemeClr>
                </a:solidFill>
              </a:defRPr>
            </a:lvl3pPr>
            <a:lvl4pPr marL="1371897" indent="0" algn="ctr">
              <a:buNone/>
              <a:defRPr>
                <a:solidFill>
                  <a:schemeClr val="tx1">
                    <a:tint val="75000"/>
                  </a:schemeClr>
                </a:solidFill>
              </a:defRPr>
            </a:lvl4pPr>
            <a:lvl5pPr marL="1829197" indent="0" algn="ctr">
              <a:buNone/>
              <a:defRPr>
                <a:solidFill>
                  <a:schemeClr val="tx1">
                    <a:tint val="75000"/>
                  </a:schemeClr>
                </a:solidFill>
              </a:defRPr>
            </a:lvl5pPr>
            <a:lvl6pPr marL="2286495" indent="0" algn="ctr">
              <a:buNone/>
              <a:defRPr>
                <a:solidFill>
                  <a:schemeClr val="tx1">
                    <a:tint val="75000"/>
                  </a:schemeClr>
                </a:solidFill>
              </a:defRPr>
            </a:lvl6pPr>
            <a:lvl7pPr marL="2743794" indent="0" algn="ctr">
              <a:buNone/>
              <a:defRPr>
                <a:solidFill>
                  <a:schemeClr val="tx1">
                    <a:tint val="75000"/>
                  </a:schemeClr>
                </a:solidFill>
              </a:defRPr>
            </a:lvl7pPr>
            <a:lvl8pPr marL="3201093" indent="0" algn="ctr">
              <a:buNone/>
              <a:defRPr>
                <a:solidFill>
                  <a:schemeClr val="tx1">
                    <a:tint val="75000"/>
                  </a:schemeClr>
                </a:solidFill>
              </a:defRPr>
            </a:lvl8pPr>
            <a:lvl9pPr marL="3658393"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p:ph type="body" sz="quarter" idx="10" hasCustomPrompt="1"/>
          </p:nvPr>
        </p:nvSpPr>
        <p:spPr>
          <a:xfrm>
            <a:off x="335883" y="5164903"/>
            <a:ext cx="10819684" cy="384175"/>
          </a:xfrm>
          <a:prstGeom prst="rect">
            <a:avLst/>
          </a:prstGeom>
        </p:spPr>
        <p:txBody>
          <a:bodyPr lIns="121935" tIns="60968" rIns="121935" bIns="60968"/>
          <a:lstStyle>
            <a:lvl1pPr marL="0" indent="0" algn="l">
              <a:buFontTx/>
              <a:buNone/>
              <a:defRPr lang="en-US" sz="1600" b="0" i="0" kern="1200" dirty="0" smtClean="0">
                <a:solidFill>
                  <a:schemeClr val="bg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p:ph type="body" sz="quarter" idx="11"/>
          </p:nvPr>
        </p:nvSpPr>
        <p:spPr>
          <a:xfrm>
            <a:off x="335883" y="5938225"/>
            <a:ext cx="10819684" cy="384175"/>
          </a:xfrm>
          <a:prstGeom prst="rect">
            <a:avLst/>
          </a:prstGeom>
        </p:spPr>
        <p:txBody>
          <a:bodyPr lIns="121935" tIns="60968" rIns="121935" bIns="60968"/>
          <a:lstStyle>
            <a:lvl1pPr marL="0" indent="0" algn="l">
              <a:buFontTx/>
              <a:buNone/>
              <a:defRPr lang="en-US" sz="1600" b="0" i="0" kern="1200" dirty="0" smtClean="0">
                <a:solidFill>
                  <a:schemeClr val="bg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endParaRPr lang="en-US" dirty="0"/>
          </a:p>
        </p:txBody>
      </p:sp>
      <p:sp>
        <p:nvSpPr>
          <p:cNvPr id="3" name="Text Placeholder 2"/>
          <p:cNvSpPr>
            <a:spLocks noGrp="1"/>
          </p:cNvSpPr>
          <p:nvPr>
            <p:ph type="body" sz="quarter" idx="13" hasCustomPrompt="1"/>
          </p:nvPr>
        </p:nvSpPr>
        <p:spPr>
          <a:xfrm>
            <a:off x="336848" y="3496670"/>
            <a:ext cx="11073050" cy="398668"/>
          </a:xfrm>
          <a:prstGeom prst="rect">
            <a:avLst/>
          </a:prstGeom>
        </p:spPr>
        <p:txBody>
          <a:bodyPr lIns="121935" tIns="60968" rIns="121935" bIns="60968"/>
          <a:lstStyle>
            <a:lvl1pPr marL="0" indent="0">
              <a:buFont typeface="Arial" panose="020B0604020202020204" pitchFamily="34" charset="0"/>
              <a:buNone/>
              <a:defRPr sz="2400" baseline="0">
                <a:solidFill>
                  <a:schemeClr val="bg1"/>
                </a:solidFill>
                <a:latin typeface="+mj-lt"/>
              </a:defRPr>
            </a:lvl1pPr>
            <a:lvl2pPr marL="406505" indent="0">
              <a:buNone/>
              <a:defRPr/>
            </a:lvl2pPr>
            <a:lvl3pPr marL="570059" indent="0">
              <a:buNone/>
              <a:defRPr/>
            </a:lvl3pPr>
            <a:lvl4pPr marL="689153" indent="0">
              <a:buNone/>
              <a:defRPr/>
            </a:lvl4pPr>
            <a:lvl5pPr marL="801895" indent="0">
              <a:buNone/>
              <a:defRPr/>
            </a:lvl5pPr>
          </a:lstStyle>
          <a:p>
            <a:pPr lvl="0"/>
            <a:r>
              <a:rPr lang="en-GB" dirty="0" smtClean="0"/>
              <a:t>Subhead goes here</a:t>
            </a:r>
            <a:endParaRPr lang="en-GB" dirty="0"/>
          </a:p>
        </p:txBody>
      </p:sp>
      <p:grpSp>
        <p:nvGrpSpPr>
          <p:cNvPr id="2" name="Group 67"/>
          <p:cNvGrpSpPr/>
          <p:nvPr userDrawn="1"/>
        </p:nvGrpSpPr>
        <p:grpSpPr>
          <a:xfrm>
            <a:off x="380316" y="410499"/>
            <a:ext cx="1150618" cy="613107"/>
            <a:chOff x="609606" y="528528"/>
            <a:chExt cx="1444732" cy="763787"/>
          </a:xfrm>
          <a:solidFill>
            <a:schemeClr val="bg1"/>
          </a:solidFill>
        </p:grpSpPr>
        <p:sp>
          <p:nvSpPr>
            <p:cNvPr id="32" name="Rectangle 31"/>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609676" fontAlgn="auto">
                <a:spcBef>
                  <a:spcPts val="0"/>
                </a:spcBef>
                <a:spcAft>
                  <a:spcPts val="0"/>
                </a:spcAft>
              </a:pPr>
              <a:endParaRPr lang="en-US" sz="2400" dirty="0">
                <a:solidFill>
                  <a:srgbClr val="FFFFFF"/>
                </a:solidFill>
                <a:latin typeface="CiscoSansTT ExtraLight"/>
                <a:ea typeface="+mn-ea"/>
              </a:endParaRPr>
            </a:p>
          </p:txBody>
        </p:sp>
        <p:sp>
          <p:nvSpPr>
            <p:cNvPr id="45" name="Freeform 4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609676" fontAlgn="auto">
                <a:spcBef>
                  <a:spcPts val="0"/>
                </a:spcBef>
                <a:spcAft>
                  <a:spcPts val="0"/>
                </a:spcAft>
              </a:pPr>
              <a:endParaRPr lang="en-US" sz="2400" dirty="0">
                <a:solidFill>
                  <a:srgbClr val="FFFFFF"/>
                </a:solidFill>
                <a:latin typeface="CiscoSansTT ExtraLight"/>
                <a:ea typeface="+mn-ea"/>
              </a:endParaRPr>
            </a:p>
          </p:txBody>
        </p:sp>
        <p:sp>
          <p:nvSpPr>
            <p:cNvPr id="46" name="Freeform 4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609676" fontAlgn="auto">
                <a:spcBef>
                  <a:spcPts val="0"/>
                </a:spcBef>
                <a:spcAft>
                  <a:spcPts val="0"/>
                </a:spcAft>
              </a:pPr>
              <a:endParaRPr lang="en-US" sz="2400" dirty="0">
                <a:solidFill>
                  <a:srgbClr val="FFFFFF"/>
                </a:solidFill>
                <a:latin typeface="CiscoSansTT ExtraLight"/>
                <a:ea typeface="+mn-ea"/>
              </a:endParaRPr>
            </a:p>
          </p:txBody>
        </p:sp>
        <p:sp>
          <p:nvSpPr>
            <p:cNvPr id="47" name="Freeform 4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609676" fontAlgn="auto">
                <a:spcBef>
                  <a:spcPts val="0"/>
                </a:spcBef>
                <a:spcAft>
                  <a:spcPts val="0"/>
                </a:spcAft>
              </a:pPr>
              <a:endParaRPr lang="en-US" sz="2400" dirty="0">
                <a:solidFill>
                  <a:srgbClr val="FFFFFF"/>
                </a:solidFill>
                <a:latin typeface="CiscoSansTT ExtraLight"/>
                <a:ea typeface="+mn-ea"/>
              </a:endParaRPr>
            </a:p>
          </p:txBody>
        </p:sp>
        <p:sp>
          <p:nvSpPr>
            <p:cNvPr id="48" name="Freeform 4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609676" fontAlgn="auto">
                <a:spcBef>
                  <a:spcPts val="0"/>
                </a:spcBef>
                <a:spcAft>
                  <a:spcPts val="0"/>
                </a:spcAft>
              </a:pPr>
              <a:endParaRPr lang="en-US" sz="2400" dirty="0">
                <a:solidFill>
                  <a:srgbClr val="FFFFFF"/>
                </a:solidFill>
                <a:latin typeface="CiscoSansTT ExtraLight"/>
                <a:ea typeface="+mn-ea"/>
              </a:endParaRPr>
            </a:p>
          </p:txBody>
        </p:sp>
        <p:sp>
          <p:nvSpPr>
            <p:cNvPr id="49" name="Freeform 4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609676" fontAlgn="auto">
                <a:spcBef>
                  <a:spcPts val="0"/>
                </a:spcBef>
                <a:spcAft>
                  <a:spcPts val="0"/>
                </a:spcAft>
              </a:pPr>
              <a:endParaRPr lang="en-US" sz="2400" dirty="0">
                <a:solidFill>
                  <a:srgbClr val="FFFFFF"/>
                </a:solidFill>
                <a:latin typeface="CiscoSansTT ExtraLight"/>
                <a:ea typeface="+mn-ea"/>
              </a:endParaRPr>
            </a:p>
          </p:txBody>
        </p:sp>
        <p:sp>
          <p:nvSpPr>
            <p:cNvPr id="50" name="Freeform 4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609676" fontAlgn="auto">
                <a:spcBef>
                  <a:spcPts val="0"/>
                </a:spcBef>
                <a:spcAft>
                  <a:spcPts val="0"/>
                </a:spcAft>
              </a:pPr>
              <a:endParaRPr lang="en-US" sz="2400" dirty="0">
                <a:solidFill>
                  <a:srgbClr val="FFFFFF"/>
                </a:solidFill>
                <a:latin typeface="CiscoSansTT ExtraLight"/>
                <a:ea typeface="+mn-ea"/>
              </a:endParaRPr>
            </a:p>
          </p:txBody>
        </p:sp>
        <p:sp>
          <p:nvSpPr>
            <p:cNvPr id="51" name="Freeform 5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609676" fontAlgn="auto">
                <a:spcBef>
                  <a:spcPts val="0"/>
                </a:spcBef>
                <a:spcAft>
                  <a:spcPts val="0"/>
                </a:spcAft>
              </a:pPr>
              <a:endParaRPr lang="en-US" sz="2400" dirty="0">
                <a:solidFill>
                  <a:srgbClr val="FFFFFF"/>
                </a:solidFill>
                <a:latin typeface="CiscoSansTT ExtraLight"/>
                <a:ea typeface="+mn-ea"/>
              </a:endParaRPr>
            </a:p>
          </p:txBody>
        </p:sp>
        <p:sp>
          <p:nvSpPr>
            <p:cNvPr id="52" name="Freeform 5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609676" fontAlgn="auto">
                <a:spcBef>
                  <a:spcPts val="0"/>
                </a:spcBef>
                <a:spcAft>
                  <a:spcPts val="0"/>
                </a:spcAft>
              </a:pPr>
              <a:endParaRPr lang="en-US" sz="2400" dirty="0">
                <a:solidFill>
                  <a:srgbClr val="FFFFFF"/>
                </a:solidFill>
                <a:latin typeface="CiscoSansTT ExtraLight"/>
                <a:ea typeface="+mn-ea"/>
              </a:endParaRPr>
            </a:p>
          </p:txBody>
        </p:sp>
        <p:sp>
          <p:nvSpPr>
            <p:cNvPr id="53" name="Freeform 5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609676" fontAlgn="auto">
                <a:spcBef>
                  <a:spcPts val="0"/>
                </a:spcBef>
                <a:spcAft>
                  <a:spcPts val="0"/>
                </a:spcAft>
              </a:pPr>
              <a:endParaRPr lang="en-US" sz="2400" dirty="0">
                <a:solidFill>
                  <a:srgbClr val="FFFFFF"/>
                </a:solidFill>
                <a:latin typeface="CiscoSansTT ExtraLight"/>
                <a:ea typeface="+mn-ea"/>
              </a:endParaRPr>
            </a:p>
          </p:txBody>
        </p:sp>
        <p:sp>
          <p:nvSpPr>
            <p:cNvPr id="54" name="Freeform 5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609676" fontAlgn="auto">
                <a:spcBef>
                  <a:spcPts val="0"/>
                </a:spcBef>
                <a:spcAft>
                  <a:spcPts val="0"/>
                </a:spcAft>
              </a:pPr>
              <a:endParaRPr lang="en-US" sz="2400" dirty="0">
                <a:solidFill>
                  <a:srgbClr val="FFFFFF"/>
                </a:solidFill>
                <a:latin typeface="CiscoSansTT ExtraLight"/>
                <a:ea typeface="+mn-ea"/>
              </a:endParaRPr>
            </a:p>
          </p:txBody>
        </p:sp>
        <p:sp>
          <p:nvSpPr>
            <p:cNvPr id="55" name="Freeform 5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609676" fontAlgn="auto">
                <a:spcBef>
                  <a:spcPts val="0"/>
                </a:spcBef>
                <a:spcAft>
                  <a:spcPts val="0"/>
                </a:spcAft>
              </a:pPr>
              <a:endParaRPr lang="en-US" sz="2400" dirty="0">
                <a:solidFill>
                  <a:srgbClr val="FFFFFF"/>
                </a:solidFill>
                <a:latin typeface="CiscoSansTT ExtraLight"/>
                <a:ea typeface="+mn-ea"/>
              </a:endParaRPr>
            </a:p>
          </p:txBody>
        </p:sp>
        <p:sp>
          <p:nvSpPr>
            <p:cNvPr id="56" name="Freeform 5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609676" fontAlgn="auto">
                <a:spcBef>
                  <a:spcPts val="0"/>
                </a:spcBef>
                <a:spcAft>
                  <a:spcPts val="0"/>
                </a:spcAft>
              </a:pPr>
              <a:endParaRPr lang="en-US" sz="2400" dirty="0">
                <a:solidFill>
                  <a:srgbClr val="FFFFFF"/>
                </a:solidFill>
                <a:latin typeface="CiscoSansTT ExtraLight"/>
                <a:ea typeface="+mn-ea"/>
              </a:endParaRPr>
            </a:p>
          </p:txBody>
        </p:sp>
        <p:sp>
          <p:nvSpPr>
            <p:cNvPr id="57" name="Freeform 5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609676" fontAlgn="auto">
                <a:spcBef>
                  <a:spcPts val="0"/>
                </a:spcBef>
                <a:spcAft>
                  <a:spcPts val="0"/>
                </a:spcAft>
              </a:pPr>
              <a:endParaRPr lang="en-US" sz="2400" dirty="0">
                <a:solidFill>
                  <a:srgbClr val="FFFFFF"/>
                </a:solidFill>
                <a:latin typeface="CiscoSansTT ExtraLight"/>
                <a:ea typeface="+mn-ea"/>
              </a:endParaRPr>
            </a:p>
          </p:txBody>
        </p:sp>
      </p:grpSp>
    </p:spTree>
    <p:extLst>
      <p:ext uri="{BB962C8B-B14F-4D97-AF65-F5344CB8AC3E}">
        <p14:creationId xmlns:p14="http://schemas.microsoft.com/office/powerpoint/2010/main" val="1917109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nodePh="1">
                                  <p:stCondLst>
                                    <p:cond delay="0"/>
                                  </p:stCondLst>
                                  <p:endCondLst>
                                    <p:cond evt="begin" delay="0">
                                      <p:tn val="20"/>
                                    </p:cond>
                                  </p:end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xmlns:p14="http://schemas.microsoft.com/office/powerpoint/2010/mai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xmlns:p14="http://schemas.microsoft.com/office/powerpoint/2010/main" presetID="22" presetClass="entr" presetSubtype="8" fill="hold" nodeType="afterEffect" nodePh="1">
                  <p:stCondLst>
                    <p:cond delay="0"/>
                  </p:stCondLst>
                  <p:endCondLst>
                    <p:cond evt="begin" delay="0"/>
                  </p:end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Title Slide gradient">
    <p:bg>
      <p:bgPr>
        <a:solidFill>
          <a:schemeClr val="accent1"/>
        </a:solidFill>
        <a:effectLst/>
      </p:bgPr>
    </p:bg>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95267" y="2811836"/>
            <a:ext cx="11071840" cy="859640"/>
          </a:xfrm>
          <a:prstGeom prst="rect">
            <a:avLst/>
          </a:prstGeom>
        </p:spPr>
        <p:txBody>
          <a:bodyPr anchor="b" anchorCtr="0"/>
          <a:lstStyle>
            <a:lvl1pPr marL="0" indent="0" algn="l">
              <a:lnSpc>
                <a:spcPct val="90000"/>
              </a:lnSpc>
              <a:buFont typeface="Arial" panose="020B0604020202020204" pitchFamily="34" charset="0"/>
              <a:buNone/>
              <a:defRPr sz="6000" b="0" i="0" spc="0" baseline="0">
                <a:solidFill>
                  <a:schemeClr val="bg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p:ph type="subTitle" idx="1" hasCustomPrompt="1"/>
          </p:nvPr>
        </p:nvSpPr>
        <p:spPr>
          <a:xfrm>
            <a:off x="336654" y="4828018"/>
            <a:ext cx="10818985" cy="384175"/>
          </a:xfrm>
          <a:prstGeom prst="rect">
            <a:avLst/>
          </a:prstGeom>
        </p:spPr>
        <p:txBody>
          <a:bodyPr lIns="121935" tIns="60968" rIns="121935" bIns="60968" anchor="b" anchorCtr="0">
            <a:noAutofit/>
          </a:bodyPr>
          <a:lstStyle>
            <a:lvl1pPr marL="0" indent="0" algn="l">
              <a:buNone/>
              <a:defRPr sz="1600" b="0" i="0">
                <a:solidFill>
                  <a:schemeClr val="bg1"/>
                </a:solidFill>
                <a:latin typeface="+mn-lt"/>
                <a:cs typeface="CiscoSans"/>
              </a:defRPr>
            </a:lvl1pPr>
            <a:lvl2pPr marL="457298" indent="0" algn="ctr">
              <a:buNone/>
              <a:defRPr>
                <a:solidFill>
                  <a:schemeClr val="tx1">
                    <a:tint val="75000"/>
                  </a:schemeClr>
                </a:solidFill>
              </a:defRPr>
            </a:lvl2pPr>
            <a:lvl3pPr marL="914597" indent="0" algn="ctr">
              <a:buNone/>
              <a:defRPr>
                <a:solidFill>
                  <a:schemeClr val="tx1">
                    <a:tint val="75000"/>
                  </a:schemeClr>
                </a:solidFill>
              </a:defRPr>
            </a:lvl3pPr>
            <a:lvl4pPr marL="1371897" indent="0" algn="ctr">
              <a:buNone/>
              <a:defRPr>
                <a:solidFill>
                  <a:schemeClr val="tx1">
                    <a:tint val="75000"/>
                  </a:schemeClr>
                </a:solidFill>
              </a:defRPr>
            </a:lvl4pPr>
            <a:lvl5pPr marL="1829197" indent="0" algn="ctr">
              <a:buNone/>
              <a:defRPr>
                <a:solidFill>
                  <a:schemeClr val="tx1">
                    <a:tint val="75000"/>
                  </a:schemeClr>
                </a:solidFill>
              </a:defRPr>
            </a:lvl5pPr>
            <a:lvl6pPr marL="2286495" indent="0" algn="ctr">
              <a:buNone/>
              <a:defRPr>
                <a:solidFill>
                  <a:schemeClr val="tx1">
                    <a:tint val="75000"/>
                  </a:schemeClr>
                </a:solidFill>
              </a:defRPr>
            </a:lvl6pPr>
            <a:lvl7pPr marL="2743794" indent="0" algn="ctr">
              <a:buNone/>
              <a:defRPr>
                <a:solidFill>
                  <a:schemeClr val="tx1">
                    <a:tint val="75000"/>
                  </a:schemeClr>
                </a:solidFill>
              </a:defRPr>
            </a:lvl7pPr>
            <a:lvl8pPr marL="3201093" indent="0" algn="ctr">
              <a:buNone/>
              <a:defRPr>
                <a:solidFill>
                  <a:schemeClr val="tx1">
                    <a:tint val="75000"/>
                  </a:schemeClr>
                </a:solidFill>
              </a:defRPr>
            </a:lvl8pPr>
            <a:lvl9pPr marL="3658393"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p:ph type="body" sz="quarter" idx="10" hasCustomPrompt="1"/>
          </p:nvPr>
        </p:nvSpPr>
        <p:spPr>
          <a:xfrm>
            <a:off x="335883" y="5164903"/>
            <a:ext cx="10819684" cy="384175"/>
          </a:xfrm>
          <a:prstGeom prst="rect">
            <a:avLst/>
          </a:prstGeom>
        </p:spPr>
        <p:txBody>
          <a:bodyPr lIns="121935" tIns="60968" rIns="121935" bIns="60968"/>
          <a:lstStyle>
            <a:lvl1pPr marL="0" indent="0" algn="l">
              <a:buFontTx/>
              <a:buNone/>
              <a:defRPr lang="en-US" sz="1600" b="0" i="0" kern="1200" dirty="0" smtClean="0">
                <a:solidFill>
                  <a:schemeClr val="bg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p:ph type="body" sz="quarter" idx="11" hasCustomPrompt="1"/>
          </p:nvPr>
        </p:nvSpPr>
        <p:spPr>
          <a:xfrm>
            <a:off x="335883" y="5938225"/>
            <a:ext cx="10819684" cy="384175"/>
          </a:xfrm>
          <a:prstGeom prst="rect">
            <a:avLst/>
          </a:prstGeom>
        </p:spPr>
        <p:txBody>
          <a:bodyPr lIns="121935" tIns="60968" rIns="121935" bIns="60968"/>
          <a:lstStyle>
            <a:lvl1pPr marL="0" indent="0" algn="l">
              <a:buFontTx/>
              <a:buNone/>
              <a:defRPr lang="en-US" sz="1600" b="0" i="0" kern="1200" dirty="0" smtClean="0">
                <a:solidFill>
                  <a:schemeClr val="bg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p:ph type="body" sz="quarter" idx="13" hasCustomPrompt="1"/>
          </p:nvPr>
        </p:nvSpPr>
        <p:spPr>
          <a:xfrm>
            <a:off x="336848" y="3496670"/>
            <a:ext cx="11073050" cy="398668"/>
          </a:xfrm>
          <a:prstGeom prst="rect">
            <a:avLst/>
          </a:prstGeom>
        </p:spPr>
        <p:txBody>
          <a:bodyPr lIns="121935" tIns="60968" rIns="121935" bIns="60968"/>
          <a:lstStyle>
            <a:lvl1pPr marL="0" indent="0">
              <a:buFont typeface="Arial" panose="020B0604020202020204" pitchFamily="34" charset="0"/>
              <a:buNone/>
              <a:defRPr sz="2400" baseline="0">
                <a:solidFill>
                  <a:schemeClr val="bg1"/>
                </a:solidFill>
                <a:latin typeface="+mj-lt"/>
              </a:defRPr>
            </a:lvl1pPr>
            <a:lvl2pPr marL="406505" indent="0">
              <a:buNone/>
              <a:defRPr/>
            </a:lvl2pPr>
            <a:lvl3pPr marL="570059" indent="0">
              <a:buNone/>
              <a:defRPr/>
            </a:lvl3pPr>
            <a:lvl4pPr marL="689153" indent="0">
              <a:buNone/>
              <a:defRPr/>
            </a:lvl4pPr>
            <a:lvl5pPr marL="801895" indent="0">
              <a:buNone/>
              <a:defRPr/>
            </a:lvl5pPr>
          </a:lstStyle>
          <a:p>
            <a:pPr lvl="0"/>
            <a:r>
              <a:rPr lang="en-GB" dirty="0" smtClean="0"/>
              <a:t>Subhead goes here</a:t>
            </a:r>
            <a:endParaRPr lang="en-GB" dirty="0"/>
          </a:p>
        </p:txBody>
      </p:sp>
      <p:grpSp>
        <p:nvGrpSpPr>
          <p:cNvPr id="2" name="Group 67"/>
          <p:cNvGrpSpPr/>
          <p:nvPr userDrawn="1"/>
        </p:nvGrpSpPr>
        <p:grpSpPr>
          <a:xfrm>
            <a:off x="380316" y="410499"/>
            <a:ext cx="1150618" cy="613107"/>
            <a:chOff x="609606" y="528528"/>
            <a:chExt cx="1444732" cy="763787"/>
          </a:xfrm>
          <a:solidFill>
            <a:schemeClr val="bg1"/>
          </a:solidFill>
        </p:grpSpPr>
        <p:sp>
          <p:nvSpPr>
            <p:cNvPr id="32" name="Rectangle 31"/>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609676" fontAlgn="auto">
                <a:spcBef>
                  <a:spcPts val="0"/>
                </a:spcBef>
                <a:spcAft>
                  <a:spcPts val="0"/>
                </a:spcAft>
              </a:pPr>
              <a:endParaRPr lang="en-US" sz="2400" dirty="0">
                <a:solidFill>
                  <a:srgbClr val="FFFFFF"/>
                </a:solidFill>
                <a:latin typeface="CiscoSansTT ExtraLight"/>
                <a:ea typeface="+mn-ea"/>
              </a:endParaRPr>
            </a:p>
          </p:txBody>
        </p:sp>
        <p:sp>
          <p:nvSpPr>
            <p:cNvPr id="45" name="Freeform 4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609676" fontAlgn="auto">
                <a:spcBef>
                  <a:spcPts val="0"/>
                </a:spcBef>
                <a:spcAft>
                  <a:spcPts val="0"/>
                </a:spcAft>
              </a:pPr>
              <a:endParaRPr lang="en-US" sz="2400" dirty="0">
                <a:solidFill>
                  <a:srgbClr val="FFFFFF"/>
                </a:solidFill>
                <a:latin typeface="CiscoSansTT ExtraLight"/>
                <a:ea typeface="+mn-ea"/>
              </a:endParaRPr>
            </a:p>
          </p:txBody>
        </p:sp>
        <p:sp>
          <p:nvSpPr>
            <p:cNvPr id="46" name="Freeform 4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609676" fontAlgn="auto">
                <a:spcBef>
                  <a:spcPts val="0"/>
                </a:spcBef>
                <a:spcAft>
                  <a:spcPts val="0"/>
                </a:spcAft>
              </a:pPr>
              <a:endParaRPr lang="en-US" sz="2400" dirty="0">
                <a:solidFill>
                  <a:srgbClr val="FFFFFF"/>
                </a:solidFill>
                <a:latin typeface="CiscoSansTT ExtraLight"/>
                <a:ea typeface="+mn-ea"/>
              </a:endParaRPr>
            </a:p>
          </p:txBody>
        </p:sp>
        <p:sp>
          <p:nvSpPr>
            <p:cNvPr id="47" name="Freeform 4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609676" fontAlgn="auto">
                <a:spcBef>
                  <a:spcPts val="0"/>
                </a:spcBef>
                <a:spcAft>
                  <a:spcPts val="0"/>
                </a:spcAft>
              </a:pPr>
              <a:endParaRPr lang="en-US" sz="2400" dirty="0">
                <a:solidFill>
                  <a:srgbClr val="FFFFFF"/>
                </a:solidFill>
                <a:latin typeface="CiscoSansTT ExtraLight"/>
                <a:ea typeface="+mn-ea"/>
              </a:endParaRPr>
            </a:p>
          </p:txBody>
        </p:sp>
        <p:sp>
          <p:nvSpPr>
            <p:cNvPr id="48" name="Freeform 4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609676" fontAlgn="auto">
                <a:spcBef>
                  <a:spcPts val="0"/>
                </a:spcBef>
                <a:spcAft>
                  <a:spcPts val="0"/>
                </a:spcAft>
              </a:pPr>
              <a:endParaRPr lang="en-US" sz="2400" dirty="0">
                <a:solidFill>
                  <a:srgbClr val="FFFFFF"/>
                </a:solidFill>
                <a:latin typeface="CiscoSansTT ExtraLight"/>
                <a:ea typeface="+mn-ea"/>
              </a:endParaRPr>
            </a:p>
          </p:txBody>
        </p:sp>
        <p:sp>
          <p:nvSpPr>
            <p:cNvPr id="49" name="Freeform 4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609676" fontAlgn="auto">
                <a:spcBef>
                  <a:spcPts val="0"/>
                </a:spcBef>
                <a:spcAft>
                  <a:spcPts val="0"/>
                </a:spcAft>
              </a:pPr>
              <a:endParaRPr lang="en-US" sz="2400" dirty="0">
                <a:solidFill>
                  <a:srgbClr val="FFFFFF"/>
                </a:solidFill>
                <a:latin typeface="CiscoSansTT ExtraLight"/>
                <a:ea typeface="+mn-ea"/>
              </a:endParaRPr>
            </a:p>
          </p:txBody>
        </p:sp>
        <p:sp>
          <p:nvSpPr>
            <p:cNvPr id="50" name="Freeform 4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609676" fontAlgn="auto">
                <a:spcBef>
                  <a:spcPts val="0"/>
                </a:spcBef>
                <a:spcAft>
                  <a:spcPts val="0"/>
                </a:spcAft>
              </a:pPr>
              <a:endParaRPr lang="en-US" sz="2400" dirty="0">
                <a:solidFill>
                  <a:srgbClr val="FFFFFF"/>
                </a:solidFill>
                <a:latin typeface="CiscoSansTT ExtraLight"/>
                <a:ea typeface="+mn-ea"/>
              </a:endParaRPr>
            </a:p>
          </p:txBody>
        </p:sp>
        <p:sp>
          <p:nvSpPr>
            <p:cNvPr id="51" name="Freeform 5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609676" fontAlgn="auto">
                <a:spcBef>
                  <a:spcPts val="0"/>
                </a:spcBef>
                <a:spcAft>
                  <a:spcPts val="0"/>
                </a:spcAft>
              </a:pPr>
              <a:endParaRPr lang="en-US" sz="2400" dirty="0">
                <a:solidFill>
                  <a:srgbClr val="FFFFFF"/>
                </a:solidFill>
                <a:latin typeface="CiscoSansTT ExtraLight"/>
                <a:ea typeface="+mn-ea"/>
              </a:endParaRPr>
            </a:p>
          </p:txBody>
        </p:sp>
        <p:sp>
          <p:nvSpPr>
            <p:cNvPr id="52" name="Freeform 5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609676" fontAlgn="auto">
                <a:spcBef>
                  <a:spcPts val="0"/>
                </a:spcBef>
                <a:spcAft>
                  <a:spcPts val="0"/>
                </a:spcAft>
              </a:pPr>
              <a:endParaRPr lang="en-US" sz="2400" dirty="0">
                <a:solidFill>
                  <a:srgbClr val="FFFFFF"/>
                </a:solidFill>
                <a:latin typeface="CiscoSansTT ExtraLight"/>
                <a:ea typeface="+mn-ea"/>
              </a:endParaRPr>
            </a:p>
          </p:txBody>
        </p:sp>
        <p:sp>
          <p:nvSpPr>
            <p:cNvPr id="53" name="Freeform 5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609676" fontAlgn="auto">
                <a:spcBef>
                  <a:spcPts val="0"/>
                </a:spcBef>
                <a:spcAft>
                  <a:spcPts val="0"/>
                </a:spcAft>
              </a:pPr>
              <a:endParaRPr lang="en-US" sz="2400" dirty="0">
                <a:solidFill>
                  <a:srgbClr val="FFFFFF"/>
                </a:solidFill>
                <a:latin typeface="CiscoSansTT ExtraLight"/>
                <a:ea typeface="+mn-ea"/>
              </a:endParaRPr>
            </a:p>
          </p:txBody>
        </p:sp>
        <p:sp>
          <p:nvSpPr>
            <p:cNvPr id="54" name="Freeform 5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609676" fontAlgn="auto">
                <a:spcBef>
                  <a:spcPts val="0"/>
                </a:spcBef>
                <a:spcAft>
                  <a:spcPts val="0"/>
                </a:spcAft>
              </a:pPr>
              <a:endParaRPr lang="en-US" sz="2400" dirty="0">
                <a:solidFill>
                  <a:srgbClr val="FFFFFF"/>
                </a:solidFill>
                <a:latin typeface="CiscoSansTT ExtraLight"/>
                <a:ea typeface="+mn-ea"/>
              </a:endParaRPr>
            </a:p>
          </p:txBody>
        </p:sp>
        <p:sp>
          <p:nvSpPr>
            <p:cNvPr id="55" name="Freeform 5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609676" fontAlgn="auto">
                <a:spcBef>
                  <a:spcPts val="0"/>
                </a:spcBef>
                <a:spcAft>
                  <a:spcPts val="0"/>
                </a:spcAft>
              </a:pPr>
              <a:endParaRPr lang="en-US" sz="2400" dirty="0">
                <a:solidFill>
                  <a:srgbClr val="FFFFFF"/>
                </a:solidFill>
                <a:latin typeface="CiscoSansTT ExtraLight"/>
                <a:ea typeface="+mn-ea"/>
              </a:endParaRPr>
            </a:p>
          </p:txBody>
        </p:sp>
        <p:sp>
          <p:nvSpPr>
            <p:cNvPr id="56" name="Freeform 5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609676" fontAlgn="auto">
                <a:spcBef>
                  <a:spcPts val="0"/>
                </a:spcBef>
                <a:spcAft>
                  <a:spcPts val="0"/>
                </a:spcAft>
              </a:pPr>
              <a:endParaRPr lang="en-US" sz="2400" dirty="0">
                <a:solidFill>
                  <a:srgbClr val="FFFFFF"/>
                </a:solidFill>
                <a:latin typeface="CiscoSansTT ExtraLight"/>
                <a:ea typeface="+mn-ea"/>
              </a:endParaRPr>
            </a:p>
          </p:txBody>
        </p:sp>
        <p:sp>
          <p:nvSpPr>
            <p:cNvPr id="57" name="Freeform 5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609676" fontAlgn="auto">
                <a:spcBef>
                  <a:spcPts val="0"/>
                </a:spcBef>
                <a:spcAft>
                  <a:spcPts val="0"/>
                </a:spcAft>
              </a:pPr>
              <a:endParaRPr lang="en-US" sz="2400" dirty="0">
                <a:solidFill>
                  <a:srgbClr val="FFFFFF"/>
                </a:solidFill>
                <a:latin typeface="CiscoSansTT ExtraLight"/>
                <a:ea typeface="+mn-ea"/>
              </a:endParaRPr>
            </a:p>
          </p:txBody>
        </p:sp>
      </p:grpSp>
    </p:spTree>
    <p:extLst>
      <p:ext uri="{BB962C8B-B14F-4D97-AF65-F5344CB8AC3E}">
        <p14:creationId xmlns:p14="http://schemas.microsoft.com/office/powerpoint/2010/main" val="677113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xmlns:p14="http://schemas.microsoft.com/office/powerpoint/2010/mai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68749" y="4279394"/>
            <a:ext cx="6248116" cy="384175"/>
          </a:xfrm>
          <a:prstGeom prst="rect">
            <a:avLst/>
          </a:prstGeom>
        </p:spPr>
        <p:txBody>
          <a:bodyPr vert="horz" lIns="91463" tIns="45732" rIns="91463" bIns="45732" rtlCol="0">
            <a:noAutofit/>
          </a:bodyPr>
          <a:lstStyle>
            <a:lvl1pPr marL="0" indent="0" algn="l" defTabSz="914636" rtl="0" eaLnBrk="1" latinLnBrk="0" hangingPunct="1">
              <a:lnSpc>
                <a:spcPct val="95000"/>
              </a:lnSpc>
              <a:spcBef>
                <a:spcPts val="1440"/>
              </a:spcBef>
              <a:buClr>
                <a:srgbClr val="92D050"/>
              </a:buClr>
              <a:buSzPct val="90000"/>
              <a:buFont typeface="Arial" pitchFamily="34" charset="0"/>
              <a:buNone/>
              <a:tabLst/>
              <a:defRPr lang="en-US" sz="2400" kern="1200" dirty="0">
                <a:solidFill>
                  <a:schemeClr val="tx2"/>
                </a:solidFill>
                <a:latin typeface="+mj-lt"/>
                <a:ea typeface="+mn-ea"/>
                <a:cs typeface="+mn-cs"/>
              </a:defRPr>
            </a:lvl1pPr>
            <a:lvl2pPr marL="457318" indent="0" algn="ctr">
              <a:buNone/>
              <a:defRPr>
                <a:solidFill>
                  <a:schemeClr val="tx1">
                    <a:tint val="75000"/>
                  </a:schemeClr>
                </a:solidFill>
              </a:defRPr>
            </a:lvl2pPr>
            <a:lvl3pPr marL="914636" indent="0" algn="ctr">
              <a:buNone/>
              <a:defRPr>
                <a:solidFill>
                  <a:schemeClr val="tx1">
                    <a:tint val="75000"/>
                  </a:schemeClr>
                </a:solidFill>
              </a:defRPr>
            </a:lvl3pPr>
            <a:lvl4pPr marL="1371954" indent="0" algn="ctr">
              <a:buNone/>
              <a:defRPr>
                <a:solidFill>
                  <a:schemeClr val="tx1">
                    <a:tint val="75000"/>
                  </a:schemeClr>
                </a:solidFill>
              </a:defRPr>
            </a:lvl4pPr>
            <a:lvl5pPr marL="1829273" indent="0" algn="ctr">
              <a:buNone/>
              <a:defRPr>
                <a:solidFill>
                  <a:schemeClr val="tx1">
                    <a:tint val="75000"/>
                  </a:schemeClr>
                </a:solidFill>
              </a:defRPr>
            </a:lvl5pPr>
            <a:lvl6pPr marL="2286591" indent="0" algn="ctr">
              <a:buNone/>
              <a:defRPr>
                <a:solidFill>
                  <a:schemeClr val="tx1">
                    <a:tint val="75000"/>
                  </a:schemeClr>
                </a:solidFill>
              </a:defRPr>
            </a:lvl6pPr>
            <a:lvl7pPr marL="2743908" indent="0" algn="ctr">
              <a:buNone/>
              <a:defRPr>
                <a:solidFill>
                  <a:schemeClr val="tx1">
                    <a:tint val="75000"/>
                  </a:schemeClr>
                </a:solidFill>
              </a:defRPr>
            </a:lvl7pPr>
            <a:lvl8pPr marL="3201227" indent="0" algn="ctr">
              <a:buNone/>
              <a:defRPr>
                <a:solidFill>
                  <a:schemeClr val="tx1">
                    <a:tint val="75000"/>
                  </a:schemeClr>
                </a:solidFill>
              </a:defRPr>
            </a:lvl8pPr>
            <a:lvl9pPr marL="3658545" indent="0" algn="ctr">
              <a:buNone/>
              <a:defRPr>
                <a:solidFill>
                  <a:schemeClr val="tx1">
                    <a:tint val="75000"/>
                  </a:schemeClr>
                </a:solidFill>
              </a:defRPr>
            </a:lvl9pPr>
          </a:lstStyle>
          <a:p>
            <a:pPr marL="0" lvl="0" indent="0" algn="l" defTabSz="914636"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sp>
        <p:nvSpPr>
          <p:cNvPr id="27" name="Rectangle 3"/>
          <p:cNvSpPr>
            <a:spLocks noChangeArrowheads="1"/>
          </p:cNvSpPr>
          <p:nvPr/>
        </p:nvSpPr>
        <p:spPr bwMode="white">
          <a:xfrm>
            <a:off x="0" y="0"/>
            <a:ext cx="12195175" cy="177800"/>
          </a:xfrm>
          <a:prstGeom prst="rect">
            <a:avLst/>
          </a:prstGeom>
          <a:solidFill>
            <a:schemeClr val="bg2"/>
          </a:solidFill>
          <a:ln w="25400" algn="ctr">
            <a:noFill/>
            <a:miter lim="800000"/>
            <a:headEnd/>
            <a:tailEnd/>
          </a:ln>
          <a:effectLst/>
        </p:spPr>
        <p:txBody>
          <a:bodyPr wrap="none" lIns="91463" tIns="45732" rIns="91463" bIns="45732" anchor="ctr"/>
          <a:lstStyle/>
          <a:p>
            <a:pPr defTabSz="609676" fontAlgn="auto">
              <a:spcBef>
                <a:spcPts val="0"/>
              </a:spcBef>
              <a:spcAft>
                <a:spcPts val="0"/>
              </a:spcAft>
            </a:pPr>
            <a:endParaRPr lang="en-US" sz="2400" dirty="0">
              <a:solidFill>
                <a:srgbClr val="000000"/>
              </a:solidFill>
              <a:latin typeface="CiscoSansTT ExtraLight"/>
              <a:ea typeface="+mn-ea"/>
            </a:endParaRPr>
          </a:p>
        </p:txBody>
      </p:sp>
      <p:sp>
        <p:nvSpPr>
          <p:cNvPr id="2" name="Title 1"/>
          <p:cNvSpPr>
            <a:spLocks noGrp="1"/>
          </p:cNvSpPr>
          <p:nvPr>
            <p:ph type="ctrTitle" hasCustomPrompt="1"/>
          </p:nvPr>
        </p:nvSpPr>
        <p:spPr>
          <a:xfrm>
            <a:off x="331819" y="3282697"/>
            <a:ext cx="6285046" cy="1022351"/>
          </a:xfrm>
        </p:spPr>
        <p:txBody>
          <a:bodyPr vert="horz" lIns="82317" tIns="45732" rIns="82317" bIns="45732" rtlCol="0" anchor="b" anchorCtr="0">
            <a:noAutofit/>
          </a:bodyPr>
          <a:lstStyle>
            <a:lvl1pPr marL="0" indent="0" algn="l" defTabSz="914636" rtl="0" eaLnBrk="1" latinLnBrk="0" hangingPunct="1">
              <a:lnSpc>
                <a:spcPct val="80000"/>
              </a:lnSpc>
              <a:spcBef>
                <a:spcPct val="0"/>
              </a:spcBef>
              <a:buClr>
                <a:schemeClr val="tx1"/>
              </a:buClr>
              <a:buFont typeface="Ciscolight" pitchFamily="2" charset="0"/>
              <a:buNone/>
              <a:defRPr lang="en-US" sz="6000" b="0" kern="1200" spc="0" baseline="0" dirty="0">
                <a:gradFill>
                  <a:gsLst>
                    <a:gs pos="0">
                      <a:schemeClr val="accent1"/>
                    </a:gs>
                    <a:gs pos="77000">
                      <a:srgbClr val="01BBBB"/>
                    </a:gs>
                    <a:gs pos="100000">
                      <a:schemeClr val="accent6"/>
                    </a:gs>
                  </a:gsLst>
                  <a:lin ang="1200000" scaled="0"/>
                </a:gradFill>
                <a:latin typeface="+mj-lt"/>
                <a:ea typeface="+mj-ea"/>
                <a:cs typeface="+mj-cs"/>
              </a:defRPr>
            </a:lvl1pPr>
          </a:lstStyle>
          <a:p>
            <a:r>
              <a:rPr lang="en-US" dirty="0" smtClean="0"/>
              <a:t>Demo Title</a:t>
            </a:r>
            <a:endParaRPr lang="en-US" dirty="0"/>
          </a:p>
        </p:txBody>
      </p:sp>
      <p:sp>
        <p:nvSpPr>
          <p:cNvPr id="49" name="Rectangle 3"/>
          <p:cNvSpPr>
            <a:spLocks noChangeArrowheads="1"/>
          </p:cNvSpPr>
          <p:nvPr/>
        </p:nvSpPr>
        <p:spPr bwMode="hidden">
          <a:xfrm>
            <a:off x="0" y="0"/>
            <a:ext cx="12195175" cy="177800"/>
          </a:xfrm>
          <a:prstGeom prst="rect">
            <a:avLst/>
          </a:prstGeom>
          <a:solidFill>
            <a:schemeClr val="bg2"/>
          </a:solidFill>
          <a:ln w="25400" algn="ctr">
            <a:noFill/>
            <a:miter lim="800000"/>
            <a:headEnd/>
            <a:tailEnd/>
          </a:ln>
          <a:effectLst/>
        </p:spPr>
        <p:txBody>
          <a:bodyPr wrap="none" lIns="91463" tIns="45732" rIns="91463" bIns="45732" anchor="ctr"/>
          <a:lstStyle/>
          <a:p>
            <a:pPr defTabSz="609676" fontAlgn="auto">
              <a:spcBef>
                <a:spcPts val="0"/>
              </a:spcBef>
              <a:spcAft>
                <a:spcPts val="0"/>
              </a:spcAft>
            </a:pPr>
            <a:endParaRPr lang="en-US" sz="2400" dirty="0">
              <a:solidFill>
                <a:srgbClr val="000000"/>
              </a:solidFill>
              <a:latin typeface="CiscoSansTT ExtraLight"/>
              <a:ea typeface="+mn-ea"/>
            </a:endParaRPr>
          </a:p>
        </p:txBody>
      </p:sp>
      <p:sp>
        <p:nvSpPr>
          <p:cNvPr id="31" name="Picture Placeholder 30"/>
          <p:cNvSpPr>
            <a:spLocks noGrp="1"/>
          </p:cNvSpPr>
          <p:nvPr>
            <p:ph type="pic" sz="quarter" idx="10" hasCustomPrompt="1"/>
          </p:nvPr>
        </p:nvSpPr>
        <p:spPr>
          <a:xfrm>
            <a:off x="7389093" y="1917700"/>
            <a:ext cx="3569629" cy="2889251"/>
          </a:xfrm>
          <a:prstGeom prst="rect">
            <a:avLst/>
          </a:prstGeom>
        </p:spPr>
        <p:txBody>
          <a:bodyPr lIns="121935" tIns="60968" rIns="121935" bIns="60968" anchor="ctr" anchorCtr="1"/>
          <a:lstStyle>
            <a:lvl1pPr marL="0" indent="0" algn="ctr">
              <a:buNone/>
              <a:defRPr>
                <a:solidFill>
                  <a:schemeClr val="tx2"/>
                </a:solidFill>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341787135"/>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P spid="2" grpId="0"/>
      <p:bldP spid="31"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27" name="Rectangle 3"/>
          <p:cNvSpPr>
            <a:spLocks noChangeArrowheads="1"/>
          </p:cNvSpPr>
          <p:nvPr userDrawn="1"/>
        </p:nvSpPr>
        <p:spPr bwMode="white">
          <a:xfrm>
            <a:off x="0" y="0"/>
            <a:ext cx="12195175" cy="177800"/>
          </a:xfrm>
          <a:prstGeom prst="rect">
            <a:avLst/>
          </a:prstGeom>
          <a:solidFill>
            <a:schemeClr val="bg2"/>
          </a:solidFill>
          <a:ln w="25400" algn="ctr">
            <a:noFill/>
            <a:miter lim="800000"/>
            <a:headEnd/>
            <a:tailEnd/>
          </a:ln>
          <a:effectLst/>
        </p:spPr>
        <p:txBody>
          <a:bodyPr wrap="none" lIns="91459" tIns="45731" rIns="91459" bIns="45731" anchor="ctr"/>
          <a:lstStyle/>
          <a:p>
            <a:pPr defTabSz="609676" fontAlgn="auto">
              <a:spcBef>
                <a:spcPts val="0"/>
              </a:spcBef>
              <a:spcAft>
                <a:spcPts val="0"/>
              </a:spcAft>
            </a:pPr>
            <a:endParaRPr lang="en-US" sz="2400" dirty="0">
              <a:solidFill>
                <a:srgbClr val="000000"/>
              </a:solidFill>
              <a:latin typeface="CiscoSansTT ExtraLight"/>
              <a:ea typeface="+mn-ea"/>
            </a:endParaRPr>
          </a:p>
        </p:txBody>
      </p:sp>
      <p:sp>
        <p:nvSpPr>
          <p:cNvPr id="47" name="Rectangle 3"/>
          <p:cNvSpPr>
            <a:spLocks noChangeArrowheads="1"/>
          </p:cNvSpPr>
          <p:nvPr userDrawn="1"/>
        </p:nvSpPr>
        <p:spPr bwMode="hidden">
          <a:xfrm>
            <a:off x="0" y="0"/>
            <a:ext cx="12195175" cy="177800"/>
          </a:xfrm>
          <a:prstGeom prst="rect">
            <a:avLst/>
          </a:prstGeom>
          <a:solidFill>
            <a:schemeClr val="bg2"/>
          </a:solidFill>
          <a:ln w="25400" algn="ctr">
            <a:noFill/>
            <a:miter lim="800000"/>
            <a:headEnd/>
            <a:tailEnd/>
          </a:ln>
          <a:effectLst/>
        </p:spPr>
        <p:txBody>
          <a:bodyPr wrap="none" lIns="91459" tIns="45731" rIns="91459" bIns="45731" anchor="ctr"/>
          <a:lstStyle/>
          <a:p>
            <a:pPr defTabSz="609676" fontAlgn="auto">
              <a:spcBef>
                <a:spcPts val="0"/>
              </a:spcBef>
              <a:spcAft>
                <a:spcPts val="0"/>
              </a:spcAft>
            </a:pPr>
            <a:endParaRPr lang="en-US" sz="2400" dirty="0">
              <a:solidFill>
                <a:srgbClr val="000000"/>
              </a:solidFill>
              <a:latin typeface="CiscoSansTT ExtraLight"/>
              <a:ea typeface="+mn-ea"/>
            </a:endParaRPr>
          </a:p>
        </p:txBody>
      </p:sp>
      <p:sp>
        <p:nvSpPr>
          <p:cNvPr id="5" name="Title 1"/>
          <p:cNvSpPr>
            <a:spLocks noGrp="1"/>
          </p:cNvSpPr>
          <p:nvPr>
            <p:ph type="ctrTitle" hasCustomPrompt="1"/>
          </p:nvPr>
        </p:nvSpPr>
        <p:spPr>
          <a:xfrm>
            <a:off x="327360" y="762099"/>
            <a:ext cx="11071840" cy="3426595"/>
          </a:xfrm>
          <a:prstGeom prst="rect">
            <a:avLst/>
          </a:prstGeom>
        </p:spPr>
        <p:txBody>
          <a:bodyPr anchor="b" anchorCtr="0">
            <a:noAutofit/>
          </a:bodyPr>
          <a:lstStyle>
            <a:lvl1pPr marL="0" indent="0" algn="l">
              <a:lnSpc>
                <a:spcPct val="90000"/>
              </a:lnSpc>
              <a:buFont typeface="Arial" panose="020B0604020202020204" pitchFamily="34" charset="0"/>
              <a:buNone/>
              <a:defRPr sz="6000" b="0" i="0" spc="0" baseline="0">
                <a:gradFill>
                  <a:gsLst>
                    <a:gs pos="0">
                      <a:schemeClr val="accent1"/>
                    </a:gs>
                    <a:gs pos="100000">
                      <a:srgbClr val="01BBBB"/>
                    </a:gs>
                  </a:gsLst>
                  <a:lin ang="1200000" scaled="0"/>
                </a:gradFill>
                <a:latin typeface="+mj-lt"/>
                <a:cs typeface="CiscoSans Thin"/>
              </a:defRPr>
            </a:lvl1pPr>
          </a:lstStyle>
          <a:p>
            <a:r>
              <a:rPr lang="en-US" dirty="0" smtClean="0"/>
              <a:t>Section Title Goes Here</a:t>
            </a:r>
            <a:endParaRPr lang="en-US" dirty="0"/>
          </a:p>
        </p:txBody>
      </p:sp>
    </p:spTree>
    <p:extLst>
      <p:ext uri="{BB962C8B-B14F-4D97-AF65-F5344CB8AC3E}">
        <p14:creationId xmlns:p14="http://schemas.microsoft.com/office/powerpoint/2010/main" val="78105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标题 1"/>
          <p:cNvSpPr>
            <a:spLocks noGrp="1"/>
          </p:cNvSpPr>
          <p:nvPr>
            <p:ph type="title"/>
          </p:nvPr>
        </p:nvSpPr>
        <p:spPr>
          <a:xfrm>
            <a:off x="1007796" y="4508501"/>
            <a:ext cx="7490717" cy="584775"/>
          </a:xfrm>
          <a:noFill/>
          <a:ln w="9525" algn="ctr">
            <a:noFill/>
            <a:miter lim="800000"/>
            <a:headEnd/>
            <a:tailEnd/>
          </a:ln>
          <a:effectLst/>
        </p:spPr>
        <p:txBody>
          <a:bodyPr/>
          <a:lstStyle>
            <a:lvl1pPr>
              <a:defRPr lang="zh-CN" altLang="en-US" sz="3200" b="1" dirty="0">
                <a:solidFill>
                  <a:schemeClr val="tx1"/>
                </a:solidFill>
                <a:latin typeface="FrutigerNext LT Medium" pitchFamily="34" charset="0"/>
                <a:ea typeface="黑体" pitchFamily="49" charset="-122"/>
                <a:cs typeface="+mj-cs"/>
              </a:defRPr>
            </a:lvl1pPr>
          </a:lstStyle>
          <a:p>
            <a:pPr lvl="0"/>
            <a:r>
              <a:rPr lang="en-US" altLang="zh-CN" dirty="0" smtClean="0"/>
              <a:t>Click to edit Master title style</a:t>
            </a:r>
            <a:endParaRPr lang="zh-CN" altLang="en-US" dirty="0"/>
          </a:p>
        </p:txBody>
      </p:sp>
      <p:sp>
        <p:nvSpPr>
          <p:cNvPr id="3" name="Rectangle 19"/>
          <p:cNvSpPr>
            <a:spLocks noGrp="1" noChangeArrowheads="1"/>
          </p:cNvSpPr>
          <p:nvPr>
            <p:ph type="dt" sz="quarter" idx="10"/>
          </p:nvPr>
        </p:nvSpPr>
        <p:spPr>
          <a:ln/>
        </p:spPr>
        <p:txBody>
          <a:bodyPr/>
          <a:lstStyle>
            <a:lvl1pPr>
              <a:defRPr/>
            </a:lvl1pPr>
          </a:lstStyle>
          <a:p>
            <a:pPr>
              <a:defRPr/>
            </a:pPr>
            <a:endParaRPr lang="en-US" altLang="zh-C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Segue">
    <p:bg>
      <p:bgPr>
        <a:solidFill>
          <a:schemeClr val="accent5"/>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327360" y="750145"/>
            <a:ext cx="11071840" cy="3426595"/>
          </a:xfrm>
          <a:prstGeom prst="rect">
            <a:avLst/>
          </a:prstGeom>
        </p:spPr>
        <p:txBody>
          <a:bodyPr anchor="b" anchorCtr="0">
            <a:noAutofit/>
          </a:bodyPr>
          <a:lstStyle>
            <a:lvl1pPr marL="0" indent="0" algn="l">
              <a:lnSpc>
                <a:spcPct val="90000"/>
              </a:lnSpc>
              <a:buFont typeface="Arial" panose="020B0604020202020204" pitchFamily="34" charset="0"/>
              <a:buNone/>
              <a:defRPr sz="6000" b="0" i="0" spc="0" baseline="0">
                <a:solidFill>
                  <a:schemeClr val="bg1"/>
                </a:solidFill>
                <a:latin typeface="+mj-lt"/>
                <a:cs typeface="CiscoSans Thin"/>
              </a:defRPr>
            </a:lvl1pPr>
          </a:lstStyle>
          <a:p>
            <a:r>
              <a:rPr lang="en-US" dirty="0" smtClean="0"/>
              <a:t>Section Title Goes Here</a:t>
            </a:r>
            <a:endParaRPr lang="en-US" dirty="0"/>
          </a:p>
        </p:txBody>
      </p:sp>
      <p:sp>
        <p:nvSpPr>
          <p:cNvPr id="6" name="Rectangle 5"/>
          <p:cNvSpPr>
            <a:spLocks noChangeArrowheads="1"/>
          </p:cNvSpPr>
          <p:nvPr userDrawn="1"/>
        </p:nvSpPr>
        <p:spPr bwMode="ltGray">
          <a:xfrm>
            <a:off x="10420389" y="6327964"/>
            <a:ext cx="1016790" cy="206040"/>
          </a:xfrm>
          <a:prstGeom prst="rect">
            <a:avLst/>
          </a:prstGeom>
          <a:noFill/>
          <a:ln w="9525">
            <a:noFill/>
            <a:miter lim="800000"/>
            <a:headEnd/>
            <a:tailEnd/>
          </a:ln>
          <a:effectLst/>
        </p:spPr>
        <p:txBody>
          <a:bodyPr wrap="none" lIns="82141" tIns="41069" rIns="82141" bIns="41069" anchor="b">
            <a:spAutoFit/>
          </a:bodyPr>
          <a:lstStyle/>
          <a:p>
            <a:pPr algn="r" defTabSz="814563" fontAlgn="auto">
              <a:spcBef>
                <a:spcPts val="0"/>
              </a:spcBef>
              <a:spcAft>
                <a:spcPts val="0"/>
              </a:spcAft>
            </a:pPr>
            <a:r>
              <a:rPr lang="en-US" sz="800" dirty="0">
                <a:solidFill>
                  <a:srgbClr val="FFFFFF"/>
                </a:solidFill>
                <a:latin typeface="CiscoSansTT Light"/>
                <a:ea typeface="+mn-ea"/>
                <a:cs typeface="CiscoSans Thin"/>
              </a:rPr>
              <a:t>Cisco Confidential</a:t>
            </a:r>
          </a:p>
        </p:txBody>
      </p:sp>
      <p:sp>
        <p:nvSpPr>
          <p:cNvPr id="7" name="Rectangle 7"/>
          <p:cNvSpPr>
            <a:spLocks noChangeArrowheads="1"/>
          </p:cNvSpPr>
          <p:nvPr userDrawn="1"/>
        </p:nvSpPr>
        <p:spPr bwMode="ltGray">
          <a:xfrm>
            <a:off x="11553989" y="6323849"/>
            <a:ext cx="290921" cy="206051"/>
          </a:xfrm>
          <a:prstGeom prst="rect">
            <a:avLst/>
          </a:prstGeom>
          <a:noFill/>
          <a:ln w="9525" algn="ctr">
            <a:noFill/>
            <a:miter lim="800000"/>
            <a:headEnd/>
            <a:tailEnd/>
          </a:ln>
          <a:effectLst/>
        </p:spPr>
        <p:txBody>
          <a:bodyPr wrap="none" lIns="82141" tIns="41069" rIns="82141" bIns="41069" anchor="b">
            <a:spAutoFit/>
          </a:bodyPr>
          <a:lstStyle/>
          <a:p>
            <a:pPr algn="r" defTabSz="814563" fontAlgn="auto">
              <a:spcBef>
                <a:spcPts val="0"/>
              </a:spcBef>
              <a:spcAft>
                <a:spcPts val="0"/>
              </a:spcAft>
            </a:pPr>
            <a:fld id="{DFCF27A5-1A5B-48D3-A060-2758FFBB1ADD}" type="slidenum">
              <a:rPr lang="en-US" sz="800">
                <a:solidFill>
                  <a:srgbClr val="FFFFFF"/>
                </a:solidFill>
                <a:latin typeface="CiscoSansTT Light"/>
                <a:ea typeface="+mn-ea"/>
                <a:cs typeface="CiscoSans Thin"/>
              </a:rPr>
              <a:pPr algn="r" defTabSz="814563" fontAlgn="auto">
                <a:spcBef>
                  <a:spcPts val="0"/>
                </a:spcBef>
                <a:spcAft>
                  <a:spcPts val="0"/>
                </a:spcAft>
              </a:pPr>
              <a:t>‹#›</a:t>
            </a:fld>
            <a:endParaRPr lang="en-US" sz="800" dirty="0">
              <a:solidFill>
                <a:srgbClr val="FFFFFF"/>
              </a:solidFill>
              <a:latin typeface="CiscoSansTT Light"/>
              <a:ea typeface="+mn-ea"/>
              <a:cs typeface="CiscoSans Thin"/>
            </a:endParaRPr>
          </a:p>
        </p:txBody>
      </p:sp>
      <p:sp>
        <p:nvSpPr>
          <p:cNvPr id="10" name="Rectangle 4"/>
          <p:cNvSpPr>
            <a:spLocks noChangeArrowheads="1"/>
          </p:cNvSpPr>
          <p:nvPr userDrawn="1"/>
        </p:nvSpPr>
        <p:spPr bwMode="ltGray">
          <a:xfrm>
            <a:off x="389493" y="6329697"/>
            <a:ext cx="4561874" cy="206040"/>
          </a:xfrm>
          <a:prstGeom prst="rect">
            <a:avLst/>
          </a:prstGeom>
          <a:noFill/>
          <a:ln w="9525">
            <a:noFill/>
            <a:miter lim="800000"/>
            <a:headEnd/>
            <a:tailEnd/>
          </a:ln>
          <a:effectLst/>
        </p:spPr>
        <p:txBody>
          <a:bodyPr wrap="square" lIns="82141" tIns="41069" rIns="82141" bIns="41069" anchor="b" anchorCtr="0">
            <a:spAutoFit/>
          </a:bodyPr>
          <a:lstStyle/>
          <a:p>
            <a:pPr defTabSz="814563" fontAlgn="auto">
              <a:spcBef>
                <a:spcPts val="0"/>
              </a:spcBef>
              <a:spcAft>
                <a:spcPts val="0"/>
              </a:spcAft>
            </a:pPr>
            <a:r>
              <a:rPr lang="en-US" sz="800" dirty="0" smtClean="0">
                <a:solidFill>
                  <a:srgbClr val="FFFFFF"/>
                </a:solidFill>
                <a:latin typeface="CiscoSansTT Light"/>
                <a:ea typeface="+mn-ea"/>
                <a:cs typeface="CiscoSans Thin"/>
              </a:rPr>
              <a:t>© 2013-2014  Cisco and/or its affiliates. All rights reserved.</a:t>
            </a:r>
            <a:endParaRPr lang="en-US" sz="800" dirty="0">
              <a:solidFill>
                <a:srgbClr val="FFFFFF"/>
              </a:solidFill>
              <a:latin typeface="CiscoSansTT Light"/>
              <a:ea typeface="+mn-ea"/>
              <a:cs typeface="CiscoSans Thin"/>
            </a:endParaRPr>
          </a:p>
        </p:txBody>
      </p:sp>
      <p:cxnSp>
        <p:nvCxnSpPr>
          <p:cNvPr id="8" name="Straight Connector 7"/>
          <p:cNvCxnSpPr/>
          <p:nvPr userDrawn="1"/>
        </p:nvCxnSpPr>
        <p:spPr>
          <a:xfrm>
            <a:off x="0" y="6743700"/>
            <a:ext cx="1219517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10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327360" y="750145"/>
            <a:ext cx="11071840" cy="3426595"/>
          </a:xfrm>
          <a:prstGeom prst="rect">
            <a:avLst/>
          </a:prstGeom>
        </p:spPr>
        <p:txBody>
          <a:bodyPr anchor="b" anchorCtr="0">
            <a:noAutofit/>
          </a:bodyPr>
          <a:lstStyle>
            <a:lvl1pPr marL="0" indent="0" algn="l">
              <a:lnSpc>
                <a:spcPct val="90000"/>
              </a:lnSpc>
              <a:buFont typeface="Arial" panose="020B0604020202020204" pitchFamily="34" charset="0"/>
              <a:buNone/>
              <a:defRPr sz="6000" b="0" i="0" spc="0" baseline="0">
                <a:solidFill>
                  <a:schemeClr val="bg1"/>
                </a:solidFill>
                <a:latin typeface="+mj-lt"/>
                <a:cs typeface="CiscoSans Thin"/>
              </a:defRPr>
            </a:lvl1pPr>
          </a:lstStyle>
          <a:p>
            <a:r>
              <a:rPr lang="en-US" dirty="0" smtClean="0"/>
              <a:t>Section Title Goes Here</a:t>
            </a:r>
            <a:endParaRPr lang="en-US" dirty="0"/>
          </a:p>
        </p:txBody>
      </p:sp>
      <p:sp>
        <p:nvSpPr>
          <p:cNvPr id="6" name="Rectangle 5"/>
          <p:cNvSpPr>
            <a:spLocks noChangeArrowheads="1"/>
          </p:cNvSpPr>
          <p:nvPr userDrawn="1"/>
        </p:nvSpPr>
        <p:spPr bwMode="ltGray">
          <a:xfrm>
            <a:off x="10420389" y="6327964"/>
            <a:ext cx="1016790" cy="206040"/>
          </a:xfrm>
          <a:prstGeom prst="rect">
            <a:avLst/>
          </a:prstGeom>
          <a:noFill/>
          <a:ln w="9525">
            <a:noFill/>
            <a:miter lim="800000"/>
            <a:headEnd/>
            <a:tailEnd/>
          </a:ln>
          <a:effectLst/>
        </p:spPr>
        <p:txBody>
          <a:bodyPr wrap="none" lIns="82141" tIns="41069" rIns="82141" bIns="41069" anchor="b">
            <a:spAutoFit/>
          </a:bodyPr>
          <a:lstStyle/>
          <a:p>
            <a:pPr algn="r" defTabSz="814563" fontAlgn="auto">
              <a:spcBef>
                <a:spcPts val="0"/>
              </a:spcBef>
              <a:spcAft>
                <a:spcPts val="0"/>
              </a:spcAft>
            </a:pPr>
            <a:r>
              <a:rPr lang="en-US" sz="800" dirty="0">
                <a:solidFill>
                  <a:srgbClr val="FFFFFF"/>
                </a:solidFill>
                <a:latin typeface="CiscoSansTT Light"/>
                <a:ea typeface="+mn-ea"/>
                <a:cs typeface="CiscoSans Thin"/>
              </a:rPr>
              <a:t>Cisco Confidential</a:t>
            </a:r>
          </a:p>
        </p:txBody>
      </p:sp>
      <p:sp>
        <p:nvSpPr>
          <p:cNvPr id="7" name="Rectangle 7"/>
          <p:cNvSpPr>
            <a:spLocks noChangeArrowheads="1"/>
          </p:cNvSpPr>
          <p:nvPr userDrawn="1"/>
        </p:nvSpPr>
        <p:spPr bwMode="ltGray">
          <a:xfrm>
            <a:off x="11553989" y="6323849"/>
            <a:ext cx="290921" cy="206051"/>
          </a:xfrm>
          <a:prstGeom prst="rect">
            <a:avLst/>
          </a:prstGeom>
          <a:noFill/>
          <a:ln w="9525" algn="ctr">
            <a:noFill/>
            <a:miter lim="800000"/>
            <a:headEnd/>
            <a:tailEnd/>
          </a:ln>
          <a:effectLst/>
        </p:spPr>
        <p:txBody>
          <a:bodyPr wrap="none" lIns="82141" tIns="41069" rIns="82141" bIns="41069" anchor="b">
            <a:spAutoFit/>
          </a:bodyPr>
          <a:lstStyle/>
          <a:p>
            <a:pPr algn="r" defTabSz="814563" fontAlgn="auto">
              <a:spcBef>
                <a:spcPts val="0"/>
              </a:spcBef>
              <a:spcAft>
                <a:spcPts val="0"/>
              </a:spcAft>
            </a:pPr>
            <a:fld id="{DFCF27A5-1A5B-48D3-A060-2758FFBB1ADD}" type="slidenum">
              <a:rPr lang="en-US" sz="800">
                <a:solidFill>
                  <a:srgbClr val="FFFFFF"/>
                </a:solidFill>
                <a:latin typeface="CiscoSansTT Light"/>
                <a:ea typeface="+mn-ea"/>
                <a:cs typeface="CiscoSans Thin"/>
              </a:rPr>
              <a:pPr algn="r" defTabSz="814563" fontAlgn="auto">
                <a:spcBef>
                  <a:spcPts val="0"/>
                </a:spcBef>
                <a:spcAft>
                  <a:spcPts val="0"/>
                </a:spcAft>
              </a:pPr>
              <a:t>‹#›</a:t>
            </a:fld>
            <a:endParaRPr lang="en-US" sz="800" dirty="0">
              <a:solidFill>
                <a:srgbClr val="FFFFFF"/>
              </a:solidFill>
              <a:latin typeface="CiscoSansTT Light"/>
              <a:ea typeface="+mn-ea"/>
              <a:cs typeface="CiscoSans Thin"/>
            </a:endParaRPr>
          </a:p>
        </p:txBody>
      </p:sp>
      <p:sp>
        <p:nvSpPr>
          <p:cNvPr id="10" name="Rectangle 4"/>
          <p:cNvSpPr>
            <a:spLocks noChangeArrowheads="1"/>
          </p:cNvSpPr>
          <p:nvPr userDrawn="1"/>
        </p:nvSpPr>
        <p:spPr bwMode="ltGray">
          <a:xfrm>
            <a:off x="389493" y="6329697"/>
            <a:ext cx="4561874" cy="206040"/>
          </a:xfrm>
          <a:prstGeom prst="rect">
            <a:avLst/>
          </a:prstGeom>
          <a:noFill/>
          <a:ln w="9525">
            <a:noFill/>
            <a:miter lim="800000"/>
            <a:headEnd/>
            <a:tailEnd/>
          </a:ln>
          <a:effectLst/>
        </p:spPr>
        <p:txBody>
          <a:bodyPr wrap="square" lIns="82141" tIns="41069" rIns="82141" bIns="41069" anchor="b" anchorCtr="0">
            <a:spAutoFit/>
          </a:bodyPr>
          <a:lstStyle/>
          <a:p>
            <a:pPr defTabSz="814563" fontAlgn="auto">
              <a:spcBef>
                <a:spcPts val="0"/>
              </a:spcBef>
              <a:spcAft>
                <a:spcPts val="0"/>
              </a:spcAft>
            </a:pPr>
            <a:r>
              <a:rPr lang="en-US" sz="800" dirty="0" smtClean="0">
                <a:solidFill>
                  <a:srgbClr val="FFFFFF"/>
                </a:solidFill>
                <a:latin typeface="CiscoSansTT Light"/>
                <a:ea typeface="+mn-ea"/>
                <a:cs typeface="CiscoSans Thin"/>
              </a:rPr>
              <a:t>© 2013-2014  Cisco and/or its affiliates. All rights reserved.</a:t>
            </a:r>
            <a:endParaRPr lang="en-US" sz="800" dirty="0">
              <a:solidFill>
                <a:srgbClr val="FFFFFF"/>
              </a:solidFill>
              <a:latin typeface="CiscoSansTT Light"/>
              <a:ea typeface="+mn-ea"/>
              <a:cs typeface="CiscoSans Thin"/>
            </a:endParaRPr>
          </a:p>
        </p:txBody>
      </p:sp>
      <p:cxnSp>
        <p:nvCxnSpPr>
          <p:cNvPr id="8" name="Straight Connector 7"/>
          <p:cNvCxnSpPr/>
          <p:nvPr userDrawn="1"/>
        </p:nvCxnSpPr>
        <p:spPr>
          <a:xfrm>
            <a:off x="0" y="6743700"/>
            <a:ext cx="1219517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2530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345579" y="404085"/>
            <a:ext cx="11549642"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Title Goes Here</a:t>
            </a:r>
            <a:endParaRPr lang="en-US" dirty="0"/>
          </a:p>
        </p:txBody>
      </p:sp>
      <p:sp>
        <p:nvSpPr>
          <p:cNvPr id="5" name="Content Placeholder 2"/>
          <p:cNvSpPr>
            <a:spLocks noGrp="1"/>
          </p:cNvSpPr>
          <p:nvPr>
            <p:ph idx="1" hasCustomPrompt="1"/>
          </p:nvPr>
        </p:nvSpPr>
        <p:spPr>
          <a:xfrm>
            <a:off x="348755" y="1600201"/>
            <a:ext cx="11549642" cy="4525433"/>
          </a:xfrm>
          <a:prstGeom prst="rect">
            <a:avLst/>
          </a:prstGeom>
        </p:spPr>
        <p:txBody>
          <a:bodyPr lIns="121935" tIns="60968" rIns="121935" bIns="60968">
            <a:noAutofit/>
          </a:bodyPr>
          <a:lstStyle>
            <a:lvl1pPr marL="381048" marR="0" indent="-381048" algn="ctr" defTabSz="609676" rtl="0" eaLnBrk="1" fontAlgn="auto" latinLnBrk="0" hangingPunct="1">
              <a:lnSpc>
                <a:spcPct val="100000"/>
              </a:lnSpc>
              <a:spcBef>
                <a:spcPct val="20000"/>
              </a:spcBef>
              <a:spcAft>
                <a:spcPts val="0"/>
              </a:spcAft>
              <a:buClrTx/>
              <a:buSzTx/>
              <a:buFont typeface="Arial"/>
              <a:buNone/>
              <a:tabLst/>
              <a:defRPr sz="2700" b="0" i="0" baseline="0">
                <a:solidFill>
                  <a:schemeClr val="tx2"/>
                </a:solidFill>
                <a:latin typeface="+mn-lt"/>
                <a:cs typeface="CiscoSans ExtraLight"/>
              </a:defRPr>
            </a:lvl1pPr>
          </a:lstStyle>
          <a:p>
            <a:pPr marL="0" marR="0" lvl="0" indent="0" algn="l" defTabSz="609676" rtl="0" eaLnBrk="1" fontAlgn="auto" latinLnBrk="0" hangingPunct="1">
              <a:lnSpc>
                <a:spcPct val="100000"/>
              </a:lnSpc>
              <a:spcBef>
                <a:spcPct val="20000"/>
              </a:spcBef>
              <a:spcAft>
                <a:spcPts val="0"/>
              </a:spcAft>
              <a:buClrTx/>
              <a:buSzTx/>
              <a:tabLst/>
              <a:defRPr/>
            </a:pPr>
            <a:r>
              <a:rPr lang="en-GB" dirty="0" smtClean="0"/>
              <a:t>This slide will allow you to add one of the following:</a:t>
            </a:r>
            <a:br>
              <a:rPr lang="en-GB" dirty="0" smtClean="0"/>
            </a:br>
            <a:r>
              <a:rPr lang="en-GB" dirty="0" smtClean="0"/>
              <a:t>Table, Charts, Smart Art, Pictures, Clip Art and Media</a:t>
            </a:r>
            <a:br>
              <a:rPr lang="en-GB" dirty="0" smtClean="0"/>
            </a:br>
            <a:r>
              <a:rPr lang="en-GB" dirty="0" smtClean="0"/>
              <a:t>Click icon to add content</a:t>
            </a:r>
            <a:endParaRPr lang="en-US" dirty="0" smtClean="0"/>
          </a:p>
          <a:p>
            <a:pPr lvl="0"/>
            <a:endParaRPr lang="en-US" dirty="0"/>
          </a:p>
        </p:txBody>
      </p:sp>
    </p:spTree>
    <p:extLst>
      <p:ext uri="{BB962C8B-B14F-4D97-AF65-F5344CB8AC3E}">
        <p14:creationId xmlns:p14="http://schemas.microsoft.com/office/powerpoint/2010/main" val="1937721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Multi_Slide">
    <p:bg>
      <p:bgPr>
        <a:solidFill>
          <a:schemeClr val="tx2"/>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345579" y="404085"/>
            <a:ext cx="11549642" cy="971709"/>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smtClean="0"/>
              <a:t>Title Goes Here</a:t>
            </a:r>
            <a:endParaRPr lang="en-US" dirty="0"/>
          </a:p>
        </p:txBody>
      </p:sp>
      <p:sp>
        <p:nvSpPr>
          <p:cNvPr id="5" name="Content Placeholder 2"/>
          <p:cNvSpPr>
            <a:spLocks noGrp="1"/>
          </p:cNvSpPr>
          <p:nvPr>
            <p:ph idx="1" hasCustomPrompt="1"/>
          </p:nvPr>
        </p:nvSpPr>
        <p:spPr>
          <a:xfrm>
            <a:off x="348755" y="1600201"/>
            <a:ext cx="11549642" cy="4525433"/>
          </a:xfrm>
          <a:prstGeom prst="rect">
            <a:avLst/>
          </a:prstGeom>
        </p:spPr>
        <p:txBody>
          <a:bodyPr lIns="121935" tIns="60968" rIns="121935" bIns="60968">
            <a:noAutofit/>
          </a:bodyPr>
          <a:lstStyle>
            <a:lvl1pPr marL="381048" marR="0" indent="-381048" algn="l" defTabSz="609676" rtl="0" eaLnBrk="1" fontAlgn="auto" latinLnBrk="0" hangingPunct="1">
              <a:lnSpc>
                <a:spcPct val="100000"/>
              </a:lnSpc>
              <a:spcBef>
                <a:spcPct val="20000"/>
              </a:spcBef>
              <a:spcAft>
                <a:spcPts val="0"/>
              </a:spcAft>
              <a:buClrTx/>
              <a:buSzTx/>
              <a:buFont typeface="Arial"/>
              <a:buNone/>
              <a:tabLst/>
              <a:defRPr sz="2700" b="0" i="0" baseline="0">
                <a:solidFill>
                  <a:schemeClr val="bg1"/>
                </a:solidFill>
                <a:latin typeface="+mn-lt"/>
                <a:cs typeface="CiscoSans ExtraLight"/>
              </a:defRPr>
            </a:lvl1pPr>
          </a:lstStyle>
          <a:p>
            <a:pPr marL="0" marR="0" lvl="0" indent="0" algn="l" defTabSz="609676" rtl="0" eaLnBrk="1" fontAlgn="auto" latinLnBrk="0" hangingPunct="1">
              <a:lnSpc>
                <a:spcPct val="100000"/>
              </a:lnSpc>
              <a:spcBef>
                <a:spcPct val="20000"/>
              </a:spcBef>
              <a:spcAft>
                <a:spcPts val="0"/>
              </a:spcAft>
              <a:buClrTx/>
              <a:buSzTx/>
              <a:tabLst/>
              <a:defRPr/>
            </a:pPr>
            <a:r>
              <a:rPr lang="en-GB" dirty="0" smtClean="0"/>
              <a:t>This slide will allow you to add one of the following:</a:t>
            </a:r>
            <a:br>
              <a:rPr lang="en-GB" dirty="0" smtClean="0"/>
            </a:br>
            <a:r>
              <a:rPr lang="en-GB" dirty="0" smtClean="0"/>
              <a:t>Table, Charts, Smart Art, Pictures, Clip Art and Media</a:t>
            </a:r>
            <a:br>
              <a:rPr lang="en-GB" dirty="0" smtClean="0"/>
            </a:br>
            <a:r>
              <a:rPr lang="en-GB" dirty="0" smtClean="0"/>
              <a:t>Click icon to add content</a:t>
            </a:r>
            <a:endParaRPr lang="en-US" dirty="0" smtClean="0"/>
          </a:p>
          <a:p>
            <a:pPr lvl="0"/>
            <a:endParaRPr lang="en-US" dirty="0"/>
          </a:p>
        </p:txBody>
      </p:sp>
      <p:sp>
        <p:nvSpPr>
          <p:cNvPr id="8" name="Rectangle 5"/>
          <p:cNvSpPr>
            <a:spLocks noChangeArrowheads="1"/>
          </p:cNvSpPr>
          <p:nvPr userDrawn="1"/>
        </p:nvSpPr>
        <p:spPr bwMode="ltGray">
          <a:xfrm>
            <a:off x="10420389" y="6327964"/>
            <a:ext cx="1016790" cy="206040"/>
          </a:xfrm>
          <a:prstGeom prst="rect">
            <a:avLst/>
          </a:prstGeom>
          <a:noFill/>
          <a:ln w="9525">
            <a:noFill/>
            <a:miter lim="800000"/>
            <a:headEnd/>
            <a:tailEnd/>
          </a:ln>
          <a:effectLst/>
        </p:spPr>
        <p:txBody>
          <a:bodyPr wrap="none" lIns="82141" tIns="41069" rIns="82141" bIns="41069" anchor="b">
            <a:spAutoFit/>
          </a:bodyPr>
          <a:lstStyle/>
          <a:p>
            <a:pPr algn="r" defTabSz="814563" fontAlgn="auto">
              <a:spcBef>
                <a:spcPts val="0"/>
              </a:spcBef>
              <a:spcAft>
                <a:spcPts val="0"/>
              </a:spcAft>
            </a:pPr>
            <a:r>
              <a:rPr lang="en-US" sz="800" dirty="0">
                <a:solidFill>
                  <a:srgbClr val="FFFFFF"/>
                </a:solidFill>
                <a:latin typeface="CiscoSansTT Light"/>
                <a:ea typeface="+mn-ea"/>
                <a:cs typeface="CiscoSans Thin"/>
              </a:rPr>
              <a:t>Cisco Confidential</a:t>
            </a:r>
          </a:p>
        </p:txBody>
      </p:sp>
      <p:sp>
        <p:nvSpPr>
          <p:cNvPr id="9" name="Rectangle 7"/>
          <p:cNvSpPr>
            <a:spLocks noChangeArrowheads="1"/>
          </p:cNvSpPr>
          <p:nvPr userDrawn="1"/>
        </p:nvSpPr>
        <p:spPr bwMode="ltGray">
          <a:xfrm>
            <a:off x="11553989" y="6323849"/>
            <a:ext cx="290921" cy="206051"/>
          </a:xfrm>
          <a:prstGeom prst="rect">
            <a:avLst/>
          </a:prstGeom>
          <a:noFill/>
          <a:ln w="9525" algn="ctr">
            <a:noFill/>
            <a:miter lim="800000"/>
            <a:headEnd/>
            <a:tailEnd/>
          </a:ln>
          <a:effectLst/>
        </p:spPr>
        <p:txBody>
          <a:bodyPr wrap="none" lIns="82141" tIns="41069" rIns="82141" bIns="41069" anchor="b">
            <a:spAutoFit/>
          </a:bodyPr>
          <a:lstStyle/>
          <a:p>
            <a:pPr algn="r" defTabSz="814563" fontAlgn="auto">
              <a:spcBef>
                <a:spcPts val="0"/>
              </a:spcBef>
              <a:spcAft>
                <a:spcPts val="0"/>
              </a:spcAft>
            </a:pPr>
            <a:fld id="{DFCF27A5-1A5B-48D3-A060-2758FFBB1ADD}" type="slidenum">
              <a:rPr lang="en-US" sz="800">
                <a:solidFill>
                  <a:srgbClr val="FFFFFF"/>
                </a:solidFill>
                <a:latin typeface="CiscoSansTT Light"/>
                <a:ea typeface="+mn-ea"/>
                <a:cs typeface="CiscoSans Thin"/>
              </a:rPr>
              <a:pPr algn="r" defTabSz="814563" fontAlgn="auto">
                <a:spcBef>
                  <a:spcPts val="0"/>
                </a:spcBef>
                <a:spcAft>
                  <a:spcPts val="0"/>
                </a:spcAft>
              </a:pPr>
              <a:t>‹#›</a:t>
            </a:fld>
            <a:endParaRPr lang="en-US" sz="800" dirty="0">
              <a:solidFill>
                <a:srgbClr val="FFFFFF"/>
              </a:solidFill>
              <a:latin typeface="CiscoSansTT Light"/>
              <a:ea typeface="+mn-ea"/>
              <a:cs typeface="CiscoSans Thin"/>
            </a:endParaRPr>
          </a:p>
        </p:txBody>
      </p:sp>
      <p:sp>
        <p:nvSpPr>
          <p:cNvPr id="10" name="Rectangle 4"/>
          <p:cNvSpPr>
            <a:spLocks noChangeArrowheads="1"/>
          </p:cNvSpPr>
          <p:nvPr userDrawn="1"/>
        </p:nvSpPr>
        <p:spPr bwMode="ltGray">
          <a:xfrm>
            <a:off x="389493" y="6329697"/>
            <a:ext cx="4561874" cy="206040"/>
          </a:xfrm>
          <a:prstGeom prst="rect">
            <a:avLst/>
          </a:prstGeom>
          <a:noFill/>
          <a:ln w="9525">
            <a:noFill/>
            <a:miter lim="800000"/>
            <a:headEnd/>
            <a:tailEnd/>
          </a:ln>
          <a:effectLst/>
        </p:spPr>
        <p:txBody>
          <a:bodyPr wrap="square" lIns="82141" tIns="41069" rIns="82141" bIns="41069" anchor="b" anchorCtr="0">
            <a:spAutoFit/>
          </a:bodyPr>
          <a:lstStyle/>
          <a:p>
            <a:pPr defTabSz="814563" fontAlgn="auto">
              <a:spcBef>
                <a:spcPts val="0"/>
              </a:spcBef>
              <a:spcAft>
                <a:spcPts val="0"/>
              </a:spcAft>
            </a:pPr>
            <a:r>
              <a:rPr lang="en-US" sz="800" dirty="0" smtClean="0">
                <a:solidFill>
                  <a:srgbClr val="FFFFFF"/>
                </a:solidFill>
                <a:latin typeface="CiscoSansTT Light"/>
                <a:ea typeface="+mn-ea"/>
                <a:cs typeface="CiscoSans Thin"/>
              </a:rPr>
              <a:t>© 2013-2014  Cisco and/or its affiliates. All rights reserved.</a:t>
            </a:r>
            <a:endParaRPr lang="en-US" sz="800" dirty="0">
              <a:solidFill>
                <a:srgbClr val="FFFFFF"/>
              </a:solidFill>
              <a:latin typeface="CiscoSansTT Light"/>
              <a:ea typeface="+mn-ea"/>
              <a:cs typeface="CiscoSans Thin"/>
            </a:endParaRPr>
          </a:p>
        </p:txBody>
      </p:sp>
      <p:cxnSp>
        <p:nvCxnSpPr>
          <p:cNvPr id="11" name="Straight Connector 10"/>
          <p:cNvCxnSpPr/>
          <p:nvPr userDrawn="1"/>
        </p:nvCxnSpPr>
        <p:spPr>
          <a:xfrm>
            <a:off x="0" y="6743700"/>
            <a:ext cx="1219517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618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27361" y="1666619"/>
            <a:ext cx="11446648" cy="4354712"/>
          </a:xfrm>
          <a:prstGeom prst="rect">
            <a:avLst/>
          </a:prstGeom>
        </p:spPr>
        <p:txBody>
          <a:bodyPr lIns="121935" tIns="60968" rIns="121935" bIns="60968">
            <a:noAutofit/>
          </a:bodyPr>
          <a:lstStyle>
            <a:lvl1pPr marL="374697" indent="-298488">
              <a:lnSpc>
                <a:spcPct val="95000"/>
              </a:lnSpc>
              <a:spcBef>
                <a:spcPts val="1480"/>
              </a:spcBef>
              <a:buClr>
                <a:schemeClr val="tx2"/>
              </a:buClr>
              <a:buSzPct val="80000"/>
              <a:buFont typeface="Wingdings" panose="05000000000000000000" pitchFamily="2" charset="2"/>
              <a:buChar char="§"/>
              <a:defRPr sz="2700" b="0" i="0">
                <a:solidFill>
                  <a:schemeClr val="tx2"/>
                </a:solidFill>
                <a:latin typeface="+mn-lt"/>
                <a:cs typeface="CiscoSans ExtraLight"/>
              </a:defRPr>
            </a:lvl1pPr>
            <a:lvl2pPr marL="677418" indent="-287903">
              <a:lnSpc>
                <a:spcPct val="95000"/>
              </a:lnSpc>
              <a:spcBef>
                <a:spcPts val="600"/>
              </a:spcBef>
              <a:buClr>
                <a:schemeClr val="tx2"/>
              </a:buClr>
              <a:buSzPct val="80000"/>
              <a:buFont typeface="Wingdings" panose="05000000000000000000" pitchFamily="2" charset="2"/>
              <a:buChar char="§"/>
              <a:defRPr sz="2400" b="0" i="0">
                <a:solidFill>
                  <a:schemeClr val="tx2"/>
                </a:solidFill>
                <a:latin typeface="+mn-lt"/>
                <a:cs typeface="CiscoSans ExtraLight"/>
              </a:defRPr>
            </a:lvl2pPr>
            <a:lvl3pPr marL="997075" indent="-228629">
              <a:buClr>
                <a:schemeClr val="tx2"/>
              </a:buClr>
              <a:buSzPct val="80000"/>
              <a:buFont typeface="Wingdings" panose="05000000000000000000" pitchFamily="2" charset="2"/>
              <a:buChar char="§"/>
              <a:defRPr sz="2100" b="0" i="0">
                <a:solidFill>
                  <a:schemeClr val="tx2"/>
                </a:solidFill>
                <a:latin typeface="+mn-lt"/>
                <a:cs typeface="CiscoSans ExtraLight"/>
              </a:defRPr>
            </a:lvl3pPr>
            <a:lvl4pPr marL="1215119" indent="-228629">
              <a:buClr>
                <a:schemeClr val="tx2"/>
              </a:buClr>
              <a:buSzPct val="80000"/>
              <a:buFont typeface="Wingdings" panose="05000000000000000000" pitchFamily="2" charset="2"/>
              <a:buChar char="§"/>
              <a:defRPr sz="1900" b="0" i="0">
                <a:solidFill>
                  <a:schemeClr val="tx2"/>
                </a:solidFill>
                <a:latin typeface="+mn-lt"/>
                <a:cs typeface="CiscoSans ExtraLight"/>
              </a:defRPr>
            </a:lvl4pPr>
            <a:lvl5pPr marL="1443747" indent="-224395">
              <a:buClr>
                <a:schemeClr val="tx2"/>
              </a:buClr>
              <a:buSzPct val="80000"/>
              <a:buFont typeface="Wingdings" panose="05000000000000000000" pitchFamily="2" charset="2"/>
              <a:buChar char="§"/>
              <a:defRPr sz="16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1"/>
          <p:cNvSpPr>
            <a:spLocks noGrp="1"/>
          </p:cNvSpPr>
          <p:nvPr>
            <p:ph type="ctrTitle" hasCustomPrompt="1"/>
          </p:nvPr>
        </p:nvSpPr>
        <p:spPr>
          <a:xfrm>
            <a:off x="346413" y="404085"/>
            <a:ext cx="11549642"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1327805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346413" y="404085"/>
            <a:ext cx="11549642"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Title Goes Here</a:t>
            </a:r>
            <a:endParaRPr lang="en-US" dirty="0"/>
          </a:p>
        </p:txBody>
      </p:sp>
      <p:sp>
        <p:nvSpPr>
          <p:cNvPr id="6" name="Text Placeholder 3"/>
          <p:cNvSpPr>
            <a:spLocks noGrp="1"/>
          </p:cNvSpPr>
          <p:nvPr>
            <p:ph type="body" sz="quarter" idx="10"/>
          </p:nvPr>
        </p:nvSpPr>
        <p:spPr>
          <a:xfrm>
            <a:off x="327361" y="1666619"/>
            <a:ext cx="5560957" cy="4354712"/>
          </a:xfrm>
          <a:prstGeom prst="rect">
            <a:avLst/>
          </a:prstGeom>
        </p:spPr>
        <p:txBody>
          <a:bodyPr lIns="121935" tIns="60968" rIns="121935" bIns="60968">
            <a:noAutofit/>
          </a:bodyPr>
          <a:lstStyle>
            <a:lvl1pPr marL="304838" indent="-228629">
              <a:lnSpc>
                <a:spcPct val="95000"/>
              </a:lnSpc>
              <a:spcBef>
                <a:spcPts val="1480"/>
              </a:spcBef>
              <a:buClr>
                <a:schemeClr val="tx2"/>
              </a:buClr>
              <a:buSzPct val="80000"/>
              <a:buFont typeface="Wingdings" panose="05000000000000000000" pitchFamily="2" charset="2"/>
              <a:buChar char="§"/>
              <a:defRPr sz="2700" b="0" i="0">
                <a:solidFill>
                  <a:schemeClr val="tx2"/>
                </a:solidFill>
                <a:latin typeface="+mn-lt"/>
                <a:cs typeface="CiscoSans ExtraLight"/>
              </a:defRPr>
            </a:lvl1pPr>
            <a:lvl2pPr marL="609676" indent="-287903">
              <a:lnSpc>
                <a:spcPct val="95000"/>
              </a:lnSpc>
              <a:spcBef>
                <a:spcPts val="600"/>
              </a:spcBef>
              <a:buClr>
                <a:schemeClr val="tx2"/>
              </a:buClr>
              <a:buSzPct val="80000"/>
              <a:buFont typeface="Wingdings" panose="05000000000000000000" pitchFamily="2" charset="2"/>
              <a:buChar char="§"/>
              <a:defRPr sz="2400" b="0" i="0">
                <a:solidFill>
                  <a:schemeClr val="tx2"/>
                </a:solidFill>
                <a:latin typeface="+mn-lt"/>
                <a:cs typeface="CiscoSans ExtraLight"/>
              </a:defRPr>
            </a:lvl2pPr>
            <a:lvl3pPr marL="838305" indent="-228629">
              <a:buClr>
                <a:schemeClr val="tx2"/>
              </a:buClr>
              <a:buSzPct val="80000"/>
              <a:buFont typeface="Wingdings" panose="05000000000000000000" pitchFamily="2" charset="2"/>
              <a:buChar char="§"/>
              <a:defRPr sz="2100" b="0" i="0">
                <a:solidFill>
                  <a:schemeClr val="tx2"/>
                </a:solidFill>
                <a:latin typeface="+mn-lt"/>
                <a:cs typeface="CiscoSans ExtraLight"/>
              </a:defRPr>
            </a:lvl3pPr>
            <a:lvl4pPr marL="1066933" indent="-228629">
              <a:buClr>
                <a:schemeClr val="tx2"/>
              </a:buClr>
              <a:buSzPct val="80000"/>
              <a:buFont typeface="Wingdings" panose="05000000000000000000" pitchFamily="2" charset="2"/>
              <a:buChar char="§"/>
              <a:defRPr sz="1900" b="0" i="0">
                <a:solidFill>
                  <a:schemeClr val="tx2"/>
                </a:solidFill>
                <a:latin typeface="+mn-lt"/>
                <a:cs typeface="CiscoSans ExtraLight"/>
              </a:defRPr>
            </a:lvl4pPr>
            <a:lvl5pPr marL="1295562" indent="-228629">
              <a:buClr>
                <a:schemeClr val="tx2"/>
              </a:buClr>
              <a:buSzPct val="80000"/>
              <a:buFont typeface="Wingdings" panose="05000000000000000000" pitchFamily="2" charset="2"/>
              <a:buChar char="§"/>
              <a:defRPr sz="16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3"/>
          <p:cNvSpPr>
            <a:spLocks noGrp="1"/>
          </p:cNvSpPr>
          <p:nvPr>
            <p:ph type="body" sz="quarter" idx="11"/>
          </p:nvPr>
        </p:nvSpPr>
        <p:spPr>
          <a:xfrm>
            <a:off x="6189604" y="1666619"/>
            <a:ext cx="5560957" cy="4354712"/>
          </a:xfrm>
          <a:prstGeom prst="rect">
            <a:avLst/>
          </a:prstGeom>
        </p:spPr>
        <p:txBody>
          <a:bodyPr lIns="121935" tIns="60968" rIns="121935" bIns="60968">
            <a:noAutofit/>
          </a:bodyPr>
          <a:lstStyle>
            <a:lvl1pPr marL="304838" indent="-228629">
              <a:lnSpc>
                <a:spcPct val="95000"/>
              </a:lnSpc>
              <a:spcBef>
                <a:spcPts val="1480"/>
              </a:spcBef>
              <a:buClr>
                <a:schemeClr val="tx2"/>
              </a:buClr>
              <a:buSzPct val="80000"/>
              <a:buFont typeface="Wingdings" panose="05000000000000000000" pitchFamily="2" charset="2"/>
              <a:buChar char="§"/>
              <a:defRPr sz="2700" b="0" i="0">
                <a:solidFill>
                  <a:schemeClr val="tx2"/>
                </a:solidFill>
                <a:latin typeface="+mn-lt"/>
                <a:cs typeface="CiscoSans ExtraLight"/>
              </a:defRPr>
            </a:lvl1pPr>
            <a:lvl2pPr marL="609676" indent="-287903">
              <a:lnSpc>
                <a:spcPct val="95000"/>
              </a:lnSpc>
              <a:spcBef>
                <a:spcPts val="600"/>
              </a:spcBef>
              <a:buClr>
                <a:schemeClr val="tx2"/>
              </a:buClr>
              <a:buSzPct val="80000"/>
              <a:buFont typeface="Wingdings" panose="05000000000000000000" pitchFamily="2" charset="2"/>
              <a:buChar char="§"/>
              <a:defRPr sz="2400" b="0" i="0">
                <a:solidFill>
                  <a:schemeClr val="tx2"/>
                </a:solidFill>
                <a:latin typeface="+mn-lt"/>
                <a:cs typeface="CiscoSans ExtraLight"/>
              </a:defRPr>
            </a:lvl2pPr>
            <a:lvl3pPr marL="838305" indent="-228629">
              <a:buClr>
                <a:schemeClr val="tx2"/>
              </a:buClr>
              <a:buSzPct val="80000"/>
              <a:buFont typeface="Wingdings" panose="05000000000000000000" pitchFamily="2" charset="2"/>
              <a:buChar char="§"/>
              <a:defRPr sz="2100" b="0" i="0">
                <a:solidFill>
                  <a:schemeClr val="tx2"/>
                </a:solidFill>
                <a:latin typeface="+mn-lt"/>
                <a:cs typeface="CiscoSans ExtraLight"/>
              </a:defRPr>
            </a:lvl3pPr>
            <a:lvl4pPr marL="1066933" indent="-228629">
              <a:buClr>
                <a:schemeClr val="tx2"/>
              </a:buClr>
              <a:buSzPct val="80000"/>
              <a:buFont typeface="Wingdings" panose="05000000000000000000" pitchFamily="2" charset="2"/>
              <a:buChar char="§"/>
              <a:defRPr sz="1900" b="0" i="0">
                <a:solidFill>
                  <a:schemeClr val="tx2"/>
                </a:solidFill>
                <a:latin typeface="+mn-lt"/>
                <a:cs typeface="CiscoSans ExtraLight"/>
              </a:defRPr>
            </a:lvl4pPr>
            <a:lvl5pPr marL="1295562" indent="-228629">
              <a:buClr>
                <a:schemeClr val="tx2"/>
              </a:buClr>
              <a:buSzPct val="80000"/>
              <a:buFont typeface="Wingdings" panose="05000000000000000000" pitchFamily="2" charset="2"/>
              <a:buChar char="§"/>
              <a:defRPr sz="16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80634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Bullet_Heavy Text">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346413" y="404085"/>
            <a:ext cx="11549642"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Title Goes Here</a:t>
            </a:r>
            <a:endParaRPr lang="en-US" dirty="0"/>
          </a:p>
        </p:txBody>
      </p:sp>
      <p:sp>
        <p:nvSpPr>
          <p:cNvPr id="9" name="Text Placeholder 3"/>
          <p:cNvSpPr>
            <a:spLocks noGrp="1"/>
          </p:cNvSpPr>
          <p:nvPr>
            <p:ph type="body" sz="quarter" idx="11" hasCustomPrompt="1"/>
          </p:nvPr>
        </p:nvSpPr>
        <p:spPr>
          <a:xfrm>
            <a:off x="327361" y="1666619"/>
            <a:ext cx="5560957" cy="4354712"/>
          </a:xfrm>
          <a:prstGeom prst="rect">
            <a:avLst/>
          </a:prstGeom>
        </p:spPr>
        <p:txBody>
          <a:bodyPr lIns="121935" tIns="60968" rIns="121935" bIns="60968">
            <a:noAutofit/>
          </a:bodyPr>
          <a:lstStyle>
            <a:lvl1pPr marL="311190" indent="-228629">
              <a:lnSpc>
                <a:spcPct val="95000"/>
              </a:lnSpc>
              <a:spcBef>
                <a:spcPts val="1480"/>
              </a:spcBef>
              <a:buClr>
                <a:schemeClr val="tx2"/>
              </a:buClr>
              <a:buSzPct val="80000"/>
              <a:buFont typeface="Wingdings" panose="05000000000000000000" pitchFamily="2" charset="2"/>
              <a:buChar char="§"/>
              <a:defRPr sz="1900" b="0" i="0">
                <a:solidFill>
                  <a:schemeClr val="tx2"/>
                </a:solidFill>
                <a:latin typeface="+mn-lt"/>
                <a:cs typeface="CiscoSans ExtraLight"/>
              </a:defRPr>
            </a:lvl1pPr>
            <a:lvl2pPr>
              <a:lnSpc>
                <a:spcPct val="95000"/>
              </a:lnSpc>
              <a:spcBef>
                <a:spcPts val="600"/>
              </a:spcBef>
              <a:buClrTx/>
              <a:defRPr b="0" i="0">
                <a:solidFill>
                  <a:schemeClr val="tx1"/>
                </a:solidFill>
                <a:latin typeface="+mn-lt"/>
                <a:cs typeface="CiscoSans ExtraLight"/>
              </a:defRPr>
            </a:lvl2pPr>
            <a:lvl3pPr marL="576072" indent="-228629">
              <a:buClr>
                <a:schemeClr val="tx2"/>
              </a:buClr>
              <a:buSzPct val="80000"/>
              <a:buFont typeface="Wingdings" panose="05000000000000000000" pitchFamily="2" charset="2"/>
              <a:buChar char="§"/>
              <a:defRPr sz="1600" b="0" i="0">
                <a:solidFill>
                  <a:schemeClr val="tx2"/>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 slide that uses more content than the standard bullet slide will allow</a:t>
            </a:r>
          </a:p>
          <a:p>
            <a:pPr lvl="2"/>
            <a:r>
              <a:rPr lang="en-US" dirty="0" smtClean="0"/>
              <a:t>This is where all the second level information is</a:t>
            </a:r>
            <a:br>
              <a:rPr lang="en-US" dirty="0" smtClean="0"/>
            </a:br>
            <a:r>
              <a:rPr lang="en-US" dirty="0" smtClean="0"/>
              <a:t>placed if you choose to have an outline</a:t>
            </a:r>
          </a:p>
          <a:p>
            <a:pPr lvl="2"/>
            <a:r>
              <a:rPr lang="en-US" dirty="0" smtClean="0"/>
              <a:t>Here is another bullet point</a:t>
            </a:r>
          </a:p>
          <a:p>
            <a:r>
              <a:rPr lang="en-US" dirty="0" smtClean="0"/>
              <a:t>First level bullets are 14 point and</a:t>
            </a:r>
            <a:br>
              <a:rPr lang="en-US" dirty="0" smtClean="0"/>
            </a:br>
            <a:r>
              <a:rPr lang="en-US" dirty="0" smtClean="0"/>
              <a:t>use an actual bullet point</a:t>
            </a:r>
          </a:p>
          <a:p>
            <a:pPr lvl="2"/>
            <a:r>
              <a:rPr lang="en-US" dirty="0" smtClean="0"/>
              <a:t>Second level bullets are 12 points in size</a:t>
            </a:r>
          </a:p>
          <a:p>
            <a:pPr lvl="2"/>
            <a:r>
              <a:rPr lang="en-US" dirty="0" smtClean="0"/>
              <a:t>It’s important to keep consistency </a:t>
            </a:r>
          </a:p>
          <a:p>
            <a:r>
              <a:rPr lang="en-US" dirty="0" smtClean="0"/>
              <a:t>If you are using this type of slide in your presentation, you are probably creating</a:t>
            </a:r>
            <a:br>
              <a:rPr lang="en-US" dirty="0" smtClean="0"/>
            </a:br>
            <a:r>
              <a:rPr lang="en-US" dirty="0" smtClean="0"/>
              <a:t>a document that should be printed and</a:t>
            </a:r>
            <a:br>
              <a:rPr lang="en-US" dirty="0" smtClean="0"/>
            </a:br>
            <a:r>
              <a:rPr lang="en-US" dirty="0" smtClean="0"/>
              <a:t>passed out to your audience</a:t>
            </a:r>
          </a:p>
          <a:p>
            <a:endParaRPr lang="en-US" dirty="0" smtClean="0"/>
          </a:p>
        </p:txBody>
      </p:sp>
      <p:sp>
        <p:nvSpPr>
          <p:cNvPr id="10" name="Text Placeholder 3"/>
          <p:cNvSpPr>
            <a:spLocks noGrp="1"/>
          </p:cNvSpPr>
          <p:nvPr>
            <p:ph type="body" sz="quarter" idx="12" hasCustomPrompt="1"/>
          </p:nvPr>
        </p:nvSpPr>
        <p:spPr>
          <a:xfrm>
            <a:off x="6189604" y="1666619"/>
            <a:ext cx="5560957" cy="4354712"/>
          </a:xfrm>
          <a:prstGeom prst="rect">
            <a:avLst/>
          </a:prstGeom>
        </p:spPr>
        <p:txBody>
          <a:bodyPr lIns="121935" tIns="60968" rIns="121935" bIns="60968">
            <a:noAutofit/>
          </a:bodyPr>
          <a:lstStyle>
            <a:lvl1pPr marL="298488" indent="-228629">
              <a:lnSpc>
                <a:spcPct val="95000"/>
              </a:lnSpc>
              <a:spcBef>
                <a:spcPts val="1480"/>
              </a:spcBef>
              <a:buClr>
                <a:schemeClr val="tx2"/>
              </a:buClr>
              <a:buSzPct val="80000"/>
              <a:buFont typeface="Wingdings" panose="05000000000000000000" pitchFamily="2" charset="2"/>
              <a:buChar char="§"/>
              <a:defRPr sz="1900" b="0" i="0">
                <a:solidFill>
                  <a:schemeClr val="tx2"/>
                </a:solidFill>
                <a:latin typeface="+mn-lt"/>
                <a:cs typeface="CiscoSans ExtraLight"/>
              </a:defRPr>
            </a:lvl1pPr>
            <a:lvl2pPr>
              <a:lnSpc>
                <a:spcPct val="95000"/>
              </a:lnSpc>
              <a:spcBef>
                <a:spcPts val="600"/>
              </a:spcBef>
              <a:buClrTx/>
              <a:defRPr b="0" i="0">
                <a:solidFill>
                  <a:schemeClr val="tx1"/>
                </a:solidFill>
                <a:latin typeface="+mn-lt"/>
                <a:cs typeface="CiscoSans ExtraLight"/>
              </a:defRPr>
            </a:lvl2pPr>
            <a:lvl3pPr marL="576072" indent="-228629">
              <a:buClr>
                <a:schemeClr val="tx2"/>
              </a:buClr>
              <a:buSzPct val="80000"/>
              <a:buFont typeface="Wingdings" panose="05000000000000000000" pitchFamily="2" charset="2"/>
              <a:buChar char="§"/>
              <a:defRPr sz="1600" b="0" i="0">
                <a:solidFill>
                  <a:schemeClr val="tx2"/>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 slide that uses more content than the standard bullet slide will allow</a:t>
            </a:r>
          </a:p>
          <a:p>
            <a:pPr lvl="2"/>
            <a:r>
              <a:rPr lang="en-US" dirty="0" smtClean="0"/>
              <a:t>This is where all the second level information is</a:t>
            </a:r>
            <a:br>
              <a:rPr lang="en-US" dirty="0" smtClean="0"/>
            </a:br>
            <a:r>
              <a:rPr lang="en-US" dirty="0" smtClean="0"/>
              <a:t>placed if you choose to have an outline</a:t>
            </a:r>
          </a:p>
          <a:p>
            <a:pPr lvl="2"/>
            <a:r>
              <a:rPr lang="en-US" dirty="0" smtClean="0"/>
              <a:t>Here is another bullet point</a:t>
            </a:r>
          </a:p>
          <a:p>
            <a:r>
              <a:rPr lang="en-US" dirty="0" smtClean="0"/>
              <a:t>First level bullets are 14 point and</a:t>
            </a:r>
            <a:br>
              <a:rPr lang="en-US" dirty="0" smtClean="0"/>
            </a:br>
            <a:r>
              <a:rPr lang="en-US" dirty="0" smtClean="0"/>
              <a:t>use an actual bullet point</a:t>
            </a:r>
          </a:p>
          <a:p>
            <a:pPr lvl="2"/>
            <a:r>
              <a:rPr lang="en-US" dirty="0" smtClean="0"/>
              <a:t>Second level bullets are 12 points in size</a:t>
            </a:r>
          </a:p>
          <a:p>
            <a:pPr lvl="2"/>
            <a:r>
              <a:rPr lang="en-US" dirty="0" smtClean="0"/>
              <a:t>It’s important to keep consistency </a:t>
            </a:r>
          </a:p>
          <a:p>
            <a:r>
              <a:rPr lang="en-US" dirty="0" smtClean="0"/>
              <a:t>If you are using this type of slide in your presentation, you are probably creating</a:t>
            </a:r>
            <a:br>
              <a:rPr lang="en-US" dirty="0" smtClean="0"/>
            </a:br>
            <a:r>
              <a:rPr lang="en-US" dirty="0" smtClean="0"/>
              <a:t>a document that should be printed and</a:t>
            </a:r>
            <a:br>
              <a:rPr lang="en-US" dirty="0" smtClean="0"/>
            </a:br>
            <a:r>
              <a:rPr lang="en-US" dirty="0" smtClean="0"/>
              <a:t>passed out to your audience</a:t>
            </a:r>
          </a:p>
        </p:txBody>
      </p:sp>
    </p:spTree>
    <p:extLst>
      <p:ext uri="{BB962C8B-B14F-4D97-AF65-F5344CB8AC3E}">
        <p14:creationId xmlns:p14="http://schemas.microsoft.com/office/powerpoint/2010/main" val="336577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10" name="Rounded Rectangle 9"/>
          <p:cNvSpPr/>
          <p:nvPr userDrawn="1"/>
        </p:nvSpPr>
        <p:spPr>
          <a:xfrm>
            <a:off x="6859255" y="1639737"/>
            <a:ext cx="4832207" cy="4408475"/>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35" tIns="60968" rIns="121935" bIns="60968" rtlCol="0" anchor="ctr"/>
          <a:lstStyle/>
          <a:p>
            <a:pPr algn="ctr" defTabSz="609676" fontAlgn="auto">
              <a:spcBef>
                <a:spcPts val="0"/>
              </a:spcBef>
              <a:spcAft>
                <a:spcPts val="0"/>
              </a:spcAft>
            </a:pPr>
            <a:endParaRPr lang="en-US" sz="2400" dirty="0">
              <a:solidFill>
                <a:srgbClr val="FFFFFF"/>
              </a:solidFill>
              <a:latin typeface="CiscoSansTT ExtraLight"/>
            </a:endParaRPr>
          </a:p>
        </p:txBody>
      </p:sp>
      <p:sp>
        <p:nvSpPr>
          <p:cNvPr id="12" name="Text Placeholder 11"/>
          <p:cNvSpPr>
            <a:spLocks noGrp="1"/>
          </p:cNvSpPr>
          <p:nvPr>
            <p:ph type="body" sz="quarter" idx="11" hasCustomPrompt="1"/>
          </p:nvPr>
        </p:nvSpPr>
        <p:spPr>
          <a:xfrm>
            <a:off x="6963445" y="1747685"/>
            <a:ext cx="4317092" cy="2440001"/>
          </a:xfrm>
          <a:prstGeom prst="rect">
            <a:avLst/>
          </a:prstGeom>
        </p:spPr>
        <p:txBody>
          <a:bodyPr lIns="121935" tIns="60968" rIns="121935" bIns="60968">
            <a:noAutofit/>
          </a:bodyPr>
          <a:lstStyle>
            <a:lvl1pPr marL="114325" indent="-114325" algn="l" defTabSz="914597" rtl="0" eaLnBrk="1" latinLnBrk="0" hangingPunct="1">
              <a:lnSpc>
                <a:spcPct val="90000"/>
              </a:lnSpc>
              <a:spcBef>
                <a:spcPts val="0"/>
              </a:spcBef>
              <a:buNone/>
              <a:defRPr lang="en-US" sz="2000" kern="1200" dirty="0" smtClean="0">
                <a:gradFill>
                  <a:gsLst>
                    <a:gs pos="0">
                      <a:srgbClr val="272749"/>
                    </a:gs>
                    <a:gs pos="27000">
                      <a:srgbClr val="272749"/>
                    </a:gs>
                    <a:gs pos="100000">
                      <a:srgbClr val="B8E1D0"/>
                    </a:gs>
                    <a:gs pos="83000">
                      <a:srgbClr val="39BBB9"/>
                    </a:gs>
                  </a:gsLst>
                  <a:lin ang="3600000" scaled="0"/>
                </a:gradFill>
                <a:latin typeface="+mn-lt"/>
                <a:ea typeface="+mn-ea"/>
                <a:cs typeface="CiscoSans ExtraLight"/>
              </a:defRPr>
            </a:lvl1pPr>
            <a:lvl2pPr marL="114325" indent="-114325" algn="l" defTabSz="914597" rtl="0" eaLnBrk="1" latinLnBrk="0" hangingPunct="1">
              <a:defRPr lang="en-US" sz="2000" kern="1200" dirty="0" smtClean="0">
                <a:solidFill>
                  <a:schemeClr val="accent2"/>
                </a:solidFill>
                <a:latin typeface="Ciscolight" pitchFamily="2" charset="0"/>
                <a:ea typeface="+mn-ea"/>
                <a:cs typeface="+mn-cs"/>
              </a:defRPr>
            </a:lvl2pPr>
            <a:lvl3pPr marL="114325" indent="-114325" algn="l" defTabSz="914597" rtl="0" eaLnBrk="1" latinLnBrk="0" hangingPunct="1">
              <a:defRPr lang="en-US" sz="2000" kern="1200" dirty="0" smtClean="0">
                <a:solidFill>
                  <a:schemeClr val="accent2"/>
                </a:solidFill>
                <a:latin typeface="Ciscolight" pitchFamily="2" charset="0"/>
                <a:ea typeface="+mn-ea"/>
                <a:cs typeface="+mn-cs"/>
              </a:defRPr>
            </a:lvl3pPr>
            <a:lvl4pPr marL="114325" indent="-114325" algn="l" defTabSz="914597" rtl="0" eaLnBrk="1" latinLnBrk="0" hangingPunct="1">
              <a:defRPr lang="en-US" sz="2000" kern="1200" dirty="0" smtClean="0">
                <a:solidFill>
                  <a:schemeClr val="accent2"/>
                </a:solidFill>
                <a:latin typeface="Ciscolight" pitchFamily="2" charset="0"/>
                <a:ea typeface="+mn-ea"/>
                <a:cs typeface="+mn-cs"/>
              </a:defRPr>
            </a:lvl4pPr>
            <a:lvl5pPr marL="114325" indent="-114325" algn="l" defTabSz="914597"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smtClean="0"/>
              <a:t>“This is the sample pull quote.”</a:t>
            </a:r>
          </a:p>
        </p:txBody>
      </p:sp>
      <p:sp>
        <p:nvSpPr>
          <p:cNvPr id="19" name="Text Placeholder 18"/>
          <p:cNvSpPr>
            <a:spLocks noGrp="1"/>
          </p:cNvSpPr>
          <p:nvPr>
            <p:ph type="body" sz="quarter" idx="14" hasCustomPrompt="1"/>
          </p:nvPr>
        </p:nvSpPr>
        <p:spPr>
          <a:xfrm>
            <a:off x="7068237" y="4736592"/>
            <a:ext cx="4435916" cy="338328"/>
          </a:xfrm>
          <a:prstGeom prst="rect">
            <a:avLst/>
          </a:prstGeom>
        </p:spPr>
        <p:txBody>
          <a:bodyPr lIns="121935" tIns="60968" rIns="121935" bIns="60968">
            <a:noAutofit/>
          </a:bodyPr>
          <a:lstStyle>
            <a:lvl1pPr marL="0" indent="0">
              <a:buClr>
                <a:schemeClr val="tx2"/>
              </a:buClr>
              <a:buFontTx/>
              <a:buNone/>
              <a:defRPr sz="1600">
                <a:solidFill>
                  <a:schemeClr val="tx2"/>
                </a:solidFill>
                <a:latin typeface="+mn-lt"/>
                <a:cs typeface="CiscoSans ExtraLight"/>
              </a:defRPr>
            </a:lvl1pPr>
          </a:lstStyle>
          <a:p>
            <a:pPr lvl="0"/>
            <a:r>
              <a:rPr lang="en-US" dirty="0" smtClean="0"/>
              <a:t>Source Name</a:t>
            </a:r>
            <a:endParaRPr lang="en-US" dirty="0"/>
          </a:p>
        </p:txBody>
      </p:sp>
      <p:sp>
        <p:nvSpPr>
          <p:cNvPr id="14" name="Title 1"/>
          <p:cNvSpPr>
            <a:spLocks noGrp="1"/>
          </p:cNvSpPr>
          <p:nvPr>
            <p:ph type="ctrTitle" hasCustomPrompt="1"/>
          </p:nvPr>
        </p:nvSpPr>
        <p:spPr>
          <a:xfrm>
            <a:off x="346411" y="403226"/>
            <a:ext cx="11549642"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Pull Quote Style</a:t>
            </a:r>
            <a:endParaRPr lang="en-US" dirty="0"/>
          </a:p>
        </p:txBody>
      </p:sp>
      <p:sp>
        <p:nvSpPr>
          <p:cNvPr id="7" name="Text Placeholder 3"/>
          <p:cNvSpPr>
            <a:spLocks noGrp="1"/>
          </p:cNvSpPr>
          <p:nvPr>
            <p:ph type="body" sz="quarter" idx="15" hasCustomPrompt="1"/>
          </p:nvPr>
        </p:nvSpPr>
        <p:spPr>
          <a:xfrm>
            <a:off x="327361" y="1666619"/>
            <a:ext cx="5560957" cy="4354712"/>
          </a:xfrm>
          <a:prstGeom prst="rect">
            <a:avLst/>
          </a:prstGeom>
        </p:spPr>
        <p:txBody>
          <a:bodyPr lIns="121935" tIns="60968" rIns="121935" bIns="60968">
            <a:noAutofit/>
          </a:bodyPr>
          <a:lstStyle>
            <a:lvl1pPr marL="311190" indent="-228629">
              <a:lnSpc>
                <a:spcPct val="95000"/>
              </a:lnSpc>
              <a:spcBef>
                <a:spcPts val="1480"/>
              </a:spcBef>
              <a:buClr>
                <a:schemeClr val="tx2"/>
              </a:buClr>
              <a:buSzPct val="80000"/>
              <a:buFont typeface="Wingdings" panose="05000000000000000000" pitchFamily="2" charset="2"/>
              <a:buChar char="§"/>
              <a:defRPr sz="2100" b="0" i="0">
                <a:solidFill>
                  <a:schemeClr val="tx2"/>
                </a:solidFill>
                <a:latin typeface="+mn-lt"/>
                <a:cs typeface="CiscoSans ExtraLight"/>
              </a:defRPr>
            </a:lvl1pPr>
            <a:lvl2pPr marL="607560" indent="-254032">
              <a:lnSpc>
                <a:spcPct val="95000"/>
              </a:lnSpc>
              <a:spcBef>
                <a:spcPts val="600"/>
              </a:spcBef>
              <a:buClr>
                <a:schemeClr val="tx2"/>
              </a:buClr>
              <a:buSzPct val="80000"/>
              <a:buFont typeface="Wingdings" panose="05000000000000000000" pitchFamily="2" charset="2"/>
              <a:buChar char="§"/>
              <a:defRPr sz="1900" b="0" i="0">
                <a:solidFill>
                  <a:schemeClr val="tx2"/>
                </a:solidFill>
                <a:latin typeface="+mn-lt"/>
                <a:cs typeface="CiscoSans ExtraLight"/>
              </a:defRPr>
            </a:lvl2pPr>
            <a:lvl3pPr>
              <a:buClrTx/>
              <a:defRPr b="0" i="0">
                <a:solidFill>
                  <a:schemeClr val="tx1"/>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a:t>
            </a:r>
            <a:br>
              <a:rPr lang="en-US" dirty="0" smtClean="0"/>
            </a:br>
            <a:r>
              <a:rPr lang="en-US" dirty="0" smtClean="0"/>
              <a:t>slide with a pull quote</a:t>
            </a:r>
          </a:p>
          <a:p>
            <a:pPr lvl="1"/>
            <a:r>
              <a:rPr lang="en-US" dirty="0" smtClean="0"/>
              <a:t>This is where all the second level </a:t>
            </a:r>
            <a:br>
              <a:rPr lang="en-US" dirty="0" smtClean="0"/>
            </a:br>
            <a:r>
              <a:rPr lang="en-US" dirty="0" smtClean="0"/>
              <a:t>information goes</a:t>
            </a:r>
          </a:p>
          <a:p>
            <a:pPr lvl="1"/>
            <a:r>
              <a:rPr lang="en-US" dirty="0" smtClean="0"/>
              <a:t>This is another bullet point</a:t>
            </a:r>
          </a:p>
          <a:p>
            <a:r>
              <a:rPr lang="en-US" dirty="0" smtClean="0"/>
              <a:t>First level bullets are 16 points</a:t>
            </a:r>
            <a:br>
              <a:rPr lang="en-US" dirty="0" smtClean="0"/>
            </a:br>
            <a:r>
              <a:rPr lang="en-US" dirty="0" smtClean="0"/>
              <a:t>and use a bullet point</a:t>
            </a:r>
          </a:p>
          <a:p>
            <a:pPr lvl="1"/>
            <a:r>
              <a:rPr lang="en-US" dirty="0" smtClean="0"/>
              <a:t>Second level bullets are 14 points in size</a:t>
            </a:r>
          </a:p>
          <a:p>
            <a:pPr lvl="1"/>
            <a:r>
              <a:rPr lang="en-US" dirty="0" smtClean="0"/>
              <a:t>It’s important to keep consistency </a:t>
            </a:r>
          </a:p>
        </p:txBody>
      </p:sp>
    </p:spTree>
    <p:extLst>
      <p:ext uri="{BB962C8B-B14F-4D97-AF65-F5344CB8AC3E}">
        <p14:creationId xmlns:p14="http://schemas.microsoft.com/office/powerpoint/2010/main" val="1179996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xmlns:p14="http://schemas.microsoft.com/office/powerpoint/2010/mai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9"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46413" y="404085"/>
            <a:ext cx="11549642"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1594797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Bullet_Title only">
    <p:bg>
      <p:bgPr>
        <a:solidFill>
          <a:schemeClr val="tx2"/>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46413" y="404085"/>
            <a:ext cx="11549642" cy="971709"/>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smtClean="0"/>
              <a:t>Bullet Title Goes Here</a:t>
            </a:r>
            <a:endParaRPr lang="en-US" dirty="0"/>
          </a:p>
        </p:txBody>
      </p:sp>
      <p:sp>
        <p:nvSpPr>
          <p:cNvPr id="4" name="Rectangle 5"/>
          <p:cNvSpPr>
            <a:spLocks noChangeArrowheads="1"/>
          </p:cNvSpPr>
          <p:nvPr userDrawn="1"/>
        </p:nvSpPr>
        <p:spPr bwMode="ltGray">
          <a:xfrm>
            <a:off x="10420389" y="6327964"/>
            <a:ext cx="1016790" cy="206040"/>
          </a:xfrm>
          <a:prstGeom prst="rect">
            <a:avLst/>
          </a:prstGeom>
          <a:noFill/>
          <a:ln w="9525">
            <a:noFill/>
            <a:miter lim="800000"/>
            <a:headEnd/>
            <a:tailEnd/>
          </a:ln>
          <a:effectLst/>
        </p:spPr>
        <p:txBody>
          <a:bodyPr wrap="none" lIns="82141" tIns="41069" rIns="82141" bIns="41069" anchor="b">
            <a:spAutoFit/>
          </a:bodyPr>
          <a:lstStyle/>
          <a:p>
            <a:pPr algn="r" defTabSz="814563" fontAlgn="auto">
              <a:spcBef>
                <a:spcPts val="0"/>
              </a:spcBef>
              <a:spcAft>
                <a:spcPts val="0"/>
              </a:spcAft>
            </a:pPr>
            <a:r>
              <a:rPr lang="en-US" sz="800" dirty="0">
                <a:solidFill>
                  <a:srgbClr val="FFFFFF"/>
                </a:solidFill>
                <a:latin typeface="CiscoSansTT Light"/>
                <a:ea typeface="+mn-ea"/>
                <a:cs typeface="CiscoSans Thin"/>
              </a:rPr>
              <a:t>Cisco Confidential</a:t>
            </a:r>
          </a:p>
        </p:txBody>
      </p:sp>
      <p:sp>
        <p:nvSpPr>
          <p:cNvPr id="5" name="Rectangle 7"/>
          <p:cNvSpPr>
            <a:spLocks noChangeArrowheads="1"/>
          </p:cNvSpPr>
          <p:nvPr userDrawn="1"/>
        </p:nvSpPr>
        <p:spPr bwMode="ltGray">
          <a:xfrm>
            <a:off x="11553989" y="6323849"/>
            <a:ext cx="290921" cy="206051"/>
          </a:xfrm>
          <a:prstGeom prst="rect">
            <a:avLst/>
          </a:prstGeom>
          <a:noFill/>
          <a:ln w="9525" algn="ctr">
            <a:noFill/>
            <a:miter lim="800000"/>
            <a:headEnd/>
            <a:tailEnd/>
          </a:ln>
          <a:effectLst/>
        </p:spPr>
        <p:txBody>
          <a:bodyPr wrap="none" lIns="82141" tIns="41069" rIns="82141" bIns="41069" anchor="b">
            <a:spAutoFit/>
          </a:bodyPr>
          <a:lstStyle/>
          <a:p>
            <a:pPr algn="r" defTabSz="814563" fontAlgn="auto">
              <a:spcBef>
                <a:spcPts val="0"/>
              </a:spcBef>
              <a:spcAft>
                <a:spcPts val="0"/>
              </a:spcAft>
            </a:pPr>
            <a:fld id="{DFCF27A5-1A5B-48D3-A060-2758FFBB1ADD}" type="slidenum">
              <a:rPr lang="en-US" sz="800">
                <a:solidFill>
                  <a:srgbClr val="FFFFFF"/>
                </a:solidFill>
                <a:latin typeface="CiscoSansTT Light"/>
                <a:ea typeface="+mn-ea"/>
                <a:cs typeface="CiscoSans Thin"/>
              </a:rPr>
              <a:pPr algn="r" defTabSz="814563" fontAlgn="auto">
                <a:spcBef>
                  <a:spcPts val="0"/>
                </a:spcBef>
                <a:spcAft>
                  <a:spcPts val="0"/>
                </a:spcAft>
              </a:pPr>
              <a:t>‹#›</a:t>
            </a:fld>
            <a:endParaRPr lang="en-US" sz="800" dirty="0">
              <a:solidFill>
                <a:srgbClr val="FFFFFF"/>
              </a:solidFill>
              <a:latin typeface="CiscoSansTT Light"/>
              <a:ea typeface="+mn-ea"/>
              <a:cs typeface="CiscoSans Thin"/>
            </a:endParaRPr>
          </a:p>
        </p:txBody>
      </p:sp>
      <p:sp>
        <p:nvSpPr>
          <p:cNvPr id="6" name="Rectangle 4"/>
          <p:cNvSpPr>
            <a:spLocks noChangeArrowheads="1"/>
          </p:cNvSpPr>
          <p:nvPr userDrawn="1"/>
        </p:nvSpPr>
        <p:spPr bwMode="ltGray">
          <a:xfrm>
            <a:off x="389493" y="6329697"/>
            <a:ext cx="4561874" cy="206040"/>
          </a:xfrm>
          <a:prstGeom prst="rect">
            <a:avLst/>
          </a:prstGeom>
          <a:noFill/>
          <a:ln w="9525">
            <a:noFill/>
            <a:miter lim="800000"/>
            <a:headEnd/>
            <a:tailEnd/>
          </a:ln>
          <a:effectLst/>
        </p:spPr>
        <p:txBody>
          <a:bodyPr wrap="square" lIns="82141" tIns="41069" rIns="82141" bIns="41069" anchor="b" anchorCtr="0">
            <a:spAutoFit/>
          </a:bodyPr>
          <a:lstStyle/>
          <a:p>
            <a:pPr defTabSz="814563" fontAlgn="auto">
              <a:spcBef>
                <a:spcPts val="0"/>
              </a:spcBef>
              <a:spcAft>
                <a:spcPts val="0"/>
              </a:spcAft>
            </a:pPr>
            <a:r>
              <a:rPr lang="en-US" sz="800" dirty="0" smtClean="0">
                <a:solidFill>
                  <a:srgbClr val="FFFFFF"/>
                </a:solidFill>
                <a:latin typeface="CiscoSansTT Light"/>
                <a:ea typeface="+mn-ea"/>
                <a:cs typeface="CiscoSans Thin"/>
              </a:rPr>
              <a:t>© 2013-2014  Cisco and/or its affiliates. All rights reserved.</a:t>
            </a:r>
            <a:endParaRPr lang="en-US" sz="800" dirty="0">
              <a:solidFill>
                <a:srgbClr val="FFFFFF"/>
              </a:solidFill>
              <a:latin typeface="CiscoSansTT Light"/>
              <a:ea typeface="+mn-ea"/>
              <a:cs typeface="CiscoSans Thin"/>
            </a:endParaRPr>
          </a:p>
        </p:txBody>
      </p:sp>
      <p:cxnSp>
        <p:nvCxnSpPr>
          <p:cNvPr id="7" name="Straight Connector 6"/>
          <p:cNvCxnSpPr/>
          <p:nvPr userDrawn="1"/>
        </p:nvCxnSpPr>
        <p:spPr>
          <a:xfrm>
            <a:off x="0" y="6743700"/>
            <a:ext cx="1219517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3435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标题 1"/>
          <p:cNvSpPr>
            <a:spLocks noGrp="1"/>
          </p:cNvSpPr>
          <p:nvPr>
            <p:ph type="title"/>
          </p:nvPr>
        </p:nvSpPr>
        <p:spPr>
          <a:xfrm>
            <a:off x="876300" y="4508501"/>
            <a:ext cx="7490717" cy="584775"/>
          </a:xfrm>
          <a:noFill/>
          <a:ln w="9525" algn="ctr">
            <a:noFill/>
            <a:miter lim="800000"/>
            <a:headEnd/>
            <a:tailEnd/>
          </a:ln>
          <a:effectLst/>
        </p:spPr>
        <p:txBody>
          <a:bodyPr/>
          <a:lstStyle>
            <a:lvl1pPr>
              <a:defRPr lang="zh-CN" altLang="en-US" sz="3200" b="1" dirty="0">
                <a:solidFill>
                  <a:schemeClr val="tx1"/>
                </a:solidFill>
                <a:latin typeface="FrutigerNext LT Medium" pitchFamily="34" charset="0"/>
                <a:ea typeface="黑体" pitchFamily="49" charset="-122"/>
                <a:cs typeface="+mj-cs"/>
              </a:defRPr>
            </a:lvl1pPr>
          </a:lstStyle>
          <a:p>
            <a:pPr lvl="0"/>
            <a:r>
              <a:rPr lang="en-US" altLang="zh-CN" dirty="0" smtClean="0"/>
              <a:t>Click to edit Master title style</a:t>
            </a:r>
            <a:endParaRPr lang="zh-CN" altLang="en-US" dirty="0"/>
          </a:p>
        </p:txBody>
      </p:sp>
      <p:sp>
        <p:nvSpPr>
          <p:cNvPr id="3" name="Rectangle 19"/>
          <p:cNvSpPr>
            <a:spLocks noGrp="1" noChangeArrowheads="1"/>
          </p:cNvSpPr>
          <p:nvPr>
            <p:ph type="dt" sz="quarter" idx="10"/>
          </p:nvPr>
        </p:nvSpPr>
        <p:spPr>
          <a:xfrm>
            <a:off x="876300" y="476251"/>
            <a:ext cx="2845541" cy="215444"/>
          </a:xfrm>
          <a:ln/>
        </p:spPr>
        <p:txBody>
          <a:bodyPr/>
          <a:lstStyle>
            <a:lvl1pPr>
              <a:defRPr/>
            </a:lvl1pPr>
          </a:lstStyle>
          <a:p>
            <a:pPr>
              <a:defRPr/>
            </a:pPr>
            <a:endParaRPr lang="en-US" altLang="zh-C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9139" y="403341"/>
            <a:ext cx="5341487" cy="838200"/>
          </a:xfrm>
          <a:prstGeom prst="rect">
            <a:avLst/>
          </a:prstGeom>
        </p:spPr>
        <p:txBody>
          <a:bodyPr vert="horz" lIns="82313" tIns="45731" rIns="82313" bIns="45731" rtlCol="0" anchor="t" anchorCtr="0">
            <a:noAutofit/>
          </a:bodyPr>
          <a:lstStyle>
            <a:lvl1pPr algn="l" defTabSz="914597" rtl="0" eaLnBrk="1" latinLnBrk="0" hangingPunct="1">
              <a:lnSpc>
                <a:spcPct val="80000"/>
              </a:lnSpc>
              <a:spcBef>
                <a:spcPct val="0"/>
              </a:spcBef>
              <a:buNone/>
              <a:defRPr lang="en-US" sz="3300" b="0" i="0" kern="1200" spc="-100" baseline="0" dirty="0" smtClean="0">
                <a:solidFill>
                  <a:srgbClr val="00A2BF"/>
                </a:solidFill>
                <a:latin typeface="+mj-lt"/>
                <a:ea typeface="+mj-ea"/>
                <a:cs typeface="CiscoSans Thin"/>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335472" y="1600200"/>
            <a:ext cx="5341487" cy="4526280"/>
          </a:xfrm>
          <a:prstGeom prst="rect">
            <a:avLst/>
          </a:prstGeom>
        </p:spPr>
        <p:txBody>
          <a:bodyPr lIns="121935" tIns="60968" rIns="121935" bIns="60968">
            <a:noAutofit/>
          </a:bodyPr>
          <a:lstStyle>
            <a:lvl1pPr marL="0" indent="0">
              <a:buClr>
                <a:schemeClr val="tx2"/>
              </a:buClr>
              <a:buSzPct val="80000"/>
              <a:buFont typeface="Wingdings" panose="05000000000000000000" pitchFamily="2" charset="2"/>
              <a:buNone/>
              <a:defRPr sz="2100" b="0" i="0">
                <a:solidFill>
                  <a:schemeClr val="tx2"/>
                </a:solidFill>
                <a:latin typeface="+mn-lt"/>
                <a:cs typeface="CiscoSans ExtraLight"/>
              </a:defRPr>
            </a:lvl1pPr>
            <a:lvl2pPr marL="635138" indent="-228650">
              <a:buClr>
                <a:schemeClr val="tx2"/>
              </a:buClr>
              <a:buSzPct val="80000"/>
              <a:buFont typeface="Wingdings" panose="05000000000000000000" pitchFamily="2" charset="2"/>
              <a:buChar char="§"/>
              <a:tabLst/>
              <a:defRPr b="0" i="0">
                <a:solidFill>
                  <a:schemeClr val="tx2"/>
                </a:solidFill>
                <a:latin typeface="+mn-lt"/>
                <a:cs typeface="CiscoSans ExtraLight"/>
              </a:defRPr>
            </a:lvl2pPr>
          </a:lstStyle>
          <a:p>
            <a:pPr lvl="0"/>
            <a:r>
              <a:rPr lang="en-US" dirty="0" smtClean="0"/>
              <a:t>Body copy uses sentence capital letters only, size 16, left aligned</a:t>
            </a:r>
          </a:p>
          <a:p>
            <a:pPr lvl="1"/>
            <a:r>
              <a:rPr lang="en-US" dirty="0" smtClean="0"/>
              <a:t>Sub-bullets are size 14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6426857" y="1600200"/>
            <a:ext cx="5341487" cy="4526280"/>
          </a:xfrm>
          <a:prstGeom prst="rect">
            <a:avLst/>
          </a:prstGeom>
        </p:spPr>
        <p:txBody>
          <a:bodyPr lIns="121935" tIns="60968" rIns="121935" bIns="60968">
            <a:noAutofit/>
          </a:bodyPr>
          <a:lstStyle>
            <a:lvl1pPr marL="0" indent="0">
              <a:buClr>
                <a:schemeClr val="tx2"/>
              </a:buClr>
              <a:buSzPct val="80000"/>
              <a:buFont typeface="Wingdings" panose="05000000000000000000" pitchFamily="2" charset="2"/>
              <a:buNone/>
              <a:defRPr sz="2100" b="0" i="0">
                <a:solidFill>
                  <a:schemeClr val="tx2"/>
                </a:solidFill>
                <a:latin typeface="+mn-lt"/>
                <a:cs typeface="CiscoSans ExtraLight"/>
              </a:defRPr>
            </a:lvl1pPr>
            <a:lvl2pPr marL="635138" indent="-228650">
              <a:buClr>
                <a:schemeClr val="tx2"/>
              </a:buClr>
              <a:buSzPct val="80000"/>
              <a:buFont typeface="Wingdings" panose="05000000000000000000" pitchFamily="2" charset="2"/>
              <a:buChar char="§"/>
              <a:defRPr b="0" i="0">
                <a:solidFill>
                  <a:schemeClr val="tx2"/>
                </a:solidFill>
                <a:latin typeface="+mn-lt"/>
                <a:cs typeface="CiscoSans ExtraLight"/>
              </a:defRPr>
            </a:lvl2pPr>
          </a:lstStyle>
          <a:p>
            <a:pPr lvl="0"/>
            <a:r>
              <a:rPr lang="en-US" dirty="0" smtClean="0"/>
              <a:t>Body copy uses sentence capital letters only, size 16, left aligned</a:t>
            </a:r>
          </a:p>
          <a:p>
            <a:pPr lvl="1"/>
            <a:r>
              <a:rPr lang="en-US" dirty="0" smtClean="0"/>
              <a:t>Sub-bullets are size 14</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16" name="Text Placeholder 15"/>
          <p:cNvSpPr>
            <a:spLocks noGrp="1"/>
          </p:cNvSpPr>
          <p:nvPr>
            <p:ph type="body" sz="quarter" idx="13" hasCustomPrompt="1"/>
          </p:nvPr>
        </p:nvSpPr>
        <p:spPr>
          <a:xfrm>
            <a:off x="6431580" y="403341"/>
            <a:ext cx="5341487" cy="841248"/>
          </a:xfrm>
          <a:prstGeom prst="rect">
            <a:avLst/>
          </a:prstGeom>
        </p:spPr>
        <p:txBody>
          <a:bodyPr lIns="121935" tIns="60968" rIns="121935" bIns="60968">
            <a:noAutofit/>
          </a:bodyPr>
          <a:lstStyle>
            <a:lvl1pPr marL="0" marR="0" indent="0" algn="l" defTabSz="914597" rtl="0" eaLnBrk="1" fontAlgn="auto" latinLnBrk="0" hangingPunct="1">
              <a:lnSpc>
                <a:spcPct val="80000"/>
              </a:lnSpc>
              <a:spcBef>
                <a:spcPct val="0"/>
              </a:spcBef>
              <a:spcAft>
                <a:spcPts val="0"/>
              </a:spcAft>
              <a:buClrTx/>
              <a:buSzTx/>
              <a:buFontTx/>
              <a:buNone/>
              <a:tabLst/>
              <a:defRPr lang="en-US" sz="3300" b="0" i="0" kern="1200" spc="-100" baseline="0" dirty="0">
                <a:solidFill>
                  <a:srgbClr val="00A2BF"/>
                </a:solidFill>
                <a:latin typeface="+mj-lt"/>
                <a:ea typeface="+mj-ea"/>
                <a:cs typeface="CiscoSans Thin"/>
              </a:defRPr>
            </a:lvl1pPr>
          </a:lstStyle>
          <a:p>
            <a:pPr marL="0" marR="0" lvl="0" indent="0" algn="l" defTabSz="914597" rtl="0" eaLnBrk="1" fontAlgn="auto" latinLnBrk="0" hangingPunct="1">
              <a:lnSpc>
                <a:spcPct val="80000"/>
              </a:lnSpc>
              <a:spcBef>
                <a:spcPct val="0"/>
              </a:spcBef>
              <a:spcAft>
                <a:spcPts val="0"/>
              </a:spcAft>
              <a:buClrTx/>
              <a:buSzTx/>
              <a:buFontTx/>
              <a:buNone/>
              <a:tabLst/>
              <a:defRPr/>
            </a:pPr>
            <a:r>
              <a:rPr lang="en-US" dirty="0" smtClean="0"/>
              <a:t>Two Column</a:t>
            </a:r>
            <a:br>
              <a:rPr lang="en-US" dirty="0" smtClean="0"/>
            </a:br>
            <a:r>
              <a:rPr lang="en-US" dirty="0" smtClean="0"/>
              <a:t>Title Right</a:t>
            </a:r>
            <a:endParaRPr lang="en-US" dirty="0"/>
          </a:p>
        </p:txBody>
      </p:sp>
      <p:cxnSp>
        <p:nvCxnSpPr>
          <p:cNvPr id="7" name="Straight Connector 6"/>
          <p:cNvCxnSpPr/>
          <p:nvPr userDrawn="1"/>
        </p:nvCxnSpPr>
        <p:spPr>
          <a:xfrm>
            <a:off x="6135697" y="812802"/>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167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292762" y="100584"/>
            <a:ext cx="3558869" cy="1152144"/>
          </a:xfrm>
          <a:prstGeom prst="rect">
            <a:avLst/>
          </a:prstGeom>
        </p:spPr>
        <p:txBody>
          <a:bodyPr lIns="121935" tIns="60968" rIns="121935" bIns="60968" anchor="b" anchorCtr="0">
            <a:noAutofit/>
          </a:bodyPr>
          <a:lstStyle>
            <a:lvl1pPr marL="0" marR="0" indent="0" algn="l" defTabSz="914597" rtl="0" eaLnBrk="1" fontAlgn="auto" latinLnBrk="0" hangingPunct="1">
              <a:lnSpc>
                <a:spcPct val="80000"/>
              </a:lnSpc>
              <a:spcBef>
                <a:spcPct val="0"/>
              </a:spcBef>
              <a:spcAft>
                <a:spcPts val="0"/>
              </a:spcAft>
              <a:buClrTx/>
              <a:buSzTx/>
              <a:buFontTx/>
              <a:buNone/>
              <a:tabLst/>
              <a:defRPr kumimoji="0" lang="en-US" sz="3300" b="0" i="0" u="none" strike="noStrike" kern="1200" cap="none" spc="-100" normalizeH="0" baseline="0" noProof="0" dirty="0" smtClean="0">
                <a:ln>
                  <a:noFill/>
                </a:ln>
                <a:solidFill>
                  <a:srgbClr val="00A2BF"/>
                </a:solidFill>
                <a:effectLst/>
                <a:uLnTx/>
                <a:uFillTx/>
                <a:latin typeface="+mj-lt"/>
                <a:ea typeface="+mj-ea"/>
                <a:cs typeface="CiscoSans Thin"/>
              </a:defRPr>
            </a:lvl1pPr>
          </a:lstStyle>
          <a:p>
            <a:pPr marL="0" marR="0" lvl="0" indent="0" algn="l" defTabSz="914597"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2" name="Text Placeholder 17"/>
          <p:cNvSpPr>
            <a:spLocks noGrp="1"/>
          </p:cNvSpPr>
          <p:nvPr>
            <p:ph type="body" sz="quarter" idx="19"/>
          </p:nvPr>
        </p:nvSpPr>
        <p:spPr>
          <a:xfrm>
            <a:off x="4345664" y="100584"/>
            <a:ext cx="3467381" cy="1152144"/>
          </a:xfrm>
          <a:prstGeom prst="rect">
            <a:avLst/>
          </a:prstGeom>
        </p:spPr>
        <p:txBody>
          <a:bodyPr lIns="121935" tIns="60968" rIns="121935" bIns="60968" anchor="b" anchorCtr="0">
            <a:noAutofit/>
          </a:bodyPr>
          <a:lstStyle>
            <a:lvl1pPr marL="0" marR="0" indent="0" algn="l" defTabSz="914597" rtl="0" eaLnBrk="1" fontAlgn="auto" latinLnBrk="0" hangingPunct="1">
              <a:lnSpc>
                <a:spcPct val="80000"/>
              </a:lnSpc>
              <a:spcBef>
                <a:spcPct val="0"/>
              </a:spcBef>
              <a:spcAft>
                <a:spcPts val="0"/>
              </a:spcAft>
              <a:buClrTx/>
              <a:buSzTx/>
              <a:buFontTx/>
              <a:buNone/>
              <a:tabLst/>
              <a:defRPr kumimoji="0" lang="en-US" sz="3300" b="0" i="0" u="none" strike="noStrike" kern="1200" cap="none" spc="-100" normalizeH="0" baseline="0" noProof="0" dirty="0" smtClean="0">
                <a:ln>
                  <a:noFill/>
                </a:ln>
                <a:solidFill>
                  <a:srgbClr val="00A2BF"/>
                </a:solidFill>
                <a:effectLst/>
                <a:uLnTx/>
                <a:uFillTx/>
                <a:latin typeface="+mj-lt"/>
                <a:ea typeface="+mj-ea"/>
                <a:cs typeface="CiscoSans Thin"/>
              </a:defRPr>
            </a:lvl1pPr>
          </a:lstStyle>
          <a:p>
            <a:pPr marL="0" marR="0" lvl="0" indent="0" algn="l" defTabSz="914597"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3" name="Text Placeholder 17"/>
          <p:cNvSpPr>
            <a:spLocks noGrp="1"/>
          </p:cNvSpPr>
          <p:nvPr>
            <p:ph type="body" sz="quarter" idx="20"/>
          </p:nvPr>
        </p:nvSpPr>
        <p:spPr>
          <a:xfrm>
            <a:off x="8365114" y="100584"/>
            <a:ext cx="3513125" cy="1152144"/>
          </a:xfrm>
          <a:prstGeom prst="rect">
            <a:avLst/>
          </a:prstGeom>
        </p:spPr>
        <p:txBody>
          <a:bodyPr lIns="121935" tIns="60968" rIns="121935" bIns="60968" anchor="b" anchorCtr="0">
            <a:noAutofit/>
          </a:bodyPr>
          <a:lstStyle>
            <a:lvl1pPr marL="0" marR="0" indent="0" algn="l" defTabSz="914597" rtl="0" eaLnBrk="1" fontAlgn="auto" latinLnBrk="0" hangingPunct="1">
              <a:lnSpc>
                <a:spcPct val="80000"/>
              </a:lnSpc>
              <a:spcBef>
                <a:spcPct val="0"/>
              </a:spcBef>
              <a:spcAft>
                <a:spcPts val="0"/>
              </a:spcAft>
              <a:buClrTx/>
              <a:buSzTx/>
              <a:buFontTx/>
              <a:buNone/>
              <a:tabLst/>
              <a:defRPr kumimoji="0" lang="en-US" sz="3300" b="0" i="0" u="none" strike="noStrike" kern="1200" cap="none" spc="-100" normalizeH="0" baseline="0" noProof="0" dirty="0" smtClean="0">
                <a:ln>
                  <a:noFill/>
                </a:ln>
                <a:solidFill>
                  <a:srgbClr val="00A2BF"/>
                </a:solidFill>
                <a:effectLst/>
                <a:uLnTx/>
                <a:uFillTx/>
                <a:latin typeface="+mj-lt"/>
                <a:ea typeface="+mj-ea"/>
                <a:cs typeface="CiscoSans Thin"/>
              </a:defRPr>
            </a:lvl1pPr>
          </a:lstStyle>
          <a:p>
            <a:pPr marL="0" marR="0" lvl="0" indent="0" algn="l" defTabSz="914597"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12" name="Text Placeholder 3"/>
          <p:cNvSpPr>
            <a:spLocks noGrp="1"/>
          </p:cNvSpPr>
          <p:nvPr>
            <p:ph type="body" sz="quarter" idx="10"/>
          </p:nvPr>
        </p:nvSpPr>
        <p:spPr>
          <a:xfrm>
            <a:off x="292762" y="1602098"/>
            <a:ext cx="3558869" cy="4448011"/>
          </a:xfrm>
          <a:prstGeom prst="rect">
            <a:avLst/>
          </a:prstGeom>
        </p:spPr>
        <p:txBody>
          <a:bodyPr lIns="121935" tIns="60968" rIns="121935" bIns="60968">
            <a:noAutofit/>
          </a:bodyPr>
          <a:lstStyle>
            <a:lvl1pPr marL="298488" indent="-228629">
              <a:lnSpc>
                <a:spcPct val="95000"/>
              </a:lnSpc>
              <a:spcBef>
                <a:spcPts val="1480"/>
              </a:spcBef>
              <a:buClr>
                <a:schemeClr val="tx2"/>
              </a:buClr>
              <a:buSzPct val="80000"/>
              <a:buFont typeface="Wingdings" panose="05000000000000000000" pitchFamily="2" charset="2"/>
              <a:buChar char="§"/>
              <a:defRPr sz="2100">
                <a:solidFill>
                  <a:schemeClr val="tx2"/>
                </a:solidFill>
                <a:latin typeface="+mn-lt"/>
                <a:cs typeface="CiscoSans ExtraLight"/>
              </a:defRPr>
            </a:lvl1pPr>
            <a:lvl2pPr marL="537701" indent="-254032">
              <a:lnSpc>
                <a:spcPct val="95000"/>
              </a:lnSpc>
              <a:spcBef>
                <a:spcPts val="600"/>
              </a:spcBef>
              <a:buClr>
                <a:schemeClr val="tx2"/>
              </a:buClr>
              <a:buSzPct val="80000"/>
              <a:buFont typeface="Wingdings" panose="05000000000000000000" pitchFamily="2" charset="2"/>
              <a:buChar char="§"/>
              <a:defRPr sz="1900">
                <a:solidFill>
                  <a:schemeClr val="tx2"/>
                </a:solidFill>
                <a:latin typeface="+mn-lt"/>
                <a:cs typeface="CiscoSans ExtraLight"/>
              </a:defRPr>
            </a:lvl2pPr>
            <a:lvl3pPr marL="759979" indent="-222278">
              <a:buClr>
                <a:schemeClr val="tx2"/>
              </a:buClr>
              <a:buSzPct val="80000"/>
              <a:buFont typeface="Wingdings" panose="05000000000000000000" pitchFamily="2" charset="2"/>
              <a:buChar char="§"/>
              <a:defRPr sz="1600">
                <a:solidFill>
                  <a:schemeClr val="tx2"/>
                </a:solidFill>
                <a:latin typeface="+mn-lt"/>
                <a:cs typeface="CiscoSans ExtraLight"/>
              </a:defRPr>
            </a:lvl3pPr>
            <a:lvl4pPr marL="994958" indent="-228629">
              <a:buClr>
                <a:schemeClr val="tx2"/>
              </a:buClr>
              <a:buSzPct val="80000"/>
              <a:buFont typeface="Wingdings" panose="05000000000000000000" pitchFamily="2" charset="2"/>
              <a:buChar char="§"/>
              <a:defRPr sz="1300">
                <a:solidFill>
                  <a:schemeClr val="tx2"/>
                </a:solidFill>
                <a:latin typeface="+mn-lt"/>
                <a:cs typeface="CiscoSans ExtraLight"/>
              </a:defRPr>
            </a:lvl4pPr>
            <a:lvl5pPr marL="1223586" indent="-228629">
              <a:buClr>
                <a:schemeClr val="tx2"/>
              </a:buClr>
              <a:buSzPct val="80000"/>
              <a:buFont typeface="Wingdings" panose="05000000000000000000" pitchFamily="2" charset="2"/>
              <a:buChar char="§"/>
              <a:defRPr sz="1200">
                <a:solidFill>
                  <a:schemeClr val="tx2"/>
                </a:solidFill>
                <a:latin typeface="+mn-lt"/>
                <a:cs typeface="CiscoSans ExtraLight"/>
              </a:defRPr>
            </a:lvl5pPr>
            <a:lvl6pPr marL="923485"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6" name="Text Placeholder 3"/>
          <p:cNvSpPr>
            <a:spLocks noGrp="1"/>
          </p:cNvSpPr>
          <p:nvPr>
            <p:ph type="body" sz="quarter" idx="21"/>
          </p:nvPr>
        </p:nvSpPr>
        <p:spPr>
          <a:xfrm>
            <a:off x="8365114" y="1578597"/>
            <a:ext cx="3513125" cy="4448011"/>
          </a:xfrm>
          <a:prstGeom prst="rect">
            <a:avLst/>
          </a:prstGeom>
        </p:spPr>
        <p:txBody>
          <a:bodyPr lIns="121935" tIns="60968" rIns="121935" bIns="60968">
            <a:noAutofit/>
          </a:bodyPr>
          <a:lstStyle>
            <a:lvl1pPr marL="228659" indent="-228659">
              <a:lnSpc>
                <a:spcPct val="95000"/>
              </a:lnSpc>
              <a:spcBef>
                <a:spcPts val="1480"/>
              </a:spcBef>
              <a:buClr>
                <a:schemeClr val="tx2"/>
              </a:buClr>
              <a:buSzPct val="80000"/>
              <a:buFont typeface="Wingdings" panose="05000000000000000000" pitchFamily="2" charset="2"/>
              <a:buChar char="§"/>
              <a:defRPr sz="2100">
                <a:solidFill>
                  <a:schemeClr val="tx2"/>
                </a:solidFill>
                <a:latin typeface="+mn-lt"/>
                <a:cs typeface="CiscoSans ExtraLight"/>
              </a:defRPr>
            </a:lvl1pPr>
            <a:lvl2pPr marL="480060" indent="-288036">
              <a:lnSpc>
                <a:spcPct val="95000"/>
              </a:lnSpc>
              <a:spcBef>
                <a:spcPts val="600"/>
              </a:spcBef>
              <a:buClr>
                <a:schemeClr val="tx2"/>
              </a:buClr>
              <a:buSzPct val="80000"/>
              <a:buFont typeface="Wingdings" panose="05000000000000000000" pitchFamily="2" charset="2"/>
              <a:buChar char="§"/>
              <a:defRPr sz="1900">
                <a:solidFill>
                  <a:schemeClr val="tx2"/>
                </a:solidFill>
                <a:latin typeface="+mn-lt"/>
                <a:cs typeface="CiscoSans ExtraLight"/>
              </a:defRPr>
            </a:lvl2pPr>
            <a:lvl3pPr marL="764213" indent="-228629">
              <a:buClr>
                <a:schemeClr val="tx2"/>
              </a:buClr>
              <a:buSzPct val="80000"/>
              <a:buFont typeface="Wingdings" panose="05000000000000000000" pitchFamily="2" charset="2"/>
              <a:buChar char="§"/>
              <a:defRPr sz="1600">
                <a:solidFill>
                  <a:schemeClr val="tx2"/>
                </a:solidFill>
                <a:latin typeface="+mn-lt"/>
                <a:cs typeface="CiscoSans ExtraLight"/>
              </a:defRPr>
            </a:lvl3pPr>
            <a:lvl4pPr marL="994958" indent="-228629">
              <a:buClr>
                <a:schemeClr val="tx2"/>
              </a:buClr>
              <a:buSzPct val="80000"/>
              <a:buFont typeface="Wingdings" panose="05000000000000000000" pitchFamily="2" charset="2"/>
              <a:buChar char="§"/>
              <a:defRPr sz="1300">
                <a:solidFill>
                  <a:schemeClr val="tx2"/>
                </a:solidFill>
                <a:latin typeface="+mn-lt"/>
                <a:cs typeface="CiscoSans ExtraLight"/>
              </a:defRPr>
            </a:lvl4pPr>
            <a:lvl5pPr marL="1223586" indent="-228629">
              <a:buClr>
                <a:schemeClr val="tx2"/>
              </a:buClr>
              <a:buSzPct val="80000"/>
              <a:buFont typeface="Wingdings" panose="05000000000000000000" pitchFamily="2" charset="2"/>
              <a:buChar char="§"/>
              <a:defRPr sz="1200">
                <a:solidFill>
                  <a:schemeClr val="tx2"/>
                </a:solidFill>
                <a:latin typeface="+mn-lt"/>
                <a:cs typeface="CiscoSans ExtraLight"/>
              </a:defRPr>
            </a:lvl5pPr>
            <a:lvl6pPr marL="923485"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7" name="Text Placeholder 3"/>
          <p:cNvSpPr>
            <a:spLocks noGrp="1"/>
          </p:cNvSpPr>
          <p:nvPr>
            <p:ph type="body" sz="quarter" idx="22"/>
          </p:nvPr>
        </p:nvSpPr>
        <p:spPr>
          <a:xfrm>
            <a:off x="4345664" y="1602098"/>
            <a:ext cx="3467381" cy="4448011"/>
          </a:xfrm>
          <a:prstGeom prst="rect">
            <a:avLst/>
          </a:prstGeom>
        </p:spPr>
        <p:txBody>
          <a:bodyPr lIns="121935" tIns="60968" rIns="121935" bIns="60968">
            <a:noAutofit/>
          </a:bodyPr>
          <a:lstStyle>
            <a:lvl1pPr marL="228659" indent="-228659">
              <a:lnSpc>
                <a:spcPct val="95000"/>
              </a:lnSpc>
              <a:spcBef>
                <a:spcPts val="1480"/>
              </a:spcBef>
              <a:buClr>
                <a:schemeClr val="tx2"/>
              </a:buClr>
              <a:buSzPct val="80000"/>
              <a:buFont typeface="Wingdings" panose="05000000000000000000" pitchFamily="2" charset="2"/>
              <a:buChar char="§"/>
              <a:defRPr sz="2100">
                <a:solidFill>
                  <a:schemeClr val="tx2"/>
                </a:solidFill>
                <a:latin typeface="+mn-lt"/>
                <a:cs typeface="CiscoSans ExtraLight"/>
              </a:defRPr>
            </a:lvl1pPr>
            <a:lvl2pPr marL="459375" indent="-234980">
              <a:lnSpc>
                <a:spcPct val="95000"/>
              </a:lnSpc>
              <a:spcBef>
                <a:spcPts val="600"/>
              </a:spcBef>
              <a:buClr>
                <a:schemeClr val="tx2"/>
              </a:buClr>
              <a:buSzPct val="80000"/>
              <a:buFont typeface="Wingdings" panose="05000000000000000000" pitchFamily="2" charset="2"/>
              <a:buChar char="§"/>
              <a:defRPr sz="1900">
                <a:solidFill>
                  <a:schemeClr val="tx2"/>
                </a:solidFill>
                <a:latin typeface="+mn-lt"/>
                <a:cs typeface="CiscoSans ExtraLight"/>
              </a:defRPr>
            </a:lvl2pPr>
            <a:lvl3pPr marL="685886" indent="-228629">
              <a:buClr>
                <a:schemeClr val="tx2"/>
              </a:buClr>
              <a:buSzPct val="80000"/>
              <a:buFont typeface="Wingdings" panose="05000000000000000000" pitchFamily="2" charset="2"/>
              <a:buChar char="§"/>
              <a:defRPr sz="1600">
                <a:solidFill>
                  <a:schemeClr val="tx2"/>
                </a:solidFill>
                <a:latin typeface="+mn-lt"/>
                <a:cs typeface="CiscoSans ExtraLight"/>
              </a:defRPr>
            </a:lvl3pPr>
            <a:lvl4pPr marL="916632" indent="-228629">
              <a:buClr>
                <a:schemeClr val="tx2"/>
              </a:buClr>
              <a:buSzPct val="80000"/>
              <a:buFont typeface="Wingdings" panose="05000000000000000000" pitchFamily="2" charset="2"/>
              <a:buChar char="§"/>
              <a:defRPr sz="1300">
                <a:solidFill>
                  <a:schemeClr val="tx2"/>
                </a:solidFill>
                <a:latin typeface="+mn-lt"/>
                <a:cs typeface="CiscoSans ExtraLight"/>
              </a:defRPr>
            </a:lvl4pPr>
            <a:lvl5pPr marL="1141027" indent="-224395">
              <a:buClr>
                <a:schemeClr val="tx2"/>
              </a:buClr>
              <a:buSzPct val="80000"/>
              <a:buFont typeface="Wingdings" panose="05000000000000000000" pitchFamily="2" charset="2"/>
              <a:buChar char="§"/>
              <a:defRPr sz="1200">
                <a:solidFill>
                  <a:schemeClr val="tx2"/>
                </a:solidFill>
                <a:latin typeface="+mn-lt"/>
                <a:cs typeface="CiscoSans ExtraLight"/>
              </a:defRPr>
            </a:lvl5pPr>
            <a:lvl6pPr marL="923485"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3" name="Straight Connector 2"/>
          <p:cNvCxnSpPr/>
          <p:nvPr userDrawn="1"/>
        </p:nvCxnSpPr>
        <p:spPr>
          <a:xfrm>
            <a:off x="4103168" y="812800"/>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8092007" y="812800"/>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4706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964632" y="5820186"/>
            <a:ext cx="9950924" cy="276999"/>
          </a:xfrm>
          <a:prstGeom prst="rect">
            <a:avLst/>
          </a:prstGeom>
        </p:spPr>
        <p:txBody>
          <a:bodyPr wrap="square" lIns="121935" tIns="60968" rIns="121935" bIns="60968" anchor="b" anchorCtr="0">
            <a:noAutofit/>
          </a:bodyPr>
          <a:lstStyle>
            <a:lvl1pPr marL="0" indent="0" algn="l" defTabSz="805038">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
        <p:nvSpPr>
          <p:cNvPr id="4" name="Title 1"/>
          <p:cNvSpPr>
            <a:spLocks noGrp="1"/>
          </p:cNvSpPr>
          <p:nvPr>
            <p:ph type="ctrTitle" hasCustomPrompt="1"/>
          </p:nvPr>
        </p:nvSpPr>
        <p:spPr>
          <a:xfrm>
            <a:off x="473244" y="1254281"/>
            <a:ext cx="10893863" cy="3838231"/>
          </a:xfrm>
          <a:prstGeom prst="rect">
            <a:avLst/>
          </a:prstGeom>
        </p:spPr>
        <p:txBody>
          <a:bodyPr>
            <a:noAutofit/>
          </a:bodyPr>
          <a:lstStyle>
            <a:lvl1pPr marL="533467" indent="-533467" algn="l">
              <a:lnSpc>
                <a:spcPct val="90000"/>
              </a:lnSpc>
              <a:defRPr sz="8000" b="0" i="1" spc="0" baseline="0">
                <a:solidFill>
                  <a:schemeClr val="tx2"/>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4290186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473244" y="1254281"/>
            <a:ext cx="10893863" cy="3838231"/>
          </a:xfrm>
          <a:prstGeom prst="rect">
            <a:avLst/>
          </a:prstGeom>
        </p:spPr>
        <p:txBody>
          <a:bodyPr>
            <a:noAutofit/>
          </a:bodyPr>
          <a:lstStyle>
            <a:lvl1pPr marL="537701" indent="-537701" algn="l">
              <a:lnSpc>
                <a:spcPct val="90000"/>
              </a:lnSpc>
              <a:defRPr sz="8000" b="0" i="1" spc="0" baseline="0">
                <a:gradFill flip="none" rotWithShape="1">
                  <a:gsLst>
                    <a:gs pos="0">
                      <a:srgbClr val="272749"/>
                    </a:gs>
                    <a:gs pos="100000">
                      <a:srgbClr val="39BBB9"/>
                    </a:gs>
                    <a:gs pos="84000">
                      <a:srgbClr val="39BBB9"/>
                    </a:gs>
                    <a:gs pos="29000">
                      <a:srgbClr val="272749"/>
                    </a:gs>
                  </a:gsLst>
                  <a:lin ang="0" scaled="1"/>
                  <a:tileRect/>
                </a:gradFill>
                <a:latin typeface="+mj-lt"/>
                <a:cs typeface="CiscoSans Thin"/>
              </a:defRPr>
            </a:lvl1pPr>
          </a:lstStyle>
          <a:p>
            <a:r>
              <a:rPr lang="en-US" dirty="0" smtClean="0"/>
              <a:t>“Quote goes here.”</a:t>
            </a:r>
            <a:endParaRPr lang="en-US" dirty="0"/>
          </a:p>
        </p:txBody>
      </p:sp>
      <p:sp>
        <p:nvSpPr>
          <p:cNvPr id="3" name="Text Placeholder 9"/>
          <p:cNvSpPr>
            <a:spLocks noGrp="1"/>
          </p:cNvSpPr>
          <p:nvPr>
            <p:ph type="body" sz="quarter" idx="11" hasCustomPrompt="1"/>
          </p:nvPr>
        </p:nvSpPr>
        <p:spPr>
          <a:xfrm>
            <a:off x="965602" y="5820186"/>
            <a:ext cx="9950924" cy="276999"/>
          </a:xfrm>
          <a:prstGeom prst="rect">
            <a:avLst/>
          </a:prstGeom>
        </p:spPr>
        <p:txBody>
          <a:bodyPr wrap="square" lIns="121935" tIns="60968" rIns="121935" bIns="60968" anchor="b" anchorCtr="0">
            <a:noAutofit/>
          </a:bodyPr>
          <a:lstStyle>
            <a:lvl1pPr marL="0" indent="0" algn="l" defTabSz="805038">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Tree>
    <p:extLst>
      <p:ext uri="{BB962C8B-B14F-4D97-AF65-F5344CB8AC3E}">
        <p14:creationId xmlns:p14="http://schemas.microsoft.com/office/powerpoint/2010/main" val="3087797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_Quote Slide">
    <p:bg>
      <p:bgPr>
        <a:solidFill>
          <a:schemeClr val="accent5"/>
        </a:solidFill>
        <a:effectLst/>
      </p:bgPr>
    </p:bg>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10420389" y="6327964"/>
            <a:ext cx="1016790" cy="206040"/>
          </a:xfrm>
          <a:prstGeom prst="rect">
            <a:avLst/>
          </a:prstGeom>
          <a:noFill/>
          <a:ln w="9525">
            <a:noFill/>
            <a:miter lim="800000"/>
            <a:headEnd/>
            <a:tailEnd/>
          </a:ln>
          <a:effectLst/>
        </p:spPr>
        <p:txBody>
          <a:bodyPr wrap="none" lIns="82141" tIns="41069" rIns="82141" bIns="41069" anchor="b">
            <a:spAutoFit/>
          </a:bodyPr>
          <a:lstStyle/>
          <a:p>
            <a:pPr algn="r" defTabSz="814563" fontAlgn="auto">
              <a:spcBef>
                <a:spcPts val="0"/>
              </a:spcBef>
              <a:spcAft>
                <a:spcPts val="0"/>
              </a:spcAft>
            </a:pPr>
            <a:r>
              <a:rPr lang="en-US" sz="800" dirty="0">
                <a:solidFill>
                  <a:srgbClr val="FFFFFF"/>
                </a:solidFill>
                <a:latin typeface="CiscoSansTT Light"/>
                <a:ea typeface="+mn-ea"/>
                <a:cs typeface="CiscoSans Thin"/>
              </a:rPr>
              <a:t>Cisco Confidential</a:t>
            </a:r>
          </a:p>
        </p:txBody>
      </p:sp>
      <p:sp>
        <p:nvSpPr>
          <p:cNvPr id="4" name="Rectangle 7"/>
          <p:cNvSpPr>
            <a:spLocks noChangeArrowheads="1"/>
          </p:cNvSpPr>
          <p:nvPr userDrawn="1"/>
        </p:nvSpPr>
        <p:spPr bwMode="ltGray">
          <a:xfrm>
            <a:off x="11553989" y="6323849"/>
            <a:ext cx="290921" cy="206051"/>
          </a:xfrm>
          <a:prstGeom prst="rect">
            <a:avLst/>
          </a:prstGeom>
          <a:noFill/>
          <a:ln w="9525" algn="ctr">
            <a:noFill/>
            <a:miter lim="800000"/>
            <a:headEnd/>
            <a:tailEnd/>
          </a:ln>
          <a:effectLst/>
        </p:spPr>
        <p:txBody>
          <a:bodyPr wrap="none" lIns="82141" tIns="41069" rIns="82141" bIns="41069" anchor="b">
            <a:spAutoFit/>
          </a:bodyPr>
          <a:lstStyle/>
          <a:p>
            <a:pPr algn="r" defTabSz="814563" fontAlgn="auto">
              <a:spcBef>
                <a:spcPts val="0"/>
              </a:spcBef>
              <a:spcAft>
                <a:spcPts val="0"/>
              </a:spcAft>
            </a:pPr>
            <a:fld id="{DFCF27A5-1A5B-48D3-A060-2758FFBB1ADD}" type="slidenum">
              <a:rPr lang="en-US" sz="800">
                <a:solidFill>
                  <a:srgbClr val="FFFFFF"/>
                </a:solidFill>
                <a:latin typeface="CiscoSansTT Light"/>
                <a:ea typeface="+mn-ea"/>
                <a:cs typeface="CiscoSans Thin"/>
              </a:rPr>
              <a:pPr algn="r" defTabSz="814563" fontAlgn="auto">
                <a:spcBef>
                  <a:spcPts val="0"/>
                </a:spcBef>
                <a:spcAft>
                  <a:spcPts val="0"/>
                </a:spcAft>
              </a:pPr>
              <a:t>‹#›</a:t>
            </a:fld>
            <a:endParaRPr lang="en-US" sz="800" dirty="0">
              <a:solidFill>
                <a:srgbClr val="FFFFFF"/>
              </a:solidFill>
              <a:latin typeface="CiscoSansTT Light"/>
              <a:ea typeface="+mn-ea"/>
              <a:cs typeface="CiscoSans Thin"/>
            </a:endParaRPr>
          </a:p>
        </p:txBody>
      </p:sp>
      <p:sp>
        <p:nvSpPr>
          <p:cNvPr id="7" name="Text Placeholder 9"/>
          <p:cNvSpPr>
            <a:spLocks noGrp="1"/>
          </p:cNvSpPr>
          <p:nvPr>
            <p:ph type="body" sz="quarter" idx="11" hasCustomPrompt="1"/>
          </p:nvPr>
        </p:nvSpPr>
        <p:spPr>
          <a:xfrm>
            <a:off x="964632" y="5820186"/>
            <a:ext cx="9950924" cy="276999"/>
          </a:xfrm>
          <a:prstGeom prst="rect">
            <a:avLst/>
          </a:prstGeom>
        </p:spPr>
        <p:txBody>
          <a:bodyPr wrap="square" lIns="121935" tIns="60968" rIns="121935" bIns="60968" anchor="b" anchorCtr="0">
            <a:noAutofit/>
          </a:bodyPr>
          <a:lstStyle>
            <a:lvl1pPr marL="0" indent="0" algn="l" defTabSz="805038">
              <a:lnSpc>
                <a:spcPct val="100000"/>
              </a:lnSpc>
              <a:spcBef>
                <a:spcPct val="50000"/>
              </a:spcBef>
              <a:buNone/>
              <a:defRPr sz="2100" b="0" i="0">
                <a:solidFill>
                  <a:schemeClr val="bg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
        <p:nvSpPr>
          <p:cNvPr id="8" name="Rectangle 4"/>
          <p:cNvSpPr>
            <a:spLocks noChangeArrowheads="1"/>
          </p:cNvSpPr>
          <p:nvPr userDrawn="1"/>
        </p:nvSpPr>
        <p:spPr bwMode="ltGray">
          <a:xfrm>
            <a:off x="389493" y="6329697"/>
            <a:ext cx="4561874" cy="206040"/>
          </a:xfrm>
          <a:prstGeom prst="rect">
            <a:avLst/>
          </a:prstGeom>
          <a:noFill/>
          <a:ln w="9525">
            <a:noFill/>
            <a:miter lim="800000"/>
            <a:headEnd/>
            <a:tailEnd/>
          </a:ln>
          <a:effectLst/>
        </p:spPr>
        <p:txBody>
          <a:bodyPr wrap="square" lIns="82141" tIns="41069" rIns="82141" bIns="41069" anchor="b" anchorCtr="0">
            <a:spAutoFit/>
          </a:bodyPr>
          <a:lstStyle/>
          <a:p>
            <a:pPr defTabSz="814563" fontAlgn="auto">
              <a:spcBef>
                <a:spcPts val="0"/>
              </a:spcBef>
              <a:spcAft>
                <a:spcPts val="0"/>
              </a:spcAft>
            </a:pPr>
            <a:r>
              <a:rPr lang="en-US" sz="800" dirty="0" smtClean="0">
                <a:solidFill>
                  <a:srgbClr val="FFFFFF"/>
                </a:solidFill>
                <a:latin typeface="CiscoSansTT Light"/>
                <a:ea typeface="+mn-ea"/>
                <a:cs typeface="CiscoSans Thin"/>
              </a:rPr>
              <a:t>© 2013-2014  Cisco and/or its affiliates. All rights reserved.</a:t>
            </a:r>
            <a:endParaRPr lang="en-US" sz="800" dirty="0">
              <a:solidFill>
                <a:srgbClr val="FFFFFF"/>
              </a:solidFill>
              <a:latin typeface="CiscoSansTT Light"/>
              <a:ea typeface="+mn-ea"/>
              <a:cs typeface="CiscoSans Thin"/>
            </a:endParaRPr>
          </a:p>
        </p:txBody>
      </p:sp>
      <p:cxnSp>
        <p:nvCxnSpPr>
          <p:cNvPr id="10" name="Straight Connector 9"/>
          <p:cNvCxnSpPr/>
          <p:nvPr userDrawn="1"/>
        </p:nvCxnSpPr>
        <p:spPr>
          <a:xfrm>
            <a:off x="0" y="6743700"/>
            <a:ext cx="1219517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hasCustomPrompt="1"/>
          </p:nvPr>
        </p:nvSpPr>
        <p:spPr>
          <a:xfrm>
            <a:off x="473244" y="1254281"/>
            <a:ext cx="10893863" cy="3838231"/>
          </a:xfrm>
          <a:prstGeom prst="rect">
            <a:avLst/>
          </a:prstGeom>
        </p:spPr>
        <p:txBody>
          <a:bodyPr>
            <a:noAutofit/>
          </a:bodyPr>
          <a:lstStyle>
            <a:lvl1pPr marL="537701" indent="-537701" algn="l">
              <a:lnSpc>
                <a:spcPct val="90000"/>
              </a:lnSpc>
              <a:defRPr sz="8000" b="0" i="1" spc="0" baseline="0">
                <a:solidFill>
                  <a:schemeClr val="bg1"/>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1413053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3_Quote Slide">
    <p:bg>
      <p:bgPr>
        <a:solidFill>
          <a:schemeClr val="tx2"/>
        </a:solidFill>
        <a:effectLst/>
      </p:bgPr>
    </p:bg>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10420389" y="6327964"/>
            <a:ext cx="1016790" cy="206040"/>
          </a:xfrm>
          <a:prstGeom prst="rect">
            <a:avLst/>
          </a:prstGeom>
          <a:noFill/>
          <a:ln w="9525">
            <a:noFill/>
            <a:miter lim="800000"/>
            <a:headEnd/>
            <a:tailEnd/>
          </a:ln>
          <a:effectLst/>
        </p:spPr>
        <p:txBody>
          <a:bodyPr wrap="none" lIns="82141" tIns="41069" rIns="82141" bIns="41069" anchor="b">
            <a:spAutoFit/>
          </a:bodyPr>
          <a:lstStyle/>
          <a:p>
            <a:pPr algn="r" defTabSz="814563" fontAlgn="auto">
              <a:spcBef>
                <a:spcPts val="0"/>
              </a:spcBef>
              <a:spcAft>
                <a:spcPts val="0"/>
              </a:spcAft>
            </a:pPr>
            <a:r>
              <a:rPr lang="en-US" sz="800" dirty="0">
                <a:solidFill>
                  <a:srgbClr val="FFFFFF"/>
                </a:solidFill>
                <a:latin typeface="CiscoSansTT Light"/>
                <a:ea typeface="+mn-ea"/>
                <a:cs typeface="CiscoSans Thin"/>
              </a:rPr>
              <a:t>Cisco Confidential</a:t>
            </a:r>
          </a:p>
        </p:txBody>
      </p:sp>
      <p:sp>
        <p:nvSpPr>
          <p:cNvPr id="4" name="Rectangle 7"/>
          <p:cNvSpPr>
            <a:spLocks noChangeArrowheads="1"/>
          </p:cNvSpPr>
          <p:nvPr userDrawn="1"/>
        </p:nvSpPr>
        <p:spPr bwMode="ltGray">
          <a:xfrm>
            <a:off x="11553989" y="6323849"/>
            <a:ext cx="290921" cy="206051"/>
          </a:xfrm>
          <a:prstGeom prst="rect">
            <a:avLst/>
          </a:prstGeom>
          <a:noFill/>
          <a:ln w="9525" algn="ctr">
            <a:noFill/>
            <a:miter lim="800000"/>
            <a:headEnd/>
            <a:tailEnd/>
          </a:ln>
          <a:effectLst/>
        </p:spPr>
        <p:txBody>
          <a:bodyPr wrap="none" lIns="82141" tIns="41069" rIns="82141" bIns="41069" anchor="b">
            <a:spAutoFit/>
          </a:bodyPr>
          <a:lstStyle/>
          <a:p>
            <a:pPr algn="r" defTabSz="814563" fontAlgn="auto">
              <a:spcBef>
                <a:spcPts val="0"/>
              </a:spcBef>
              <a:spcAft>
                <a:spcPts val="0"/>
              </a:spcAft>
            </a:pPr>
            <a:fld id="{DFCF27A5-1A5B-48D3-A060-2758FFBB1ADD}" type="slidenum">
              <a:rPr lang="en-US" sz="800">
                <a:solidFill>
                  <a:srgbClr val="FFFFFF"/>
                </a:solidFill>
                <a:latin typeface="CiscoSansTT Light"/>
                <a:ea typeface="+mn-ea"/>
                <a:cs typeface="CiscoSans Thin"/>
              </a:rPr>
              <a:pPr algn="r" defTabSz="814563" fontAlgn="auto">
                <a:spcBef>
                  <a:spcPts val="0"/>
                </a:spcBef>
                <a:spcAft>
                  <a:spcPts val="0"/>
                </a:spcAft>
              </a:pPr>
              <a:t>‹#›</a:t>
            </a:fld>
            <a:endParaRPr lang="en-US" sz="800" dirty="0">
              <a:solidFill>
                <a:srgbClr val="FFFFFF"/>
              </a:solidFill>
              <a:latin typeface="CiscoSansTT Light"/>
              <a:ea typeface="+mn-ea"/>
              <a:cs typeface="CiscoSans Thin"/>
            </a:endParaRPr>
          </a:p>
        </p:txBody>
      </p:sp>
      <p:sp>
        <p:nvSpPr>
          <p:cNvPr id="7" name="Text Placeholder 9"/>
          <p:cNvSpPr>
            <a:spLocks noGrp="1"/>
          </p:cNvSpPr>
          <p:nvPr>
            <p:ph type="body" sz="quarter" idx="11" hasCustomPrompt="1"/>
          </p:nvPr>
        </p:nvSpPr>
        <p:spPr>
          <a:xfrm>
            <a:off x="964632" y="5820186"/>
            <a:ext cx="9950924" cy="276999"/>
          </a:xfrm>
          <a:prstGeom prst="rect">
            <a:avLst/>
          </a:prstGeom>
        </p:spPr>
        <p:txBody>
          <a:bodyPr wrap="square" lIns="121935" tIns="60968" rIns="121935" bIns="60968" anchor="b" anchorCtr="0">
            <a:noAutofit/>
          </a:bodyPr>
          <a:lstStyle>
            <a:lvl1pPr marL="0" indent="0" algn="l" defTabSz="805038">
              <a:lnSpc>
                <a:spcPct val="100000"/>
              </a:lnSpc>
              <a:spcBef>
                <a:spcPct val="50000"/>
              </a:spcBef>
              <a:buNone/>
              <a:defRPr sz="2100" b="0" i="0">
                <a:solidFill>
                  <a:schemeClr val="bg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
        <p:nvSpPr>
          <p:cNvPr id="8" name="Rectangle 4"/>
          <p:cNvSpPr>
            <a:spLocks noChangeArrowheads="1"/>
          </p:cNvSpPr>
          <p:nvPr userDrawn="1"/>
        </p:nvSpPr>
        <p:spPr bwMode="ltGray">
          <a:xfrm>
            <a:off x="389493" y="6329697"/>
            <a:ext cx="4561874" cy="206040"/>
          </a:xfrm>
          <a:prstGeom prst="rect">
            <a:avLst/>
          </a:prstGeom>
          <a:noFill/>
          <a:ln w="9525">
            <a:noFill/>
            <a:miter lim="800000"/>
            <a:headEnd/>
            <a:tailEnd/>
          </a:ln>
          <a:effectLst/>
        </p:spPr>
        <p:txBody>
          <a:bodyPr wrap="square" lIns="82141" tIns="41069" rIns="82141" bIns="41069" anchor="b" anchorCtr="0">
            <a:spAutoFit/>
          </a:bodyPr>
          <a:lstStyle/>
          <a:p>
            <a:pPr defTabSz="814563" fontAlgn="auto">
              <a:spcBef>
                <a:spcPts val="0"/>
              </a:spcBef>
              <a:spcAft>
                <a:spcPts val="0"/>
              </a:spcAft>
            </a:pPr>
            <a:r>
              <a:rPr lang="en-US" sz="800" dirty="0" smtClean="0">
                <a:solidFill>
                  <a:srgbClr val="FFFFFF"/>
                </a:solidFill>
                <a:latin typeface="CiscoSansTT Light"/>
                <a:ea typeface="+mn-ea"/>
                <a:cs typeface="CiscoSans Thin"/>
              </a:rPr>
              <a:t>© 2013-2014  Cisco and/or its affiliates. All rights reserved.</a:t>
            </a:r>
            <a:endParaRPr lang="en-US" sz="800" dirty="0">
              <a:solidFill>
                <a:srgbClr val="FFFFFF"/>
              </a:solidFill>
              <a:latin typeface="CiscoSansTT Light"/>
              <a:ea typeface="+mn-ea"/>
              <a:cs typeface="CiscoSans Thin"/>
            </a:endParaRPr>
          </a:p>
        </p:txBody>
      </p:sp>
      <p:cxnSp>
        <p:nvCxnSpPr>
          <p:cNvPr id="10" name="Straight Connector 9"/>
          <p:cNvCxnSpPr/>
          <p:nvPr userDrawn="1"/>
        </p:nvCxnSpPr>
        <p:spPr>
          <a:xfrm>
            <a:off x="0" y="6743700"/>
            <a:ext cx="1219517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hasCustomPrompt="1"/>
          </p:nvPr>
        </p:nvSpPr>
        <p:spPr>
          <a:xfrm>
            <a:off x="473244" y="1254281"/>
            <a:ext cx="10893863" cy="3838231"/>
          </a:xfrm>
          <a:prstGeom prst="rect">
            <a:avLst/>
          </a:prstGeom>
        </p:spPr>
        <p:txBody>
          <a:bodyPr>
            <a:noAutofit/>
          </a:bodyPr>
          <a:lstStyle>
            <a:lvl1pPr marL="537701" indent="-537701" algn="l">
              <a:lnSpc>
                <a:spcPct val="90000"/>
              </a:lnSpc>
              <a:defRPr sz="8000" b="0" i="1" spc="0" baseline="0">
                <a:solidFill>
                  <a:schemeClr val="bg1"/>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2104801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tatement_Solid_blue">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295267" y="1254281"/>
            <a:ext cx="11071840" cy="3838231"/>
          </a:xfrm>
          <a:prstGeom prst="rect">
            <a:avLst/>
          </a:prstGeom>
        </p:spPr>
        <p:txBody>
          <a:bodyPr anchor="t" anchorCtr="1">
            <a:noAutofit/>
          </a:bodyPr>
          <a:lstStyle>
            <a:lvl1pPr algn="ctr">
              <a:lnSpc>
                <a:spcPct val="90000"/>
              </a:lnSpc>
              <a:defRPr sz="30700" b="0" i="1" spc="0" baseline="0">
                <a:solidFill>
                  <a:srgbClr val="272749"/>
                </a:soli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332709" y="5820186"/>
            <a:ext cx="9950924" cy="276999"/>
          </a:xfrm>
          <a:prstGeom prst="rect">
            <a:avLst/>
          </a:prstGeom>
        </p:spPr>
        <p:txBody>
          <a:bodyPr wrap="square" lIns="121935" tIns="60968" rIns="121935" bIns="60968" anchor="b" anchorCtr="0">
            <a:noAutofit/>
          </a:bodyPr>
          <a:lstStyle>
            <a:lvl1pPr marL="0" indent="0" algn="l" defTabSz="805038">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Tree>
    <p:extLst>
      <p:ext uri="{BB962C8B-B14F-4D97-AF65-F5344CB8AC3E}">
        <p14:creationId xmlns:p14="http://schemas.microsoft.com/office/powerpoint/2010/main" val="1009844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tatement_Gradi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95267" y="1254281"/>
            <a:ext cx="11071840" cy="3838231"/>
          </a:xfrm>
          <a:prstGeom prst="rect">
            <a:avLst/>
          </a:prstGeom>
        </p:spPr>
        <p:txBody>
          <a:bodyPr anchor="t" anchorCtr="1">
            <a:noAutofit/>
          </a:bodyPr>
          <a:lstStyle>
            <a:lvl1pPr algn="ctr">
              <a:lnSpc>
                <a:spcPct val="90000"/>
              </a:lnSpc>
              <a:defRPr sz="30700" b="0" i="1" spc="0" baseline="0">
                <a:gradFill flip="none" rotWithShape="1">
                  <a:gsLst>
                    <a:gs pos="0">
                      <a:schemeClr val="tx2"/>
                    </a:gs>
                    <a:gs pos="100000">
                      <a:srgbClr val="39BBB9"/>
                    </a:gs>
                    <a:gs pos="84000">
                      <a:srgbClr val="39BBB9"/>
                    </a:gs>
                    <a:gs pos="29000">
                      <a:srgbClr val="272749"/>
                    </a:gs>
                  </a:gsLst>
                  <a:lin ang="0" scaled="1"/>
                  <a:tileRect/>
                </a:gra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332709" y="5820186"/>
            <a:ext cx="9950924" cy="276999"/>
          </a:xfrm>
          <a:prstGeom prst="rect">
            <a:avLst/>
          </a:prstGeom>
        </p:spPr>
        <p:txBody>
          <a:bodyPr wrap="square" lIns="121935" tIns="60968" rIns="121935" bIns="60968" anchor="b" anchorCtr="0">
            <a:noAutofit/>
          </a:bodyPr>
          <a:lstStyle>
            <a:lvl1pPr marL="0" indent="0" algn="l" defTabSz="805038">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Tree>
    <p:extLst>
      <p:ext uri="{BB962C8B-B14F-4D97-AF65-F5344CB8AC3E}">
        <p14:creationId xmlns:p14="http://schemas.microsoft.com/office/powerpoint/2010/main" val="22475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Statement_Gradient">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95267" y="1254281"/>
            <a:ext cx="11071840" cy="3838231"/>
          </a:xfrm>
          <a:prstGeom prst="rect">
            <a:avLst/>
          </a:prstGeom>
        </p:spPr>
        <p:txBody>
          <a:bodyPr anchor="t" anchorCtr="1">
            <a:noAutofit/>
          </a:bodyPr>
          <a:lstStyle>
            <a:lvl1pPr algn="ctr">
              <a:lnSpc>
                <a:spcPct val="90000"/>
              </a:lnSpc>
              <a:defRPr sz="30700" b="0" i="1" spc="0" baseline="0">
                <a:solidFill>
                  <a:schemeClr val="bg1"/>
                </a:soli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332709" y="5820186"/>
            <a:ext cx="9950924" cy="276999"/>
          </a:xfrm>
          <a:prstGeom prst="rect">
            <a:avLst/>
          </a:prstGeom>
        </p:spPr>
        <p:txBody>
          <a:bodyPr wrap="square" lIns="121935" tIns="60968" rIns="121935" bIns="60968" anchor="b" anchorCtr="0">
            <a:noAutofit/>
          </a:bodyPr>
          <a:lstStyle>
            <a:lvl1pPr marL="0" indent="0" algn="l" defTabSz="805038">
              <a:lnSpc>
                <a:spcPct val="100000"/>
              </a:lnSpc>
              <a:spcBef>
                <a:spcPct val="50000"/>
              </a:spcBef>
              <a:buNone/>
              <a:defRPr sz="2100" b="0" i="0">
                <a:solidFill>
                  <a:schemeClr val="bg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
        <p:nvSpPr>
          <p:cNvPr id="4" name="Rectangle 5"/>
          <p:cNvSpPr>
            <a:spLocks noChangeArrowheads="1"/>
          </p:cNvSpPr>
          <p:nvPr userDrawn="1"/>
        </p:nvSpPr>
        <p:spPr bwMode="ltGray">
          <a:xfrm>
            <a:off x="10420389" y="6327964"/>
            <a:ext cx="1016790" cy="206040"/>
          </a:xfrm>
          <a:prstGeom prst="rect">
            <a:avLst/>
          </a:prstGeom>
          <a:noFill/>
          <a:ln w="9525">
            <a:noFill/>
            <a:miter lim="800000"/>
            <a:headEnd/>
            <a:tailEnd/>
          </a:ln>
          <a:effectLst/>
        </p:spPr>
        <p:txBody>
          <a:bodyPr wrap="none" lIns="82141" tIns="41069" rIns="82141" bIns="41069" anchor="b">
            <a:spAutoFit/>
          </a:bodyPr>
          <a:lstStyle/>
          <a:p>
            <a:pPr algn="r" defTabSz="814563" fontAlgn="auto">
              <a:spcBef>
                <a:spcPts val="0"/>
              </a:spcBef>
              <a:spcAft>
                <a:spcPts val="0"/>
              </a:spcAft>
            </a:pPr>
            <a:r>
              <a:rPr lang="en-US" sz="800" dirty="0">
                <a:solidFill>
                  <a:srgbClr val="FFFFFF"/>
                </a:solidFill>
                <a:latin typeface="CiscoSansTT Light"/>
                <a:ea typeface="+mn-ea"/>
                <a:cs typeface="CiscoSans Thin"/>
              </a:rPr>
              <a:t>Cisco Confidential</a:t>
            </a:r>
          </a:p>
        </p:txBody>
      </p:sp>
      <p:sp>
        <p:nvSpPr>
          <p:cNvPr id="5" name="Rectangle 7"/>
          <p:cNvSpPr>
            <a:spLocks noChangeArrowheads="1"/>
          </p:cNvSpPr>
          <p:nvPr userDrawn="1"/>
        </p:nvSpPr>
        <p:spPr bwMode="ltGray">
          <a:xfrm>
            <a:off x="11553989" y="6323849"/>
            <a:ext cx="290921" cy="206051"/>
          </a:xfrm>
          <a:prstGeom prst="rect">
            <a:avLst/>
          </a:prstGeom>
          <a:noFill/>
          <a:ln w="9525" algn="ctr">
            <a:noFill/>
            <a:miter lim="800000"/>
            <a:headEnd/>
            <a:tailEnd/>
          </a:ln>
          <a:effectLst/>
        </p:spPr>
        <p:txBody>
          <a:bodyPr wrap="none" lIns="82141" tIns="41069" rIns="82141" bIns="41069" anchor="b">
            <a:spAutoFit/>
          </a:bodyPr>
          <a:lstStyle/>
          <a:p>
            <a:pPr algn="r" defTabSz="814563" fontAlgn="auto">
              <a:spcBef>
                <a:spcPts val="0"/>
              </a:spcBef>
              <a:spcAft>
                <a:spcPts val="0"/>
              </a:spcAft>
            </a:pPr>
            <a:fld id="{DFCF27A5-1A5B-48D3-A060-2758FFBB1ADD}" type="slidenum">
              <a:rPr lang="en-US" sz="800">
                <a:solidFill>
                  <a:srgbClr val="FFFFFF"/>
                </a:solidFill>
                <a:latin typeface="CiscoSansTT Light"/>
                <a:ea typeface="+mn-ea"/>
                <a:cs typeface="CiscoSans Thin"/>
              </a:rPr>
              <a:pPr algn="r" defTabSz="814563" fontAlgn="auto">
                <a:spcBef>
                  <a:spcPts val="0"/>
                </a:spcBef>
                <a:spcAft>
                  <a:spcPts val="0"/>
                </a:spcAft>
              </a:pPr>
              <a:t>‹#›</a:t>
            </a:fld>
            <a:endParaRPr lang="en-US" sz="800" dirty="0">
              <a:solidFill>
                <a:srgbClr val="FFFFFF"/>
              </a:solidFill>
              <a:latin typeface="CiscoSansTT Light"/>
              <a:ea typeface="+mn-ea"/>
              <a:cs typeface="CiscoSans Thin"/>
            </a:endParaRPr>
          </a:p>
        </p:txBody>
      </p:sp>
      <p:sp>
        <p:nvSpPr>
          <p:cNvPr id="6" name="Rectangle 4"/>
          <p:cNvSpPr>
            <a:spLocks noChangeArrowheads="1"/>
          </p:cNvSpPr>
          <p:nvPr userDrawn="1"/>
        </p:nvSpPr>
        <p:spPr bwMode="ltGray">
          <a:xfrm>
            <a:off x="389493" y="6329697"/>
            <a:ext cx="4561874" cy="206040"/>
          </a:xfrm>
          <a:prstGeom prst="rect">
            <a:avLst/>
          </a:prstGeom>
          <a:noFill/>
          <a:ln w="9525">
            <a:noFill/>
            <a:miter lim="800000"/>
            <a:headEnd/>
            <a:tailEnd/>
          </a:ln>
          <a:effectLst/>
        </p:spPr>
        <p:txBody>
          <a:bodyPr wrap="square" lIns="82141" tIns="41069" rIns="82141" bIns="41069" anchor="b" anchorCtr="0">
            <a:spAutoFit/>
          </a:bodyPr>
          <a:lstStyle/>
          <a:p>
            <a:pPr defTabSz="814563" fontAlgn="auto">
              <a:spcBef>
                <a:spcPts val="0"/>
              </a:spcBef>
              <a:spcAft>
                <a:spcPts val="0"/>
              </a:spcAft>
            </a:pPr>
            <a:r>
              <a:rPr lang="en-US" sz="800" dirty="0" smtClean="0">
                <a:solidFill>
                  <a:srgbClr val="FFFFFF"/>
                </a:solidFill>
                <a:latin typeface="CiscoSansTT Light"/>
                <a:ea typeface="+mn-ea"/>
                <a:cs typeface="CiscoSans Thin"/>
              </a:rPr>
              <a:t>© 2013-2014  Cisco and/or its affiliates. All rights reserved.</a:t>
            </a:r>
            <a:endParaRPr lang="en-US" sz="800" dirty="0">
              <a:solidFill>
                <a:srgbClr val="FFFFFF"/>
              </a:solidFill>
              <a:latin typeface="CiscoSansTT Light"/>
              <a:ea typeface="+mn-ea"/>
              <a:cs typeface="CiscoSans Thin"/>
            </a:endParaRPr>
          </a:p>
        </p:txBody>
      </p:sp>
      <p:cxnSp>
        <p:nvCxnSpPr>
          <p:cNvPr id="7" name="Straight Connector 6"/>
          <p:cNvCxnSpPr/>
          <p:nvPr userDrawn="1"/>
        </p:nvCxnSpPr>
        <p:spPr>
          <a:xfrm>
            <a:off x="0" y="6743700"/>
            <a:ext cx="1219517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277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Big Statem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27360" y="940735"/>
            <a:ext cx="11071840" cy="3248691"/>
          </a:xfrm>
          <a:prstGeom prst="rect">
            <a:avLst/>
          </a:prstGeom>
        </p:spPr>
        <p:txBody>
          <a:bodyPr anchor="b" anchorCtr="0">
            <a:noAutofit/>
          </a:bodyPr>
          <a:lstStyle>
            <a:lvl1pPr algn="l">
              <a:lnSpc>
                <a:spcPct val="90000"/>
              </a:lnSpc>
              <a:defRPr sz="6000" b="0" i="0" spc="0" baseline="0">
                <a:gradFill>
                  <a:gsLst>
                    <a:gs pos="29000">
                      <a:srgbClr val="233754"/>
                    </a:gs>
                    <a:gs pos="0">
                      <a:schemeClr val="tx2"/>
                    </a:gs>
                    <a:gs pos="100000">
                      <a:srgbClr val="01BBBB"/>
                    </a:gs>
                  </a:gsLst>
                  <a:lin ang="1200000" scaled="0"/>
                </a:gradFill>
                <a:latin typeface="+mj-lt"/>
                <a:cs typeface="CiscoSans Thin"/>
              </a:defRPr>
            </a:lvl1pPr>
          </a:lstStyle>
          <a:p>
            <a:r>
              <a:rPr lang="en-US" dirty="0" smtClean="0"/>
              <a:t>Statement Goes Here</a:t>
            </a:r>
            <a:endParaRPr lang="en-US" dirty="0"/>
          </a:p>
        </p:txBody>
      </p:sp>
    </p:spTree>
    <p:extLst>
      <p:ext uri="{BB962C8B-B14F-4D97-AF65-F5344CB8AC3E}">
        <p14:creationId xmlns:p14="http://schemas.microsoft.com/office/powerpoint/2010/main" val="95872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标题 1"/>
          <p:cNvSpPr>
            <a:spLocks noGrp="1"/>
          </p:cNvSpPr>
          <p:nvPr>
            <p:ph type="title"/>
          </p:nvPr>
        </p:nvSpPr>
        <p:spPr>
          <a:xfrm>
            <a:off x="876300" y="4508501"/>
            <a:ext cx="7490717" cy="584775"/>
          </a:xfrm>
          <a:noFill/>
          <a:ln w="9525" algn="ctr">
            <a:noFill/>
            <a:miter lim="800000"/>
            <a:headEnd/>
            <a:tailEnd/>
          </a:ln>
          <a:effectLst/>
        </p:spPr>
        <p:txBody>
          <a:bodyPr/>
          <a:lstStyle>
            <a:lvl1pPr>
              <a:defRPr lang="zh-CN" altLang="en-US" sz="3200" b="1" dirty="0">
                <a:solidFill>
                  <a:schemeClr val="tx1"/>
                </a:solidFill>
                <a:latin typeface="FrutigerNext LT Medium" pitchFamily="34" charset="0"/>
                <a:ea typeface="黑体" pitchFamily="49" charset="-122"/>
                <a:cs typeface="+mj-cs"/>
              </a:defRPr>
            </a:lvl1pPr>
          </a:lstStyle>
          <a:p>
            <a:pPr lvl="0"/>
            <a:r>
              <a:rPr lang="en-US" altLang="zh-CN" dirty="0" smtClean="0"/>
              <a:t>Click to edit Master title style</a:t>
            </a:r>
            <a:endParaRPr lang="zh-CN" altLang="en-US" dirty="0"/>
          </a:p>
        </p:txBody>
      </p:sp>
      <p:sp>
        <p:nvSpPr>
          <p:cNvPr id="3" name="Rectangle 19"/>
          <p:cNvSpPr>
            <a:spLocks noGrp="1" noChangeArrowheads="1"/>
          </p:cNvSpPr>
          <p:nvPr>
            <p:ph type="dt" sz="quarter" idx="10"/>
          </p:nvPr>
        </p:nvSpPr>
        <p:spPr>
          <a:xfrm>
            <a:off x="876300" y="476251"/>
            <a:ext cx="2845541" cy="215444"/>
          </a:xfrm>
          <a:ln/>
        </p:spPr>
        <p:txBody>
          <a:bodyPr/>
          <a:lstStyle>
            <a:lvl1pPr>
              <a:defRPr/>
            </a:lvl1pPr>
          </a:lstStyle>
          <a:p>
            <a:pPr>
              <a:defRPr/>
            </a:pPr>
            <a:endParaRPr lang="en-US" altLang="zh-CN"/>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Big Statement">
    <p:bg>
      <p:bgRef idx="1001">
        <a:schemeClr val="bg2"/>
      </p:bgRef>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27360" y="940735"/>
            <a:ext cx="11071840" cy="3248691"/>
          </a:xfrm>
          <a:prstGeom prst="rect">
            <a:avLst/>
          </a:prstGeom>
        </p:spPr>
        <p:txBody>
          <a:bodyPr anchor="b" anchorCtr="0">
            <a:noAutofit/>
          </a:bodyPr>
          <a:lstStyle>
            <a:lvl1pPr algn="l">
              <a:lnSpc>
                <a:spcPct val="90000"/>
              </a:lnSpc>
              <a:defRPr sz="6000" b="0" i="0" spc="0" baseline="0">
                <a:solidFill>
                  <a:srgbClr val="FFFFFF"/>
                </a:solidFill>
                <a:latin typeface="+mj-lt"/>
                <a:cs typeface="CiscoSans Thin"/>
              </a:defRPr>
            </a:lvl1pPr>
          </a:lstStyle>
          <a:p>
            <a:r>
              <a:rPr lang="en-US" dirty="0" smtClean="0"/>
              <a:t>Statement Goes Here</a:t>
            </a:r>
            <a:endParaRPr lang="en-US" dirty="0"/>
          </a:p>
        </p:txBody>
      </p:sp>
      <p:sp>
        <p:nvSpPr>
          <p:cNvPr id="10" name="Rectangle 5"/>
          <p:cNvSpPr>
            <a:spLocks noChangeArrowheads="1"/>
          </p:cNvSpPr>
          <p:nvPr userDrawn="1"/>
        </p:nvSpPr>
        <p:spPr bwMode="ltGray">
          <a:xfrm>
            <a:off x="10420389" y="6327964"/>
            <a:ext cx="1016790" cy="206040"/>
          </a:xfrm>
          <a:prstGeom prst="rect">
            <a:avLst/>
          </a:prstGeom>
          <a:noFill/>
          <a:ln w="9525">
            <a:noFill/>
            <a:miter lim="800000"/>
            <a:headEnd/>
            <a:tailEnd/>
          </a:ln>
          <a:effectLst/>
        </p:spPr>
        <p:txBody>
          <a:bodyPr wrap="none" lIns="82141" tIns="41069" rIns="82141" bIns="41069" anchor="b">
            <a:spAutoFit/>
          </a:bodyPr>
          <a:lstStyle/>
          <a:p>
            <a:pPr algn="r" defTabSz="814563" fontAlgn="auto">
              <a:spcBef>
                <a:spcPts val="0"/>
              </a:spcBef>
              <a:spcAft>
                <a:spcPts val="0"/>
              </a:spcAft>
            </a:pPr>
            <a:r>
              <a:rPr lang="en-US" sz="800" dirty="0">
                <a:solidFill>
                  <a:srgbClr val="FFFFFF"/>
                </a:solidFill>
                <a:latin typeface="CiscoSansTT Light"/>
                <a:ea typeface="+mn-ea"/>
                <a:cs typeface="CiscoSans Thin"/>
              </a:rPr>
              <a:t>Cisco Confidential</a:t>
            </a:r>
          </a:p>
        </p:txBody>
      </p:sp>
      <p:sp>
        <p:nvSpPr>
          <p:cNvPr id="11" name="Rectangle 7"/>
          <p:cNvSpPr>
            <a:spLocks noChangeArrowheads="1"/>
          </p:cNvSpPr>
          <p:nvPr userDrawn="1"/>
        </p:nvSpPr>
        <p:spPr bwMode="ltGray">
          <a:xfrm>
            <a:off x="11553989" y="6323849"/>
            <a:ext cx="290921" cy="206051"/>
          </a:xfrm>
          <a:prstGeom prst="rect">
            <a:avLst/>
          </a:prstGeom>
          <a:noFill/>
          <a:ln w="9525" algn="ctr">
            <a:noFill/>
            <a:miter lim="800000"/>
            <a:headEnd/>
            <a:tailEnd/>
          </a:ln>
          <a:effectLst/>
        </p:spPr>
        <p:txBody>
          <a:bodyPr wrap="none" lIns="82141" tIns="41069" rIns="82141" bIns="41069" anchor="b">
            <a:spAutoFit/>
          </a:bodyPr>
          <a:lstStyle/>
          <a:p>
            <a:pPr algn="r" defTabSz="814563" fontAlgn="auto">
              <a:spcBef>
                <a:spcPts val="0"/>
              </a:spcBef>
              <a:spcAft>
                <a:spcPts val="0"/>
              </a:spcAft>
            </a:pPr>
            <a:fld id="{DFCF27A5-1A5B-48D3-A060-2758FFBB1ADD}" type="slidenum">
              <a:rPr lang="en-US" sz="800">
                <a:solidFill>
                  <a:srgbClr val="FFFFFF"/>
                </a:solidFill>
                <a:latin typeface="CiscoSansTT Light"/>
                <a:ea typeface="+mn-ea"/>
                <a:cs typeface="CiscoSans Thin"/>
              </a:rPr>
              <a:pPr algn="r" defTabSz="814563" fontAlgn="auto">
                <a:spcBef>
                  <a:spcPts val="0"/>
                </a:spcBef>
                <a:spcAft>
                  <a:spcPts val="0"/>
                </a:spcAft>
              </a:pPr>
              <a:t>‹#›</a:t>
            </a:fld>
            <a:endParaRPr lang="en-US" sz="800" dirty="0">
              <a:solidFill>
                <a:srgbClr val="FFFFFF"/>
              </a:solidFill>
              <a:latin typeface="CiscoSansTT Light"/>
              <a:ea typeface="+mn-ea"/>
              <a:cs typeface="CiscoSans Thin"/>
            </a:endParaRPr>
          </a:p>
        </p:txBody>
      </p:sp>
      <p:sp>
        <p:nvSpPr>
          <p:cNvPr id="7" name="Rectangle 4"/>
          <p:cNvSpPr>
            <a:spLocks noChangeArrowheads="1"/>
          </p:cNvSpPr>
          <p:nvPr userDrawn="1"/>
        </p:nvSpPr>
        <p:spPr bwMode="ltGray">
          <a:xfrm>
            <a:off x="389493" y="6329697"/>
            <a:ext cx="4561874" cy="206040"/>
          </a:xfrm>
          <a:prstGeom prst="rect">
            <a:avLst/>
          </a:prstGeom>
          <a:noFill/>
          <a:ln w="9525">
            <a:noFill/>
            <a:miter lim="800000"/>
            <a:headEnd/>
            <a:tailEnd/>
          </a:ln>
          <a:effectLst/>
        </p:spPr>
        <p:txBody>
          <a:bodyPr wrap="square" lIns="82141" tIns="41069" rIns="82141" bIns="41069" anchor="b" anchorCtr="0">
            <a:spAutoFit/>
          </a:bodyPr>
          <a:lstStyle/>
          <a:p>
            <a:pPr defTabSz="814563" fontAlgn="auto">
              <a:spcBef>
                <a:spcPts val="0"/>
              </a:spcBef>
              <a:spcAft>
                <a:spcPts val="0"/>
              </a:spcAft>
            </a:pPr>
            <a:r>
              <a:rPr lang="en-US" sz="800" dirty="0" smtClean="0">
                <a:solidFill>
                  <a:srgbClr val="FFFFFF"/>
                </a:solidFill>
                <a:latin typeface="CiscoSansTT Light"/>
                <a:ea typeface="+mn-ea"/>
                <a:cs typeface="CiscoSans Thin"/>
              </a:rPr>
              <a:t>© 2013-2014  Cisco and/or its affiliates. All rights reserved.</a:t>
            </a:r>
            <a:endParaRPr lang="en-US" sz="800" dirty="0">
              <a:solidFill>
                <a:srgbClr val="FFFFFF"/>
              </a:solidFill>
              <a:latin typeface="CiscoSansTT Light"/>
              <a:ea typeface="+mn-ea"/>
              <a:cs typeface="CiscoSans Thin"/>
            </a:endParaRPr>
          </a:p>
        </p:txBody>
      </p:sp>
      <p:cxnSp>
        <p:nvCxnSpPr>
          <p:cNvPr id="12" name="Straight Connector 11"/>
          <p:cNvCxnSpPr/>
          <p:nvPr userDrawn="1"/>
        </p:nvCxnSpPr>
        <p:spPr>
          <a:xfrm>
            <a:off x="0" y="6743700"/>
            <a:ext cx="12195175"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41548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ig Statement">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8" name="Rectangle 5"/>
          <p:cNvSpPr>
            <a:spLocks noChangeArrowheads="1"/>
          </p:cNvSpPr>
          <p:nvPr userDrawn="1"/>
        </p:nvSpPr>
        <p:spPr bwMode="ltGray">
          <a:xfrm>
            <a:off x="10420389" y="6327964"/>
            <a:ext cx="1016790" cy="206040"/>
          </a:xfrm>
          <a:prstGeom prst="rect">
            <a:avLst/>
          </a:prstGeom>
          <a:noFill/>
          <a:ln w="9525">
            <a:noFill/>
            <a:miter lim="800000"/>
            <a:headEnd/>
            <a:tailEnd/>
          </a:ln>
          <a:effectLst/>
        </p:spPr>
        <p:txBody>
          <a:bodyPr wrap="none" lIns="82141" tIns="41069" rIns="82141" bIns="41069" anchor="b">
            <a:spAutoFit/>
          </a:bodyPr>
          <a:lstStyle/>
          <a:p>
            <a:pPr algn="r" defTabSz="814563" fontAlgn="auto">
              <a:spcBef>
                <a:spcPts val="0"/>
              </a:spcBef>
              <a:spcAft>
                <a:spcPts val="0"/>
              </a:spcAft>
            </a:pPr>
            <a:r>
              <a:rPr lang="en-US" sz="800" dirty="0">
                <a:solidFill>
                  <a:srgbClr val="FFFFFF"/>
                </a:solidFill>
                <a:latin typeface="CiscoSansTT Light"/>
                <a:ea typeface="+mn-ea"/>
                <a:cs typeface="CiscoSans Thin"/>
              </a:rPr>
              <a:t>Cisco Confidential</a:t>
            </a:r>
          </a:p>
        </p:txBody>
      </p:sp>
      <p:sp>
        <p:nvSpPr>
          <p:cNvPr id="10" name="Rectangle 7"/>
          <p:cNvSpPr>
            <a:spLocks noChangeArrowheads="1"/>
          </p:cNvSpPr>
          <p:nvPr userDrawn="1"/>
        </p:nvSpPr>
        <p:spPr bwMode="ltGray">
          <a:xfrm>
            <a:off x="11553989" y="6323849"/>
            <a:ext cx="290921" cy="206051"/>
          </a:xfrm>
          <a:prstGeom prst="rect">
            <a:avLst/>
          </a:prstGeom>
          <a:noFill/>
          <a:ln w="9525" algn="ctr">
            <a:noFill/>
            <a:miter lim="800000"/>
            <a:headEnd/>
            <a:tailEnd/>
          </a:ln>
          <a:effectLst/>
        </p:spPr>
        <p:txBody>
          <a:bodyPr wrap="none" lIns="82141" tIns="41069" rIns="82141" bIns="41069" anchor="b">
            <a:spAutoFit/>
          </a:bodyPr>
          <a:lstStyle/>
          <a:p>
            <a:pPr algn="r" defTabSz="814563" fontAlgn="auto">
              <a:spcBef>
                <a:spcPts val="0"/>
              </a:spcBef>
              <a:spcAft>
                <a:spcPts val="0"/>
              </a:spcAft>
            </a:pPr>
            <a:fld id="{DFCF27A5-1A5B-48D3-A060-2758FFBB1ADD}" type="slidenum">
              <a:rPr lang="en-US" sz="800">
                <a:solidFill>
                  <a:srgbClr val="FFFFFF"/>
                </a:solidFill>
                <a:latin typeface="CiscoSansTT Light"/>
                <a:ea typeface="+mn-ea"/>
                <a:cs typeface="CiscoSans Thin"/>
              </a:rPr>
              <a:pPr algn="r" defTabSz="814563" fontAlgn="auto">
                <a:spcBef>
                  <a:spcPts val="0"/>
                </a:spcBef>
                <a:spcAft>
                  <a:spcPts val="0"/>
                </a:spcAft>
              </a:pPr>
              <a:t>‹#›</a:t>
            </a:fld>
            <a:endParaRPr lang="en-US" sz="800" dirty="0">
              <a:solidFill>
                <a:srgbClr val="FFFFFF"/>
              </a:solidFill>
              <a:latin typeface="CiscoSansTT Light"/>
              <a:ea typeface="+mn-ea"/>
              <a:cs typeface="CiscoSans Thin"/>
            </a:endParaRPr>
          </a:p>
        </p:txBody>
      </p:sp>
      <p:sp>
        <p:nvSpPr>
          <p:cNvPr id="16" name="Title 1"/>
          <p:cNvSpPr>
            <a:spLocks noGrp="1"/>
          </p:cNvSpPr>
          <p:nvPr>
            <p:ph type="ctrTitle" hasCustomPrompt="1"/>
          </p:nvPr>
        </p:nvSpPr>
        <p:spPr>
          <a:xfrm>
            <a:off x="327360" y="940735"/>
            <a:ext cx="11071840" cy="3248691"/>
          </a:xfrm>
          <a:prstGeom prst="rect">
            <a:avLst/>
          </a:prstGeom>
        </p:spPr>
        <p:txBody>
          <a:bodyPr anchor="b" anchorCtr="0">
            <a:noAutofit/>
          </a:bodyPr>
          <a:lstStyle>
            <a:lvl1pPr algn="l">
              <a:lnSpc>
                <a:spcPct val="90000"/>
              </a:lnSpc>
              <a:defRPr sz="6000" b="0" i="0" spc="0" baseline="0">
                <a:solidFill>
                  <a:srgbClr val="FFFFFF"/>
                </a:solidFill>
                <a:latin typeface="+mj-lt"/>
                <a:cs typeface="CiscoSans Thin"/>
              </a:defRPr>
            </a:lvl1pPr>
          </a:lstStyle>
          <a:p>
            <a:r>
              <a:rPr lang="en-US" dirty="0" smtClean="0"/>
              <a:t>Statement Goes Here</a:t>
            </a:r>
            <a:endParaRPr lang="en-US" dirty="0"/>
          </a:p>
        </p:txBody>
      </p:sp>
      <p:sp>
        <p:nvSpPr>
          <p:cNvPr id="7" name="Rectangle 4"/>
          <p:cNvSpPr>
            <a:spLocks noChangeArrowheads="1"/>
          </p:cNvSpPr>
          <p:nvPr userDrawn="1"/>
        </p:nvSpPr>
        <p:spPr bwMode="ltGray">
          <a:xfrm>
            <a:off x="389493" y="6329697"/>
            <a:ext cx="4561874" cy="206040"/>
          </a:xfrm>
          <a:prstGeom prst="rect">
            <a:avLst/>
          </a:prstGeom>
          <a:noFill/>
          <a:ln w="9525">
            <a:noFill/>
            <a:miter lim="800000"/>
            <a:headEnd/>
            <a:tailEnd/>
          </a:ln>
          <a:effectLst/>
        </p:spPr>
        <p:txBody>
          <a:bodyPr wrap="square" lIns="82141" tIns="41069" rIns="82141" bIns="41069" anchor="b" anchorCtr="0">
            <a:spAutoFit/>
          </a:bodyPr>
          <a:lstStyle/>
          <a:p>
            <a:pPr defTabSz="814563" fontAlgn="auto">
              <a:spcBef>
                <a:spcPts val="0"/>
              </a:spcBef>
              <a:spcAft>
                <a:spcPts val="0"/>
              </a:spcAft>
            </a:pPr>
            <a:r>
              <a:rPr lang="en-US" sz="800" dirty="0" smtClean="0">
                <a:solidFill>
                  <a:srgbClr val="FFFFFF"/>
                </a:solidFill>
                <a:latin typeface="CiscoSansTT Light"/>
                <a:ea typeface="+mn-ea"/>
                <a:cs typeface="CiscoSans Thin"/>
              </a:rPr>
              <a:t>© 2013-2014  Cisco and/or its affiliates. All rights reserved.</a:t>
            </a:r>
            <a:endParaRPr lang="en-US" sz="800" dirty="0">
              <a:solidFill>
                <a:srgbClr val="FFFFFF"/>
              </a:solidFill>
              <a:latin typeface="CiscoSansTT Light"/>
              <a:ea typeface="+mn-ea"/>
              <a:cs typeface="CiscoSans Thin"/>
            </a:endParaRPr>
          </a:p>
        </p:txBody>
      </p:sp>
      <p:cxnSp>
        <p:nvCxnSpPr>
          <p:cNvPr id="9" name="Straight Connector 8"/>
          <p:cNvCxnSpPr/>
          <p:nvPr userDrawn="1"/>
        </p:nvCxnSpPr>
        <p:spPr>
          <a:xfrm>
            <a:off x="0" y="6743700"/>
            <a:ext cx="1219517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0580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38441" y="1918742"/>
            <a:ext cx="5491358" cy="3020519"/>
          </a:xfrm>
        </p:spPr>
        <p:txBody>
          <a:bodyPr vert="horz" lIns="82317" tIns="45732" rIns="82317" bIns="45732" rtlCol="0" anchor="ctr" anchorCtr="0">
            <a:noAutofit/>
          </a:bodyPr>
          <a:lstStyle>
            <a:lvl1pPr marL="0" indent="0" algn="l" defTabSz="914636" rtl="0" eaLnBrk="1" latinLnBrk="0" hangingPunct="1">
              <a:lnSpc>
                <a:spcPct val="80000"/>
              </a:lnSpc>
              <a:spcBef>
                <a:spcPct val="0"/>
              </a:spcBef>
              <a:buClr>
                <a:schemeClr val="tx1"/>
              </a:buClr>
              <a:buFont typeface="Ciscolight" pitchFamily="2" charset="0"/>
              <a:buNone/>
              <a:defRPr lang="en-US" sz="6000" b="0" kern="1200" spc="0" baseline="0" dirty="0">
                <a:gradFill>
                  <a:gsLst>
                    <a:gs pos="0">
                      <a:schemeClr val="tx2"/>
                    </a:gs>
                    <a:gs pos="100000">
                      <a:srgbClr val="01BBBB"/>
                    </a:gs>
                  </a:gsLst>
                  <a:lin ang="12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6565069" y="872691"/>
            <a:ext cx="5195145" cy="5120640"/>
          </a:xfrm>
          <a:prstGeom prst="rect">
            <a:avLst/>
          </a:prstGeom>
        </p:spPr>
        <p:txBody>
          <a:bodyPr lIns="121935" tIns="60968" rIns="121935" bIns="60968" anchor="ctr" anchorCtr="0">
            <a:noAutofit/>
          </a:bodyPr>
          <a:lstStyle>
            <a:lvl1pPr marL="0" indent="0">
              <a:buFontTx/>
              <a:buNone/>
              <a:defRPr sz="2100" baseline="0">
                <a:solidFill>
                  <a:schemeClr val="tx2"/>
                </a:solidFill>
                <a:latin typeface="+mn-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cxnSp>
        <p:nvCxnSpPr>
          <p:cNvPr id="5" name="Straight Connector 4"/>
          <p:cNvCxnSpPr/>
          <p:nvPr userDrawn="1"/>
        </p:nvCxnSpPr>
        <p:spPr>
          <a:xfrm>
            <a:off x="6135697" y="812802"/>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5879562"/>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346167" y="403226"/>
            <a:ext cx="11511436"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Table Title Goes Here</a:t>
            </a:r>
            <a:endParaRPr lang="en-US" dirty="0"/>
          </a:p>
        </p:txBody>
      </p:sp>
      <p:sp>
        <p:nvSpPr>
          <p:cNvPr id="12" name="Table Placeholder 11"/>
          <p:cNvSpPr>
            <a:spLocks noGrp="1"/>
          </p:cNvSpPr>
          <p:nvPr>
            <p:ph type="tbl" sz="quarter" idx="12" hasCustomPrompt="1"/>
          </p:nvPr>
        </p:nvSpPr>
        <p:spPr>
          <a:xfrm>
            <a:off x="493312" y="1583267"/>
            <a:ext cx="11269950" cy="4057651"/>
          </a:xfrm>
          <a:prstGeom prst="rect">
            <a:avLst/>
          </a:prstGeom>
        </p:spPr>
        <p:txBody>
          <a:bodyPr lIns="121935" tIns="60968" rIns="121935" bIns="60968">
            <a:noAutofit/>
          </a:bodyPr>
          <a:lstStyle>
            <a:lvl1pPr marL="0" indent="0" algn="ctr">
              <a:buNone/>
              <a:defRPr sz="2700" baseline="0">
                <a:solidFill>
                  <a:schemeClr val="tx2"/>
                </a:solidFill>
                <a:latin typeface="+mn-lt"/>
              </a:defRPr>
            </a:lvl1pPr>
          </a:lstStyle>
          <a:p>
            <a:r>
              <a:rPr lang="en-GB" dirty="0" smtClean="0"/>
              <a:t>Click icon to add Table</a:t>
            </a:r>
            <a:endParaRPr lang="en-GB" dirty="0"/>
          </a:p>
        </p:txBody>
      </p:sp>
      <p:sp>
        <p:nvSpPr>
          <p:cNvPr id="4" name="Text Placeholder 9"/>
          <p:cNvSpPr>
            <a:spLocks noGrp="1"/>
          </p:cNvSpPr>
          <p:nvPr>
            <p:ph type="body" sz="quarter" idx="11" hasCustomPrompt="1"/>
          </p:nvPr>
        </p:nvSpPr>
        <p:spPr>
          <a:xfrm>
            <a:off x="332709" y="5820186"/>
            <a:ext cx="9950924" cy="276999"/>
          </a:xfrm>
          <a:prstGeom prst="rect">
            <a:avLst/>
          </a:prstGeom>
        </p:spPr>
        <p:txBody>
          <a:bodyPr wrap="square" lIns="121935" tIns="60968" rIns="121935" bIns="60968" anchor="b" anchorCtr="0">
            <a:noAutofit/>
          </a:bodyPr>
          <a:lstStyle>
            <a:lvl1pPr algn="l" defTabSz="805038">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Tree>
    <p:extLst>
      <p:ext uri="{BB962C8B-B14F-4D97-AF65-F5344CB8AC3E}">
        <p14:creationId xmlns:p14="http://schemas.microsoft.com/office/powerpoint/2010/main" val="3278419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2_Title and Table">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346167" y="403226"/>
            <a:ext cx="11489947" cy="971709"/>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smtClean="0"/>
              <a:t>Table Title Goes Here</a:t>
            </a:r>
            <a:endParaRPr lang="en-US" dirty="0"/>
          </a:p>
        </p:txBody>
      </p:sp>
      <p:sp>
        <p:nvSpPr>
          <p:cNvPr id="12" name="Table Placeholder 11"/>
          <p:cNvSpPr>
            <a:spLocks noGrp="1"/>
          </p:cNvSpPr>
          <p:nvPr>
            <p:ph type="tbl" sz="quarter" idx="12" hasCustomPrompt="1"/>
          </p:nvPr>
        </p:nvSpPr>
        <p:spPr>
          <a:xfrm>
            <a:off x="493313" y="1583267"/>
            <a:ext cx="11269949" cy="4057651"/>
          </a:xfrm>
          <a:prstGeom prst="rect">
            <a:avLst/>
          </a:prstGeom>
        </p:spPr>
        <p:txBody>
          <a:bodyPr lIns="121935" tIns="60968" rIns="121935" bIns="60968">
            <a:noAutofit/>
          </a:bodyPr>
          <a:lstStyle>
            <a:lvl1pPr marL="0" indent="0" algn="ctr">
              <a:buNone/>
              <a:defRPr sz="2700" baseline="0">
                <a:solidFill>
                  <a:schemeClr val="bg1"/>
                </a:solidFill>
                <a:latin typeface="+mn-lt"/>
              </a:defRPr>
            </a:lvl1pPr>
          </a:lstStyle>
          <a:p>
            <a:r>
              <a:rPr lang="en-GB" dirty="0" smtClean="0"/>
              <a:t>Click icon to add Table</a:t>
            </a:r>
            <a:endParaRPr lang="en-GB" dirty="0"/>
          </a:p>
        </p:txBody>
      </p:sp>
      <p:sp>
        <p:nvSpPr>
          <p:cNvPr id="4" name="Text Placeholder 9"/>
          <p:cNvSpPr>
            <a:spLocks noGrp="1"/>
          </p:cNvSpPr>
          <p:nvPr>
            <p:ph type="body" sz="quarter" idx="11" hasCustomPrompt="1"/>
          </p:nvPr>
        </p:nvSpPr>
        <p:spPr>
          <a:xfrm>
            <a:off x="332709" y="5820186"/>
            <a:ext cx="9950924" cy="276999"/>
          </a:xfrm>
          <a:prstGeom prst="rect">
            <a:avLst/>
          </a:prstGeom>
        </p:spPr>
        <p:txBody>
          <a:bodyPr wrap="square" lIns="121935" tIns="60968" rIns="121935" bIns="60968" anchor="b" anchorCtr="0">
            <a:noAutofit/>
          </a:bodyPr>
          <a:lstStyle>
            <a:lvl1pPr marL="0" indent="0" algn="l" defTabSz="805038">
              <a:lnSpc>
                <a:spcPct val="100000"/>
              </a:lnSpc>
              <a:spcBef>
                <a:spcPct val="50000"/>
              </a:spcBef>
              <a:buNone/>
              <a:defRPr lang="en-US" sz="2100" b="0" i="0" kern="1200" dirty="0" smtClean="0">
                <a:solidFill>
                  <a:srgbClr val="FFFFFF"/>
                </a:solidFill>
                <a:latin typeface="+mj-lt"/>
                <a:ea typeface="+mn-ea"/>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
        <p:nvSpPr>
          <p:cNvPr id="6" name="Rectangle 5"/>
          <p:cNvSpPr>
            <a:spLocks noChangeArrowheads="1"/>
          </p:cNvSpPr>
          <p:nvPr userDrawn="1"/>
        </p:nvSpPr>
        <p:spPr bwMode="ltGray">
          <a:xfrm>
            <a:off x="10420389" y="6327964"/>
            <a:ext cx="1016790" cy="206040"/>
          </a:xfrm>
          <a:prstGeom prst="rect">
            <a:avLst/>
          </a:prstGeom>
          <a:noFill/>
          <a:ln w="9525">
            <a:noFill/>
            <a:miter lim="800000"/>
            <a:headEnd/>
            <a:tailEnd/>
          </a:ln>
          <a:effectLst/>
        </p:spPr>
        <p:txBody>
          <a:bodyPr wrap="none" lIns="82141" tIns="41069" rIns="82141" bIns="41069" anchor="b">
            <a:spAutoFit/>
          </a:bodyPr>
          <a:lstStyle/>
          <a:p>
            <a:pPr algn="r" defTabSz="814563" fontAlgn="auto">
              <a:spcBef>
                <a:spcPts val="0"/>
              </a:spcBef>
              <a:spcAft>
                <a:spcPts val="0"/>
              </a:spcAft>
            </a:pPr>
            <a:r>
              <a:rPr lang="en-US" sz="800" dirty="0">
                <a:solidFill>
                  <a:srgbClr val="FFFFFF"/>
                </a:solidFill>
                <a:latin typeface="CiscoSansTT Light"/>
                <a:ea typeface="+mn-ea"/>
                <a:cs typeface="CiscoSans Thin"/>
              </a:rPr>
              <a:t>Cisco Confidential</a:t>
            </a:r>
          </a:p>
        </p:txBody>
      </p:sp>
      <p:sp>
        <p:nvSpPr>
          <p:cNvPr id="7" name="Rectangle 7"/>
          <p:cNvSpPr>
            <a:spLocks noChangeArrowheads="1"/>
          </p:cNvSpPr>
          <p:nvPr userDrawn="1"/>
        </p:nvSpPr>
        <p:spPr bwMode="ltGray">
          <a:xfrm>
            <a:off x="11553989" y="6323849"/>
            <a:ext cx="290921" cy="206051"/>
          </a:xfrm>
          <a:prstGeom prst="rect">
            <a:avLst/>
          </a:prstGeom>
          <a:noFill/>
          <a:ln w="9525" algn="ctr">
            <a:noFill/>
            <a:miter lim="800000"/>
            <a:headEnd/>
            <a:tailEnd/>
          </a:ln>
          <a:effectLst/>
        </p:spPr>
        <p:txBody>
          <a:bodyPr wrap="none" lIns="82141" tIns="41069" rIns="82141" bIns="41069" anchor="b">
            <a:spAutoFit/>
          </a:bodyPr>
          <a:lstStyle/>
          <a:p>
            <a:pPr algn="r" defTabSz="814563" fontAlgn="auto">
              <a:spcBef>
                <a:spcPts val="0"/>
              </a:spcBef>
              <a:spcAft>
                <a:spcPts val="0"/>
              </a:spcAft>
            </a:pPr>
            <a:fld id="{DFCF27A5-1A5B-48D3-A060-2758FFBB1ADD}" type="slidenum">
              <a:rPr lang="en-US" sz="800">
                <a:solidFill>
                  <a:srgbClr val="FFFFFF"/>
                </a:solidFill>
                <a:latin typeface="CiscoSansTT Light"/>
                <a:ea typeface="+mn-ea"/>
                <a:cs typeface="CiscoSans Thin"/>
              </a:rPr>
              <a:pPr algn="r" defTabSz="814563" fontAlgn="auto">
                <a:spcBef>
                  <a:spcPts val="0"/>
                </a:spcBef>
                <a:spcAft>
                  <a:spcPts val="0"/>
                </a:spcAft>
              </a:pPr>
              <a:t>‹#›</a:t>
            </a:fld>
            <a:endParaRPr lang="en-US" sz="800" dirty="0">
              <a:solidFill>
                <a:srgbClr val="FFFFFF"/>
              </a:solidFill>
              <a:latin typeface="CiscoSansTT Light"/>
              <a:ea typeface="+mn-ea"/>
              <a:cs typeface="CiscoSans Thin"/>
            </a:endParaRPr>
          </a:p>
        </p:txBody>
      </p:sp>
      <p:sp>
        <p:nvSpPr>
          <p:cNvPr id="8" name="Rectangle 4"/>
          <p:cNvSpPr>
            <a:spLocks noChangeArrowheads="1"/>
          </p:cNvSpPr>
          <p:nvPr userDrawn="1"/>
        </p:nvSpPr>
        <p:spPr bwMode="ltGray">
          <a:xfrm>
            <a:off x="389493" y="6329697"/>
            <a:ext cx="4561874" cy="206040"/>
          </a:xfrm>
          <a:prstGeom prst="rect">
            <a:avLst/>
          </a:prstGeom>
          <a:noFill/>
          <a:ln w="9525">
            <a:noFill/>
            <a:miter lim="800000"/>
            <a:headEnd/>
            <a:tailEnd/>
          </a:ln>
          <a:effectLst/>
        </p:spPr>
        <p:txBody>
          <a:bodyPr wrap="square" lIns="82141" tIns="41069" rIns="82141" bIns="41069" anchor="b" anchorCtr="0">
            <a:spAutoFit/>
          </a:bodyPr>
          <a:lstStyle/>
          <a:p>
            <a:pPr defTabSz="814563" fontAlgn="auto">
              <a:spcBef>
                <a:spcPts val="0"/>
              </a:spcBef>
              <a:spcAft>
                <a:spcPts val="0"/>
              </a:spcAft>
            </a:pPr>
            <a:r>
              <a:rPr lang="en-US" sz="800" dirty="0" smtClean="0">
                <a:solidFill>
                  <a:srgbClr val="FFFFFF"/>
                </a:solidFill>
                <a:latin typeface="CiscoSansTT Light"/>
                <a:ea typeface="+mn-ea"/>
                <a:cs typeface="CiscoSans Thin"/>
              </a:rPr>
              <a:t>© 2013-2014  Cisco and/or its affiliates. All rights reserved.</a:t>
            </a:r>
            <a:endParaRPr lang="en-US" sz="800" dirty="0">
              <a:solidFill>
                <a:srgbClr val="FFFFFF"/>
              </a:solidFill>
              <a:latin typeface="CiscoSansTT Light"/>
              <a:ea typeface="+mn-ea"/>
              <a:cs typeface="CiscoSans Thin"/>
            </a:endParaRPr>
          </a:p>
        </p:txBody>
      </p:sp>
      <p:cxnSp>
        <p:nvCxnSpPr>
          <p:cNvPr id="9" name="Straight Connector 8"/>
          <p:cNvCxnSpPr/>
          <p:nvPr userDrawn="1"/>
        </p:nvCxnSpPr>
        <p:spPr>
          <a:xfrm>
            <a:off x="0" y="6743700"/>
            <a:ext cx="1219517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5629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327724" y="5820186"/>
            <a:ext cx="9950924" cy="276999"/>
          </a:xfrm>
          <a:prstGeom prst="rect">
            <a:avLst/>
          </a:prstGeom>
        </p:spPr>
        <p:txBody>
          <a:bodyPr wrap="square" lIns="121935" tIns="60968" rIns="121935" bIns="60968" anchor="b" anchorCtr="0">
            <a:noAutofit/>
          </a:bodyPr>
          <a:lstStyle>
            <a:lvl1pPr algn="l" defTabSz="805038">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
        <p:nvSpPr>
          <p:cNvPr id="5" name="Title 1"/>
          <p:cNvSpPr>
            <a:spLocks noGrp="1"/>
          </p:cNvSpPr>
          <p:nvPr>
            <p:ph type="ctrTitle" hasCustomPrompt="1"/>
          </p:nvPr>
        </p:nvSpPr>
        <p:spPr>
          <a:xfrm>
            <a:off x="346167" y="403226"/>
            <a:ext cx="11512401"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Chart Title Goes Here</a:t>
            </a:r>
            <a:endParaRPr lang="en-US" dirty="0"/>
          </a:p>
        </p:txBody>
      </p:sp>
      <p:sp>
        <p:nvSpPr>
          <p:cNvPr id="6" name="Chart Placeholder 2"/>
          <p:cNvSpPr>
            <a:spLocks noGrp="1"/>
          </p:cNvSpPr>
          <p:nvPr>
            <p:ph type="chart" sz="quarter" idx="10"/>
          </p:nvPr>
        </p:nvSpPr>
        <p:spPr>
          <a:xfrm>
            <a:off x="493312" y="1583267"/>
            <a:ext cx="11269950" cy="4057651"/>
          </a:xfrm>
          <a:prstGeom prst="rect">
            <a:avLst/>
          </a:prstGeom>
        </p:spPr>
        <p:txBody>
          <a:bodyPr vert="horz" lIns="121935" tIns="60968" rIns="121935" bIns="60968">
            <a:noAutofit/>
          </a:bodyPr>
          <a:lstStyle>
            <a:lvl1pPr marL="0" indent="0" algn="ctr">
              <a:buNone/>
              <a:defRPr sz="2700" b="0" i="0">
                <a:solidFill>
                  <a:schemeClr val="tx2"/>
                </a:solidFill>
                <a:latin typeface="+mn-lt"/>
                <a:cs typeface="CiscoSans ExtraLight"/>
              </a:defRPr>
            </a:lvl1pPr>
          </a:lstStyle>
          <a:p>
            <a:r>
              <a:rPr lang="en-US" dirty="0" smtClean="0"/>
              <a:t>Click icon to add chart</a:t>
            </a:r>
            <a:endParaRPr lang="en-US" dirty="0"/>
          </a:p>
        </p:txBody>
      </p:sp>
    </p:spTree>
    <p:extLst>
      <p:ext uri="{BB962C8B-B14F-4D97-AF65-F5344CB8AC3E}">
        <p14:creationId xmlns:p14="http://schemas.microsoft.com/office/powerpoint/2010/main" val="2350473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Title and Chart">
    <p:bg>
      <p:bgPr>
        <a:solidFill>
          <a:schemeClr val="tx2"/>
        </a:solidFill>
        <a:effectLst/>
      </p:bgPr>
    </p:bg>
    <p:spTree>
      <p:nvGrpSpPr>
        <p:cNvPr id="1" name=""/>
        <p:cNvGrpSpPr/>
        <p:nvPr/>
      </p:nvGrpSpPr>
      <p:grpSpPr>
        <a:xfrm>
          <a:off x="0" y="0"/>
          <a:ext cx="0" cy="0"/>
          <a:chOff x="0" y="0"/>
          <a:chExt cx="0" cy="0"/>
        </a:xfrm>
      </p:grpSpPr>
      <p:sp>
        <p:nvSpPr>
          <p:cNvPr id="18" name="Chart Placeholder 2"/>
          <p:cNvSpPr>
            <a:spLocks noGrp="1"/>
          </p:cNvSpPr>
          <p:nvPr>
            <p:ph type="chart" sz="quarter" idx="10"/>
          </p:nvPr>
        </p:nvSpPr>
        <p:spPr>
          <a:xfrm>
            <a:off x="493312" y="1583267"/>
            <a:ext cx="11269950" cy="4057651"/>
          </a:xfrm>
          <a:prstGeom prst="rect">
            <a:avLst/>
          </a:prstGeom>
        </p:spPr>
        <p:txBody>
          <a:bodyPr vert="horz" lIns="121935" tIns="60968" rIns="121935" bIns="60968">
            <a:noAutofit/>
          </a:bodyPr>
          <a:lstStyle>
            <a:lvl1pPr marL="0" indent="0" algn="ctr">
              <a:buNone/>
              <a:defRPr sz="2700" b="0" i="0">
                <a:solidFill>
                  <a:srgbClr val="FFFFFF"/>
                </a:solidFill>
                <a:latin typeface="+mn-lt"/>
                <a:cs typeface="CiscoSans ExtraLight"/>
              </a:defRPr>
            </a:lvl1pPr>
          </a:lstStyle>
          <a:p>
            <a:r>
              <a:rPr lang="en-US" dirty="0" smtClean="0"/>
              <a:t>Click icon to add chart</a:t>
            </a:r>
            <a:endParaRPr lang="en-US" dirty="0"/>
          </a:p>
        </p:txBody>
      </p:sp>
      <p:sp>
        <p:nvSpPr>
          <p:cNvPr id="19" name="Title 1"/>
          <p:cNvSpPr>
            <a:spLocks noGrp="1"/>
          </p:cNvSpPr>
          <p:nvPr>
            <p:ph type="ctrTitle" hasCustomPrompt="1"/>
          </p:nvPr>
        </p:nvSpPr>
        <p:spPr>
          <a:xfrm>
            <a:off x="346166" y="403226"/>
            <a:ext cx="11490912" cy="971709"/>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smtClean="0"/>
              <a:t>Chart Title Goes Here</a:t>
            </a:r>
            <a:endParaRPr lang="en-US" dirty="0"/>
          </a:p>
        </p:txBody>
      </p:sp>
      <p:sp>
        <p:nvSpPr>
          <p:cNvPr id="22" name="Text Placeholder 9"/>
          <p:cNvSpPr>
            <a:spLocks noGrp="1"/>
          </p:cNvSpPr>
          <p:nvPr>
            <p:ph type="body" sz="quarter" idx="11" hasCustomPrompt="1"/>
          </p:nvPr>
        </p:nvSpPr>
        <p:spPr>
          <a:xfrm>
            <a:off x="327724" y="5820186"/>
            <a:ext cx="9950924" cy="276999"/>
          </a:xfrm>
          <a:prstGeom prst="rect">
            <a:avLst/>
          </a:prstGeom>
        </p:spPr>
        <p:txBody>
          <a:bodyPr wrap="square" lIns="121935" tIns="60968" rIns="121935" bIns="60968" anchor="b" anchorCtr="0">
            <a:noAutofit/>
          </a:bodyPr>
          <a:lstStyle>
            <a:lvl1pPr algn="l" defTabSz="805038">
              <a:lnSpc>
                <a:spcPct val="100000"/>
              </a:lnSpc>
              <a:spcBef>
                <a:spcPct val="50000"/>
              </a:spcBef>
              <a:buNone/>
              <a:defRPr sz="2100" b="0" i="0">
                <a:solidFill>
                  <a:srgbClr val="FFFFFF"/>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
        <p:nvSpPr>
          <p:cNvPr id="8" name="Rectangle 5"/>
          <p:cNvSpPr>
            <a:spLocks noChangeArrowheads="1"/>
          </p:cNvSpPr>
          <p:nvPr userDrawn="1"/>
        </p:nvSpPr>
        <p:spPr bwMode="ltGray">
          <a:xfrm>
            <a:off x="10420389" y="6576141"/>
            <a:ext cx="1016790" cy="206040"/>
          </a:xfrm>
          <a:prstGeom prst="rect">
            <a:avLst/>
          </a:prstGeom>
          <a:noFill/>
          <a:ln w="9525">
            <a:noFill/>
            <a:miter lim="800000"/>
            <a:headEnd/>
            <a:tailEnd/>
          </a:ln>
          <a:effectLst/>
        </p:spPr>
        <p:txBody>
          <a:bodyPr wrap="none" lIns="82141" tIns="41069" rIns="82141" bIns="41069" anchor="b">
            <a:spAutoFit/>
          </a:bodyPr>
          <a:lstStyle/>
          <a:p>
            <a:pPr algn="r" defTabSz="814563" fontAlgn="auto">
              <a:spcBef>
                <a:spcPts val="0"/>
              </a:spcBef>
              <a:spcAft>
                <a:spcPts val="0"/>
              </a:spcAft>
            </a:pPr>
            <a:r>
              <a:rPr lang="en-US" sz="800" dirty="0">
                <a:solidFill>
                  <a:srgbClr val="FFFFFF"/>
                </a:solidFill>
                <a:latin typeface="CiscoSansTT Light"/>
                <a:ea typeface="+mn-ea"/>
                <a:cs typeface="CiscoSans Thin"/>
              </a:rPr>
              <a:t>Cisco Confidential</a:t>
            </a:r>
          </a:p>
        </p:txBody>
      </p:sp>
      <p:sp>
        <p:nvSpPr>
          <p:cNvPr id="9" name="Rectangle 7"/>
          <p:cNvSpPr>
            <a:spLocks noChangeArrowheads="1"/>
          </p:cNvSpPr>
          <p:nvPr userDrawn="1"/>
        </p:nvSpPr>
        <p:spPr bwMode="ltGray">
          <a:xfrm>
            <a:off x="11553989" y="6572026"/>
            <a:ext cx="290921" cy="206051"/>
          </a:xfrm>
          <a:prstGeom prst="rect">
            <a:avLst/>
          </a:prstGeom>
          <a:noFill/>
          <a:ln w="9525" algn="ctr">
            <a:noFill/>
            <a:miter lim="800000"/>
            <a:headEnd/>
            <a:tailEnd/>
          </a:ln>
          <a:effectLst/>
        </p:spPr>
        <p:txBody>
          <a:bodyPr wrap="none" lIns="82141" tIns="41069" rIns="82141" bIns="41069" anchor="b">
            <a:spAutoFit/>
          </a:bodyPr>
          <a:lstStyle/>
          <a:p>
            <a:pPr algn="r" defTabSz="814563" fontAlgn="auto">
              <a:spcBef>
                <a:spcPts val="0"/>
              </a:spcBef>
              <a:spcAft>
                <a:spcPts val="0"/>
              </a:spcAft>
            </a:pPr>
            <a:fld id="{DFCF27A5-1A5B-48D3-A060-2758FFBB1ADD}" type="slidenum">
              <a:rPr lang="en-US" sz="800">
                <a:solidFill>
                  <a:srgbClr val="FFFFFF"/>
                </a:solidFill>
                <a:latin typeface="CiscoSansTT Light"/>
                <a:ea typeface="+mn-ea"/>
                <a:cs typeface="CiscoSans Thin"/>
              </a:rPr>
              <a:pPr algn="r" defTabSz="814563" fontAlgn="auto">
                <a:spcBef>
                  <a:spcPts val="0"/>
                </a:spcBef>
                <a:spcAft>
                  <a:spcPts val="0"/>
                </a:spcAft>
              </a:pPr>
              <a:t>‹#›</a:t>
            </a:fld>
            <a:endParaRPr lang="en-US" sz="800" dirty="0">
              <a:solidFill>
                <a:srgbClr val="FFFFFF"/>
              </a:solidFill>
              <a:latin typeface="CiscoSansTT Light"/>
              <a:ea typeface="+mn-ea"/>
              <a:cs typeface="CiscoSans Thin"/>
            </a:endParaRPr>
          </a:p>
        </p:txBody>
      </p:sp>
      <p:sp>
        <p:nvSpPr>
          <p:cNvPr id="10" name="Rectangle 4"/>
          <p:cNvSpPr>
            <a:spLocks noChangeArrowheads="1"/>
          </p:cNvSpPr>
          <p:nvPr userDrawn="1"/>
        </p:nvSpPr>
        <p:spPr bwMode="ltGray">
          <a:xfrm>
            <a:off x="389493" y="6555465"/>
            <a:ext cx="4561874" cy="206040"/>
          </a:xfrm>
          <a:prstGeom prst="rect">
            <a:avLst/>
          </a:prstGeom>
          <a:noFill/>
          <a:ln w="9525">
            <a:noFill/>
            <a:miter lim="800000"/>
            <a:headEnd/>
            <a:tailEnd/>
          </a:ln>
          <a:effectLst/>
        </p:spPr>
        <p:txBody>
          <a:bodyPr wrap="square" lIns="82141" tIns="41069" rIns="82141" bIns="41069" anchor="b" anchorCtr="0">
            <a:spAutoFit/>
          </a:bodyPr>
          <a:lstStyle/>
          <a:p>
            <a:pPr defTabSz="814563" fontAlgn="auto">
              <a:spcBef>
                <a:spcPts val="0"/>
              </a:spcBef>
              <a:spcAft>
                <a:spcPts val="0"/>
              </a:spcAft>
            </a:pPr>
            <a:r>
              <a:rPr lang="en-US" sz="800" dirty="0" smtClean="0">
                <a:solidFill>
                  <a:srgbClr val="FFFFFF"/>
                </a:solidFill>
                <a:latin typeface="CiscoSansTT Light"/>
                <a:ea typeface="+mn-ea"/>
                <a:cs typeface="CiscoSans Thin"/>
              </a:rPr>
              <a:t>© 2013-2014  Cisco and/or its affiliates. All rights reserved.</a:t>
            </a:r>
            <a:endParaRPr lang="en-US" sz="800" dirty="0">
              <a:solidFill>
                <a:srgbClr val="FFFFFF"/>
              </a:solidFill>
              <a:latin typeface="CiscoSansTT Light"/>
              <a:ea typeface="+mn-ea"/>
              <a:cs typeface="CiscoSans Thin"/>
            </a:endParaRPr>
          </a:p>
        </p:txBody>
      </p:sp>
    </p:spTree>
    <p:extLst>
      <p:ext uri="{BB962C8B-B14F-4D97-AF65-F5344CB8AC3E}">
        <p14:creationId xmlns:p14="http://schemas.microsoft.com/office/powerpoint/2010/main" val="3319583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46166" y="403226"/>
            <a:ext cx="11549642"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Slide Title Goes Here</a:t>
            </a:r>
            <a:endParaRPr lang="en-US" dirty="0"/>
          </a:p>
        </p:txBody>
      </p:sp>
      <p:sp>
        <p:nvSpPr>
          <p:cNvPr id="10" name="Text Placeholder 17"/>
          <p:cNvSpPr>
            <a:spLocks noGrp="1"/>
          </p:cNvSpPr>
          <p:nvPr>
            <p:ph type="body" sz="quarter" idx="11" hasCustomPrompt="1"/>
          </p:nvPr>
        </p:nvSpPr>
        <p:spPr>
          <a:xfrm>
            <a:off x="340562" y="1559096"/>
            <a:ext cx="5688964" cy="4294544"/>
          </a:xfrm>
          <a:prstGeom prst="rect">
            <a:avLst/>
          </a:prstGeom>
        </p:spPr>
        <p:txBody>
          <a:bodyPr lIns="121935" tIns="60968" rIns="121935" bIns="60968" anchor="ctr" anchorCtr="0">
            <a:noAutofit/>
          </a:bodyPr>
          <a:lstStyle>
            <a:lvl1pPr marL="0" indent="0">
              <a:buNone/>
              <a:defRPr sz="32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3" name="Chart Placeholder 2"/>
          <p:cNvSpPr>
            <a:spLocks noGrp="1"/>
          </p:cNvSpPr>
          <p:nvPr>
            <p:ph type="chart" sz="quarter" idx="12" hasCustomPrompt="1"/>
          </p:nvPr>
        </p:nvSpPr>
        <p:spPr>
          <a:xfrm>
            <a:off x="6383140" y="1559096"/>
            <a:ext cx="5356561" cy="4292600"/>
          </a:xfrm>
          <a:prstGeom prst="rect">
            <a:avLst/>
          </a:prstGeom>
        </p:spPr>
        <p:txBody>
          <a:bodyPr vert="horz" lIns="121935" tIns="60968" rIns="121935" bIns="60968">
            <a:noAutofit/>
          </a:bodyPr>
          <a:lstStyle>
            <a:lvl1pPr marL="0" indent="0" algn="ctr">
              <a:buNone/>
              <a:defRPr sz="2700">
                <a:solidFill>
                  <a:schemeClr val="tx2"/>
                </a:solidFill>
                <a:latin typeface="+mn-lt"/>
                <a:cs typeface="CiscoSans ExtraLight"/>
              </a:defRPr>
            </a:lvl1pPr>
          </a:lstStyle>
          <a:p>
            <a:r>
              <a:rPr lang="en-US" dirty="0" smtClean="0"/>
              <a:t>Insert Chart Here</a:t>
            </a:r>
            <a:endParaRPr lang="en-US" dirty="0"/>
          </a:p>
        </p:txBody>
      </p:sp>
    </p:spTree>
    <p:extLst>
      <p:ext uri="{BB962C8B-B14F-4D97-AF65-F5344CB8AC3E}">
        <p14:creationId xmlns:p14="http://schemas.microsoft.com/office/powerpoint/2010/main" val="246445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3" grpId="0"/>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Title_Chart and text_Gradient_Background">
    <p:bg>
      <p:bgPr>
        <a:solidFill>
          <a:schemeClr val="accent1"/>
        </a:solidFill>
        <a:effectLst/>
      </p:bgPr>
    </p:bg>
    <p:spTree>
      <p:nvGrpSpPr>
        <p:cNvPr id="1" name=""/>
        <p:cNvGrpSpPr/>
        <p:nvPr/>
      </p:nvGrpSpPr>
      <p:grpSpPr>
        <a:xfrm>
          <a:off x="0" y="0"/>
          <a:ext cx="0" cy="0"/>
          <a:chOff x="0" y="0"/>
          <a:chExt cx="0" cy="0"/>
        </a:xfrm>
      </p:grpSpPr>
      <p:sp>
        <p:nvSpPr>
          <p:cNvPr id="25" name="Text Placeholder 17"/>
          <p:cNvSpPr>
            <a:spLocks noGrp="1"/>
          </p:cNvSpPr>
          <p:nvPr>
            <p:ph type="body" sz="quarter" idx="11" hasCustomPrompt="1"/>
          </p:nvPr>
        </p:nvSpPr>
        <p:spPr>
          <a:xfrm>
            <a:off x="340562" y="1559096"/>
            <a:ext cx="5688964" cy="4294544"/>
          </a:xfrm>
          <a:prstGeom prst="rect">
            <a:avLst/>
          </a:prstGeom>
        </p:spPr>
        <p:txBody>
          <a:bodyPr lIns="121935" tIns="60968" rIns="121935" bIns="60968" anchor="ctr" anchorCtr="0">
            <a:noAutofit/>
          </a:bodyPr>
          <a:lstStyle>
            <a:lvl1pPr marL="0" indent="0">
              <a:buNone/>
              <a:defRPr sz="32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22" name="Chart Placeholder 2"/>
          <p:cNvSpPr>
            <a:spLocks noGrp="1"/>
          </p:cNvSpPr>
          <p:nvPr>
            <p:ph type="chart" sz="quarter" idx="12" hasCustomPrompt="1"/>
          </p:nvPr>
        </p:nvSpPr>
        <p:spPr>
          <a:xfrm>
            <a:off x="6383140" y="1559096"/>
            <a:ext cx="5356561" cy="4292600"/>
          </a:xfrm>
          <a:prstGeom prst="rect">
            <a:avLst/>
          </a:prstGeom>
        </p:spPr>
        <p:txBody>
          <a:bodyPr vert="horz" lIns="121935" tIns="60968" rIns="121935" bIns="60968">
            <a:noAutofit/>
          </a:bodyPr>
          <a:lstStyle>
            <a:lvl1pPr marL="0" indent="0" algn="ctr">
              <a:buNone/>
              <a:defRPr sz="2700">
                <a:solidFill>
                  <a:schemeClr val="bg1"/>
                </a:solidFill>
                <a:latin typeface="+mn-lt"/>
                <a:cs typeface="CiscoSans ExtraLight"/>
              </a:defRPr>
            </a:lvl1pPr>
          </a:lstStyle>
          <a:p>
            <a:r>
              <a:rPr lang="en-US" dirty="0" smtClean="0"/>
              <a:t>Insert Chart Here</a:t>
            </a:r>
            <a:endParaRPr lang="en-US" dirty="0"/>
          </a:p>
        </p:txBody>
      </p:sp>
      <p:sp>
        <p:nvSpPr>
          <p:cNvPr id="13" name="Title 1"/>
          <p:cNvSpPr>
            <a:spLocks noGrp="1"/>
          </p:cNvSpPr>
          <p:nvPr>
            <p:ph type="ctrTitle" hasCustomPrompt="1"/>
          </p:nvPr>
        </p:nvSpPr>
        <p:spPr>
          <a:xfrm>
            <a:off x="344995" y="403226"/>
            <a:ext cx="11549642" cy="971709"/>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smtClean="0"/>
              <a:t>Slide Title Goes Here</a:t>
            </a:r>
            <a:endParaRPr lang="en-US" dirty="0"/>
          </a:p>
        </p:txBody>
      </p:sp>
      <p:sp>
        <p:nvSpPr>
          <p:cNvPr id="11" name="Rectangle 5"/>
          <p:cNvSpPr>
            <a:spLocks noChangeArrowheads="1"/>
          </p:cNvSpPr>
          <p:nvPr userDrawn="1"/>
        </p:nvSpPr>
        <p:spPr bwMode="ltGray">
          <a:xfrm>
            <a:off x="10420389" y="6327964"/>
            <a:ext cx="1016790" cy="206040"/>
          </a:xfrm>
          <a:prstGeom prst="rect">
            <a:avLst/>
          </a:prstGeom>
          <a:noFill/>
          <a:ln w="9525">
            <a:noFill/>
            <a:miter lim="800000"/>
            <a:headEnd/>
            <a:tailEnd/>
          </a:ln>
          <a:effectLst/>
        </p:spPr>
        <p:txBody>
          <a:bodyPr wrap="none" lIns="82141" tIns="41069" rIns="82141" bIns="41069" anchor="b">
            <a:spAutoFit/>
          </a:bodyPr>
          <a:lstStyle/>
          <a:p>
            <a:pPr algn="r" defTabSz="814563" fontAlgn="auto">
              <a:spcBef>
                <a:spcPts val="0"/>
              </a:spcBef>
              <a:spcAft>
                <a:spcPts val="0"/>
              </a:spcAft>
            </a:pPr>
            <a:r>
              <a:rPr lang="en-US" sz="800" dirty="0">
                <a:solidFill>
                  <a:srgbClr val="FFFFFF"/>
                </a:solidFill>
                <a:latin typeface="CiscoSansTT Light"/>
                <a:ea typeface="+mn-ea"/>
                <a:cs typeface="CiscoSans Thin"/>
              </a:rPr>
              <a:t>Cisco Confidential</a:t>
            </a:r>
          </a:p>
        </p:txBody>
      </p:sp>
      <p:sp>
        <p:nvSpPr>
          <p:cNvPr id="12" name="Rectangle 7"/>
          <p:cNvSpPr>
            <a:spLocks noChangeArrowheads="1"/>
          </p:cNvSpPr>
          <p:nvPr userDrawn="1"/>
        </p:nvSpPr>
        <p:spPr bwMode="ltGray">
          <a:xfrm>
            <a:off x="11553989" y="6323849"/>
            <a:ext cx="290921" cy="206051"/>
          </a:xfrm>
          <a:prstGeom prst="rect">
            <a:avLst/>
          </a:prstGeom>
          <a:noFill/>
          <a:ln w="9525" algn="ctr">
            <a:noFill/>
            <a:miter lim="800000"/>
            <a:headEnd/>
            <a:tailEnd/>
          </a:ln>
          <a:effectLst/>
        </p:spPr>
        <p:txBody>
          <a:bodyPr wrap="none" lIns="82141" tIns="41069" rIns="82141" bIns="41069" anchor="b">
            <a:spAutoFit/>
          </a:bodyPr>
          <a:lstStyle/>
          <a:p>
            <a:pPr algn="r" defTabSz="814563" fontAlgn="auto">
              <a:spcBef>
                <a:spcPts val="0"/>
              </a:spcBef>
              <a:spcAft>
                <a:spcPts val="0"/>
              </a:spcAft>
            </a:pPr>
            <a:fld id="{DFCF27A5-1A5B-48D3-A060-2758FFBB1ADD}" type="slidenum">
              <a:rPr lang="en-US" sz="800">
                <a:solidFill>
                  <a:srgbClr val="FFFFFF"/>
                </a:solidFill>
                <a:latin typeface="CiscoSansTT Light"/>
                <a:ea typeface="+mn-ea"/>
                <a:cs typeface="CiscoSans Thin"/>
              </a:rPr>
              <a:pPr algn="r" defTabSz="814563" fontAlgn="auto">
                <a:spcBef>
                  <a:spcPts val="0"/>
                </a:spcBef>
                <a:spcAft>
                  <a:spcPts val="0"/>
                </a:spcAft>
              </a:pPr>
              <a:t>‹#›</a:t>
            </a:fld>
            <a:endParaRPr lang="en-US" sz="800" dirty="0">
              <a:solidFill>
                <a:srgbClr val="FFFFFF"/>
              </a:solidFill>
              <a:latin typeface="CiscoSansTT Light"/>
              <a:ea typeface="+mn-ea"/>
              <a:cs typeface="CiscoSans Thin"/>
            </a:endParaRPr>
          </a:p>
        </p:txBody>
      </p:sp>
      <p:sp>
        <p:nvSpPr>
          <p:cNvPr id="9" name="Rectangle 4"/>
          <p:cNvSpPr>
            <a:spLocks noChangeArrowheads="1"/>
          </p:cNvSpPr>
          <p:nvPr userDrawn="1"/>
        </p:nvSpPr>
        <p:spPr bwMode="ltGray">
          <a:xfrm>
            <a:off x="389493" y="6329697"/>
            <a:ext cx="4561874" cy="206040"/>
          </a:xfrm>
          <a:prstGeom prst="rect">
            <a:avLst/>
          </a:prstGeom>
          <a:noFill/>
          <a:ln w="9525">
            <a:noFill/>
            <a:miter lim="800000"/>
            <a:headEnd/>
            <a:tailEnd/>
          </a:ln>
          <a:effectLst/>
        </p:spPr>
        <p:txBody>
          <a:bodyPr wrap="square" lIns="82141" tIns="41069" rIns="82141" bIns="41069" anchor="b" anchorCtr="0">
            <a:spAutoFit/>
          </a:bodyPr>
          <a:lstStyle/>
          <a:p>
            <a:pPr defTabSz="814563" fontAlgn="auto">
              <a:spcBef>
                <a:spcPts val="0"/>
              </a:spcBef>
              <a:spcAft>
                <a:spcPts val="0"/>
              </a:spcAft>
            </a:pPr>
            <a:r>
              <a:rPr lang="en-US" sz="800" dirty="0" smtClean="0">
                <a:solidFill>
                  <a:srgbClr val="FFFFFF"/>
                </a:solidFill>
                <a:latin typeface="CiscoSansTT Light"/>
                <a:ea typeface="+mn-ea"/>
                <a:cs typeface="CiscoSans Thin"/>
              </a:rPr>
              <a:t>© 2013-2014  Cisco and/or its affiliates. All rights reserved.</a:t>
            </a:r>
            <a:endParaRPr lang="en-US" sz="800" dirty="0">
              <a:solidFill>
                <a:srgbClr val="FFFFFF"/>
              </a:solidFill>
              <a:latin typeface="CiscoSansTT Light"/>
              <a:ea typeface="+mn-ea"/>
              <a:cs typeface="CiscoSans Thin"/>
            </a:endParaRPr>
          </a:p>
        </p:txBody>
      </p:sp>
      <p:cxnSp>
        <p:nvCxnSpPr>
          <p:cNvPr id="10" name="Straight Connector 9"/>
          <p:cNvCxnSpPr/>
          <p:nvPr userDrawn="1"/>
        </p:nvCxnSpPr>
        <p:spPr>
          <a:xfrm>
            <a:off x="0" y="6743700"/>
            <a:ext cx="1219517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6033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500"/>
                                        <p:tgtEl>
                                          <p:spTgt spid="2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tmplLst>
          <p:tmpl lvl="1">
            <p:tnLst>
              <p:par>
                <p:cTn xmlns:p14="http://schemas.microsoft.com/office/powerpoint/2010/mai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2" grpId="0"/>
      <p:bldP spid="13" grpId="0"/>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44710" y="404085"/>
            <a:ext cx="11549642"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Slide Title Goes Here</a:t>
            </a:r>
            <a:endParaRPr lang="en-US" dirty="0"/>
          </a:p>
        </p:txBody>
      </p:sp>
      <p:sp>
        <p:nvSpPr>
          <p:cNvPr id="10" name="Text Placeholder 17"/>
          <p:cNvSpPr>
            <a:spLocks noGrp="1"/>
          </p:cNvSpPr>
          <p:nvPr>
            <p:ph type="body" sz="quarter" idx="11" hasCustomPrompt="1"/>
          </p:nvPr>
        </p:nvSpPr>
        <p:spPr>
          <a:xfrm>
            <a:off x="340562" y="1559096"/>
            <a:ext cx="5688964" cy="4294544"/>
          </a:xfrm>
          <a:prstGeom prst="rect">
            <a:avLst/>
          </a:prstGeom>
        </p:spPr>
        <p:txBody>
          <a:bodyPr lIns="121935" tIns="60968" rIns="121935" bIns="60968" anchor="ctr" anchorCtr="0">
            <a:noAutofit/>
          </a:bodyPr>
          <a:lstStyle>
            <a:lvl1pPr marL="0" indent="0">
              <a:buNone/>
              <a:defRPr sz="32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11" name="Picture Placeholder 2"/>
          <p:cNvSpPr>
            <a:spLocks noGrp="1"/>
          </p:cNvSpPr>
          <p:nvPr>
            <p:ph type="pic" sz="quarter" idx="10" hasCustomPrompt="1"/>
          </p:nvPr>
        </p:nvSpPr>
        <p:spPr>
          <a:xfrm>
            <a:off x="6384751" y="1559096"/>
            <a:ext cx="5354950" cy="4295015"/>
          </a:xfrm>
          <a:prstGeom prst="rect">
            <a:avLst/>
          </a:prstGeom>
        </p:spPr>
        <p:txBody>
          <a:bodyPr vert="horz" lIns="121935" tIns="60968" rIns="121935" bIns="60968">
            <a:noAutofit/>
          </a:bodyPr>
          <a:lstStyle>
            <a:lvl1pPr marL="0" indent="0" algn="ctr">
              <a:buNone/>
              <a:defRPr sz="2700" b="0" i="0">
                <a:solidFill>
                  <a:schemeClr val="tx2"/>
                </a:solidFill>
                <a:latin typeface="+mn-lt"/>
                <a:cs typeface="CiscoSans ExtraLight"/>
              </a:defRPr>
            </a:lvl1pPr>
          </a:lstStyle>
          <a:p>
            <a:r>
              <a:rPr lang="en-US" dirty="0" smtClean="0"/>
              <a:t>Insert Image Here</a:t>
            </a:r>
            <a:endParaRPr lang="en-US" dirty="0"/>
          </a:p>
        </p:txBody>
      </p:sp>
    </p:spTree>
    <p:extLst>
      <p:ext uri="{BB962C8B-B14F-4D97-AF65-F5344CB8AC3E}">
        <p14:creationId xmlns:p14="http://schemas.microsoft.com/office/powerpoint/2010/main" val="1122910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标题 1"/>
          <p:cNvSpPr>
            <a:spLocks noGrp="1"/>
          </p:cNvSpPr>
          <p:nvPr>
            <p:ph type="title"/>
          </p:nvPr>
        </p:nvSpPr>
        <p:spPr>
          <a:xfrm>
            <a:off x="876300" y="4508501"/>
            <a:ext cx="7490717" cy="584775"/>
          </a:xfrm>
          <a:noFill/>
          <a:ln w="9525" algn="ctr">
            <a:noFill/>
            <a:miter lim="800000"/>
            <a:headEnd/>
            <a:tailEnd/>
          </a:ln>
          <a:effectLst/>
        </p:spPr>
        <p:txBody>
          <a:bodyPr/>
          <a:lstStyle>
            <a:lvl1pPr>
              <a:defRPr lang="zh-CN" altLang="en-US" sz="3200" b="1" dirty="0">
                <a:solidFill>
                  <a:schemeClr val="tx1"/>
                </a:solidFill>
                <a:latin typeface="FrutigerNext LT Medium" pitchFamily="34" charset="0"/>
                <a:ea typeface="黑体" pitchFamily="49" charset="-122"/>
                <a:cs typeface="+mj-cs"/>
              </a:defRPr>
            </a:lvl1pPr>
          </a:lstStyle>
          <a:p>
            <a:pPr lvl="0"/>
            <a:r>
              <a:rPr lang="en-US" altLang="zh-CN" dirty="0" smtClean="0"/>
              <a:t>Click to edit Master title style</a:t>
            </a:r>
            <a:endParaRPr lang="zh-CN" altLang="en-US" dirty="0"/>
          </a:p>
        </p:txBody>
      </p:sp>
      <p:sp>
        <p:nvSpPr>
          <p:cNvPr id="3" name="Rectangle 19"/>
          <p:cNvSpPr>
            <a:spLocks noGrp="1" noChangeArrowheads="1"/>
          </p:cNvSpPr>
          <p:nvPr>
            <p:ph type="dt" sz="quarter" idx="10"/>
          </p:nvPr>
        </p:nvSpPr>
        <p:spPr>
          <a:xfrm>
            <a:off x="876300" y="476251"/>
            <a:ext cx="2845541" cy="215444"/>
          </a:xfrm>
          <a:ln/>
        </p:spPr>
        <p:txBody>
          <a:bodyPr/>
          <a:lstStyle>
            <a:lvl1pPr>
              <a:defRPr/>
            </a:lvl1pPr>
          </a:lstStyle>
          <a:p>
            <a:pPr>
              <a:defRPr/>
            </a:pPr>
            <a:endParaRPr lang="en-US" altLang="zh-CN"/>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Bottom title_photo and text">
    <p:bg>
      <p:bgRef idx="1001">
        <a:schemeClr val="bg2"/>
      </p:bgRef>
    </p:bg>
    <p:spTree>
      <p:nvGrpSpPr>
        <p:cNvPr id="1" name=""/>
        <p:cNvGrpSpPr/>
        <p:nvPr/>
      </p:nvGrpSpPr>
      <p:grpSpPr>
        <a:xfrm>
          <a:off x="0" y="0"/>
          <a:ext cx="0" cy="0"/>
          <a:chOff x="0" y="0"/>
          <a:chExt cx="0" cy="0"/>
        </a:xfrm>
      </p:grpSpPr>
      <p:sp>
        <p:nvSpPr>
          <p:cNvPr id="13" name="Picture Placeholder 2"/>
          <p:cNvSpPr>
            <a:spLocks noGrp="1"/>
          </p:cNvSpPr>
          <p:nvPr>
            <p:ph type="pic" sz="quarter" idx="10" hasCustomPrompt="1"/>
          </p:nvPr>
        </p:nvSpPr>
        <p:spPr>
          <a:xfrm>
            <a:off x="6384751" y="1559096"/>
            <a:ext cx="5354950" cy="4295015"/>
          </a:xfrm>
          <a:prstGeom prst="rect">
            <a:avLst/>
          </a:prstGeom>
        </p:spPr>
        <p:txBody>
          <a:bodyPr vert="horz" lIns="121935" tIns="60968" rIns="121935" bIns="60968"/>
          <a:lstStyle>
            <a:lvl1pPr marL="0" indent="0" algn="ctr">
              <a:buNone/>
              <a:defRPr sz="2700" b="0" i="0">
                <a:solidFill>
                  <a:schemeClr val="tx2"/>
                </a:solidFill>
                <a:latin typeface="+mn-lt"/>
                <a:cs typeface="CiscoSans ExtraLight"/>
              </a:defRPr>
            </a:lvl1pPr>
          </a:lstStyle>
          <a:p>
            <a:r>
              <a:rPr lang="en-US" dirty="0" smtClean="0"/>
              <a:t>Insert Image Here</a:t>
            </a:r>
            <a:endParaRPr lang="en-US" dirty="0"/>
          </a:p>
        </p:txBody>
      </p:sp>
      <p:sp>
        <p:nvSpPr>
          <p:cNvPr id="18" name="Text Placeholder 17"/>
          <p:cNvSpPr>
            <a:spLocks noGrp="1"/>
          </p:cNvSpPr>
          <p:nvPr>
            <p:ph type="body" sz="quarter" idx="11" hasCustomPrompt="1"/>
          </p:nvPr>
        </p:nvSpPr>
        <p:spPr>
          <a:xfrm>
            <a:off x="340562" y="1559096"/>
            <a:ext cx="5688964" cy="4294544"/>
          </a:xfrm>
          <a:prstGeom prst="rect">
            <a:avLst/>
          </a:prstGeom>
        </p:spPr>
        <p:txBody>
          <a:bodyPr lIns="121935" tIns="60968" rIns="121935" bIns="60968" anchor="ctr" anchorCtr="0"/>
          <a:lstStyle>
            <a:lvl1pPr marL="0" indent="0">
              <a:buNone/>
              <a:defRPr sz="32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12" name="Title 1"/>
          <p:cNvSpPr>
            <a:spLocks noGrp="1"/>
          </p:cNvSpPr>
          <p:nvPr>
            <p:ph type="ctrTitle" hasCustomPrompt="1"/>
          </p:nvPr>
        </p:nvSpPr>
        <p:spPr>
          <a:xfrm>
            <a:off x="344995" y="403226"/>
            <a:ext cx="11549642" cy="971709"/>
          </a:xfrm>
          <a:prstGeom prst="rect">
            <a:avLst/>
          </a:prstGeom>
        </p:spPr>
        <p:txBody>
          <a:bodyPr anchor="t" anchorCtr="0"/>
          <a:lstStyle>
            <a:lvl1pPr algn="l">
              <a:lnSpc>
                <a:spcPct val="90000"/>
              </a:lnSpc>
              <a:defRPr sz="3300" b="0" i="0" spc="0" baseline="0">
                <a:solidFill>
                  <a:schemeClr val="tx2"/>
                </a:solidFill>
                <a:latin typeface="+mj-lt"/>
                <a:cs typeface="CiscoSans Thin"/>
              </a:defRPr>
            </a:lvl1pPr>
          </a:lstStyle>
          <a:p>
            <a:r>
              <a:rPr lang="en-US" dirty="0" smtClean="0"/>
              <a:t>Slide Title Goes Here</a:t>
            </a:r>
            <a:endParaRPr lang="en-US" dirty="0"/>
          </a:p>
        </p:txBody>
      </p:sp>
      <p:sp>
        <p:nvSpPr>
          <p:cNvPr id="10" name="Rectangle 5"/>
          <p:cNvSpPr>
            <a:spLocks noChangeArrowheads="1"/>
          </p:cNvSpPr>
          <p:nvPr userDrawn="1"/>
        </p:nvSpPr>
        <p:spPr bwMode="ltGray">
          <a:xfrm>
            <a:off x="10420389" y="6327964"/>
            <a:ext cx="1016790" cy="206040"/>
          </a:xfrm>
          <a:prstGeom prst="rect">
            <a:avLst/>
          </a:prstGeom>
          <a:noFill/>
          <a:ln w="9525">
            <a:noFill/>
            <a:miter lim="800000"/>
            <a:headEnd/>
            <a:tailEnd/>
          </a:ln>
          <a:effectLst/>
        </p:spPr>
        <p:txBody>
          <a:bodyPr wrap="none" lIns="82141" tIns="41069" rIns="82141" bIns="41069" anchor="b">
            <a:spAutoFit/>
          </a:bodyPr>
          <a:lstStyle/>
          <a:p>
            <a:pPr algn="r" defTabSz="814563" fontAlgn="auto">
              <a:spcBef>
                <a:spcPts val="0"/>
              </a:spcBef>
              <a:spcAft>
                <a:spcPts val="0"/>
              </a:spcAft>
            </a:pPr>
            <a:r>
              <a:rPr lang="en-US" sz="800" dirty="0">
                <a:solidFill>
                  <a:srgbClr val="FFFFFF"/>
                </a:solidFill>
                <a:latin typeface="CiscoSansTT Light"/>
                <a:ea typeface="+mn-ea"/>
                <a:cs typeface="CiscoSans Thin"/>
              </a:rPr>
              <a:t>Cisco Confidential</a:t>
            </a:r>
          </a:p>
        </p:txBody>
      </p:sp>
      <p:sp>
        <p:nvSpPr>
          <p:cNvPr id="15" name="Rectangle 7"/>
          <p:cNvSpPr>
            <a:spLocks noChangeArrowheads="1"/>
          </p:cNvSpPr>
          <p:nvPr userDrawn="1"/>
        </p:nvSpPr>
        <p:spPr bwMode="ltGray">
          <a:xfrm>
            <a:off x="11553989" y="6323849"/>
            <a:ext cx="290921" cy="206051"/>
          </a:xfrm>
          <a:prstGeom prst="rect">
            <a:avLst/>
          </a:prstGeom>
          <a:noFill/>
          <a:ln w="9525" algn="ctr">
            <a:noFill/>
            <a:miter lim="800000"/>
            <a:headEnd/>
            <a:tailEnd/>
          </a:ln>
          <a:effectLst/>
        </p:spPr>
        <p:txBody>
          <a:bodyPr wrap="none" lIns="82141" tIns="41069" rIns="82141" bIns="41069" anchor="b">
            <a:spAutoFit/>
          </a:bodyPr>
          <a:lstStyle/>
          <a:p>
            <a:pPr algn="r" defTabSz="814563" fontAlgn="auto">
              <a:spcBef>
                <a:spcPts val="0"/>
              </a:spcBef>
              <a:spcAft>
                <a:spcPts val="0"/>
              </a:spcAft>
            </a:pPr>
            <a:fld id="{DFCF27A5-1A5B-48D3-A060-2758FFBB1ADD}" type="slidenum">
              <a:rPr lang="en-US" sz="800">
                <a:solidFill>
                  <a:srgbClr val="FFFFFF"/>
                </a:solidFill>
                <a:latin typeface="CiscoSansTT Light"/>
                <a:ea typeface="+mn-ea"/>
                <a:cs typeface="CiscoSans Thin"/>
              </a:rPr>
              <a:pPr algn="r" defTabSz="814563" fontAlgn="auto">
                <a:spcBef>
                  <a:spcPts val="0"/>
                </a:spcBef>
                <a:spcAft>
                  <a:spcPts val="0"/>
                </a:spcAft>
              </a:pPr>
              <a:t>‹#›</a:t>
            </a:fld>
            <a:endParaRPr lang="en-US" sz="800" dirty="0">
              <a:solidFill>
                <a:srgbClr val="FFFFFF"/>
              </a:solidFill>
              <a:latin typeface="CiscoSansTT Light"/>
              <a:ea typeface="+mn-ea"/>
              <a:cs typeface="CiscoSans Thin"/>
            </a:endParaRPr>
          </a:p>
        </p:txBody>
      </p:sp>
      <p:sp>
        <p:nvSpPr>
          <p:cNvPr id="9" name="Rectangle 4"/>
          <p:cNvSpPr>
            <a:spLocks noChangeArrowheads="1"/>
          </p:cNvSpPr>
          <p:nvPr userDrawn="1"/>
        </p:nvSpPr>
        <p:spPr bwMode="ltGray">
          <a:xfrm>
            <a:off x="389493" y="6329697"/>
            <a:ext cx="4561874" cy="206040"/>
          </a:xfrm>
          <a:prstGeom prst="rect">
            <a:avLst/>
          </a:prstGeom>
          <a:noFill/>
          <a:ln w="9525">
            <a:noFill/>
            <a:miter lim="800000"/>
            <a:headEnd/>
            <a:tailEnd/>
          </a:ln>
          <a:effectLst/>
        </p:spPr>
        <p:txBody>
          <a:bodyPr wrap="square" lIns="82141" tIns="41069" rIns="82141" bIns="41069" anchor="b" anchorCtr="0">
            <a:spAutoFit/>
          </a:bodyPr>
          <a:lstStyle/>
          <a:p>
            <a:pPr defTabSz="814563" fontAlgn="auto">
              <a:spcBef>
                <a:spcPts val="0"/>
              </a:spcBef>
              <a:spcAft>
                <a:spcPts val="0"/>
              </a:spcAft>
            </a:pPr>
            <a:r>
              <a:rPr lang="en-US" sz="800" dirty="0" smtClean="0">
                <a:solidFill>
                  <a:srgbClr val="FFFFFF"/>
                </a:solidFill>
                <a:latin typeface="CiscoSansTT Light"/>
                <a:ea typeface="+mn-ea"/>
                <a:cs typeface="CiscoSans Thin"/>
              </a:rPr>
              <a:t>© 2013-2014  Cisco and/or its affiliates. All rights reserved.</a:t>
            </a:r>
            <a:endParaRPr lang="en-US" sz="800" dirty="0">
              <a:solidFill>
                <a:srgbClr val="FFFFFF"/>
              </a:solidFill>
              <a:latin typeface="CiscoSansTT Light"/>
              <a:ea typeface="+mn-ea"/>
              <a:cs typeface="CiscoSans Thin"/>
            </a:endParaRPr>
          </a:p>
        </p:txBody>
      </p:sp>
      <p:cxnSp>
        <p:nvCxnSpPr>
          <p:cNvPr id="14" name="Straight Connector 13"/>
          <p:cNvCxnSpPr/>
          <p:nvPr userDrawn="1"/>
        </p:nvCxnSpPr>
        <p:spPr>
          <a:xfrm>
            <a:off x="0" y="6743700"/>
            <a:ext cx="12195175"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47642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fade">
                                      <p:cBhvr>
                                        <p:cTn id="10" dur="500"/>
                                        <p:tgtEl>
                                          <p:spTgt spid="18">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build="p">
        <p:tmplLst>
          <p:tmpl lvl="1">
            <p:tnLst>
              <p:par>
                <p:cTn xmlns:p14="http://schemas.microsoft.com/office/powerpoint/2010/mai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2" grpId="0"/>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_Bottom title_photo and text">
    <p:bg>
      <p:bgPr>
        <a:solidFill>
          <a:schemeClr val="accent5"/>
        </a:solidFill>
        <a:effectLst/>
      </p:bgPr>
    </p:bg>
    <p:spTree>
      <p:nvGrpSpPr>
        <p:cNvPr id="1" name=""/>
        <p:cNvGrpSpPr/>
        <p:nvPr/>
      </p:nvGrpSpPr>
      <p:grpSpPr>
        <a:xfrm>
          <a:off x="0" y="0"/>
          <a:ext cx="0" cy="0"/>
          <a:chOff x="0" y="0"/>
          <a:chExt cx="0" cy="0"/>
        </a:xfrm>
      </p:grpSpPr>
      <p:sp>
        <p:nvSpPr>
          <p:cNvPr id="14" name="Rectangle 5"/>
          <p:cNvSpPr>
            <a:spLocks noChangeArrowheads="1"/>
          </p:cNvSpPr>
          <p:nvPr userDrawn="1"/>
        </p:nvSpPr>
        <p:spPr bwMode="ltGray">
          <a:xfrm>
            <a:off x="10420389" y="6327964"/>
            <a:ext cx="1016790" cy="206040"/>
          </a:xfrm>
          <a:prstGeom prst="rect">
            <a:avLst/>
          </a:prstGeom>
          <a:noFill/>
          <a:ln w="9525">
            <a:noFill/>
            <a:miter lim="800000"/>
            <a:headEnd/>
            <a:tailEnd/>
          </a:ln>
          <a:effectLst/>
        </p:spPr>
        <p:txBody>
          <a:bodyPr wrap="none" lIns="82141" tIns="41069" rIns="82141" bIns="41069" anchor="b">
            <a:spAutoFit/>
          </a:bodyPr>
          <a:lstStyle/>
          <a:p>
            <a:pPr algn="r" defTabSz="814563" fontAlgn="auto">
              <a:spcBef>
                <a:spcPts val="0"/>
              </a:spcBef>
              <a:spcAft>
                <a:spcPts val="0"/>
              </a:spcAft>
            </a:pPr>
            <a:r>
              <a:rPr lang="en-US" sz="800" dirty="0">
                <a:solidFill>
                  <a:srgbClr val="FFFFFF"/>
                </a:solidFill>
                <a:latin typeface="CiscoSansTT Light"/>
                <a:ea typeface="+mn-ea"/>
                <a:cs typeface="CiscoSans Thin"/>
              </a:rPr>
              <a:t>Cisco Confidential</a:t>
            </a:r>
          </a:p>
        </p:txBody>
      </p:sp>
      <p:sp>
        <p:nvSpPr>
          <p:cNvPr id="15" name="Rectangle 7"/>
          <p:cNvSpPr>
            <a:spLocks noChangeArrowheads="1"/>
          </p:cNvSpPr>
          <p:nvPr userDrawn="1"/>
        </p:nvSpPr>
        <p:spPr bwMode="ltGray">
          <a:xfrm>
            <a:off x="11553989" y="6323849"/>
            <a:ext cx="290921" cy="206051"/>
          </a:xfrm>
          <a:prstGeom prst="rect">
            <a:avLst/>
          </a:prstGeom>
          <a:noFill/>
          <a:ln w="9525" algn="ctr">
            <a:noFill/>
            <a:miter lim="800000"/>
            <a:headEnd/>
            <a:tailEnd/>
          </a:ln>
          <a:effectLst/>
        </p:spPr>
        <p:txBody>
          <a:bodyPr wrap="none" lIns="82141" tIns="41069" rIns="82141" bIns="41069" anchor="b">
            <a:spAutoFit/>
          </a:bodyPr>
          <a:lstStyle/>
          <a:p>
            <a:pPr algn="r" defTabSz="814563" fontAlgn="auto">
              <a:spcBef>
                <a:spcPts val="0"/>
              </a:spcBef>
              <a:spcAft>
                <a:spcPts val="0"/>
              </a:spcAft>
            </a:pPr>
            <a:fld id="{DFCF27A5-1A5B-48D3-A060-2758FFBB1ADD}" type="slidenum">
              <a:rPr lang="en-US" sz="800">
                <a:solidFill>
                  <a:srgbClr val="FFFFFF"/>
                </a:solidFill>
                <a:latin typeface="CiscoSansTT Light"/>
                <a:ea typeface="+mn-ea"/>
                <a:cs typeface="CiscoSans Thin"/>
              </a:rPr>
              <a:pPr algn="r" defTabSz="814563" fontAlgn="auto">
                <a:spcBef>
                  <a:spcPts val="0"/>
                </a:spcBef>
                <a:spcAft>
                  <a:spcPts val="0"/>
                </a:spcAft>
              </a:pPr>
              <a:t>‹#›</a:t>
            </a:fld>
            <a:endParaRPr lang="en-US" sz="800" dirty="0">
              <a:solidFill>
                <a:srgbClr val="FFFFFF"/>
              </a:solidFill>
              <a:latin typeface="CiscoSansTT Light"/>
              <a:ea typeface="+mn-ea"/>
              <a:cs typeface="CiscoSans Thin"/>
            </a:endParaRPr>
          </a:p>
        </p:txBody>
      </p:sp>
      <p:sp>
        <p:nvSpPr>
          <p:cNvPr id="17" name="Rectangle 5"/>
          <p:cNvSpPr>
            <a:spLocks noChangeArrowheads="1"/>
          </p:cNvSpPr>
          <p:nvPr userDrawn="1"/>
        </p:nvSpPr>
        <p:spPr bwMode="ltGray">
          <a:xfrm>
            <a:off x="10420389" y="6327964"/>
            <a:ext cx="1016790" cy="206040"/>
          </a:xfrm>
          <a:prstGeom prst="rect">
            <a:avLst/>
          </a:prstGeom>
          <a:noFill/>
          <a:ln w="9525">
            <a:noFill/>
            <a:miter lim="800000"/>
            <a:headEnd/>
            <a:tailEnd/>
          </a:ln>
          <a:effectLst/>
        </p:spPr>
        <p:txBody>
          <a:bodyPr wrap="none" lIns="82141" tIns="41069" rIns="82141" bIns="41069" anchor="b">
            <a:spAutoFit/>
          </a:bodyPr>
          <a:lstStyle/>
          <a:p>
            <a:pPr algn="r" defTabSz="814563" fontAlgn="auto">
              <a:spcBef>
                <a:spcPts val="0"/>
              </a:spcBef>
              <a:spcAft>
                <a:spcPts val="0"/>
              </a:spcAft>
            </a:pPr>
            <a:r>
              <a:rPr lang="en-US" sz="800" dirty="0">
                <a:solidFill>
                  <a:srgbClr val="FFFFFF"/>
                </a:solidFill>
                <a:latin typeface="CiscoSansTT Light"/>
                <a:ea typeface="+mn-ea"/>
                <a:cs typeface="CiscoSans Thin"/>
              </a:rPr>
              <a:t>Cisco Confidential</a:t>
            </a:r>
          </a:p>
        </p:txBody>
      </p:sp>
      <p:sp>
        <p:nvSpPr>
          <p:cNvPr id="19" name="Rectangle 7"/>
          <p:cNvSpPr>
            <a:spLocks noChangeArrowheads="1"/>
          </p:cNvSpPr>
          <p:nvPr userDrawn="1"/>
        </p:nvSpPr>
        <p:spPr bwMode="ltGray">
          <a:xfrm>
            <a:off x="11553989" y="6323849"/>
            <a:ext cx="290921" cy="206051"/>
          </a:xfrm>
          <a:prstGeom prst="rect">
            <a:avLst/>
          </a:prstGeom>
          <a:noFill/>
          <a:ln w="9525" algn="ctr">
            <a:noFill/>
            <a:miter lim="800000"/>
            <a:headEnd/>
            <a:tailEnd/>
          </a:ln>
          <a:effectLst/>
        </p:spPr>
        <p:txBody>
          <a:bodyPr wrap="none" lIns="82141" tIns="41069" rIns="82141" bIns="41069" anchor="b">
            <a:spAutoFit/>
          </a:bodyPr>
          <a:lstStyle/>
          <a:p>
            <a:pPr algn="r" defTabSz="814563" fontAlgn="auto">
              <a:spcBef>
                <a:spcPts val="0"/>
              </a:spcBef>
              <a:spcAft>
                <a:spcPts val="0"/>
              </a:spcAft>
            </a:pPr>
            <a:fld id="{DFCF27A5-1A5B-48D3-A060-2758FFBB1ADD}" type="slidenum">
              <a:rPr lang="en-US" sz="800">
                <a:solidFill>
                  <a:srgbClr val="FFFFFF"/>
                </a:solidFill>
                <a:latin typeface="CiscoSansTT Light"/>
                <a:ea typeface="+mn-ea"/>
                <a:cs typeface="CiscoSans Thin"/>
              </a:rPr>
              <a:pPr algn="r" defTabSz="814563" fontAlgn="auto">
                <a:spcBef>
                  <a:spcPts val="0"/>
                </a:spcBef>
                <a:spcAft>
                  <a:spcPts val="0"/>
                </a:spcAft>
              </a:pPr>
              <a:t>‹#›</a:t>
            </a:fld>
            <a:endParaRPr lang="en-US" sz="800" dirty="0">
              <a:solidFill>
                <a:srgbClr val="FFFFFF"/>
              </a:solidFill>
              <a:latin typeface="CiscoSansTT Light"/>
              <a:ea typeface="+mn-ea"/>
              <a:cs typeface="CiscoSans Thin"/>
            </a:endParaRPr>
          </a:p>
        </p:txBody>
      </p:sp>
      <p:sp>
        <p:nvSpPr>
          <p:cNvPr id="13" name="Picture Placeholder 2"/>
          <p:cNvSpPr>
            <a:spLocks noGrp="1"/>
          </p:cNvSpPr>
          <p:nvPr>
            <p:ph type="pic" sz="quarter" idx="10" hasCustomPrompt="1"/>
          </p:nvPr>
        </p:nvSpPr>
        <p:spPr>
          <a:xfrm>
            <a:off x="6373025" y="1559096"/>
            <a:ext cx="5354950" cy="4295015"/>
          </a:xfrm>
          <a:prstGeom prst="rect">
            <a:avLst/>
          </a:prstGeom>
        </p:spPr>
        <p:txBody>
          <a:bodyPr vert="horz" lIns="121935" tIns="60968" rIns="121935" bIns="60968">
            <a:noAutofit/>
          </a:bodyPr>
          <a:lstStyle>
            <a:lvl1pPr marL="0" indent="0" algn="ctr">
              <a:buNone/>
              <a:defRPr sz="2700" b="0" i="0">
                <a:solidFill>
                  <a:schemeClr val="bg1"/>
                </a:solidFill>
                <a:latin typeface="+mn-lt"/>
                <a:cs typeface="CiscoSans ExtraLight"/>
              </a:defRPr>
            </a:lvl1pPr>
          </a:lstStyle>
          <a:p>
            <a:r>
              <a:rPr lang="en-US" dirty="0" smtClean="0"/>
              <a:t>Insert Image Here</a:t>
            </a:r>
            <a:endParaRPr lang="en-US" dirty="0"/>
          </a:p>
        </p:txBody>
      </p:sp>
      <p:sp>
        <p:nvSpPr>
          <p:cNvPr id="25" name="Text Placeholder 17"/>
          <p:cNvSpPr>
            <a:spLocks noGrp="1"/>
          </p:cNvSpPr>
          <p:nvPr>
            <p:ph type="body" sz="quarter" idx="11" hasCustomPrompt="1"/>
          </p:nvPr>
        </p:nvSpPr>
        <p:spPr>
          <a:xfrm>
            <a:off x="340562" y="1559096"/>
            <a:ext cx="5688964" cy="4294544"/>
          </a:xfrm>
          <a:prstGeom prst="rect">
            <a:avLst/>
          </a:prstGeom>
        </p:spPr>
        <p:txBody>
          <a:bodyPr lIns="121935" tIns="60968" rIns="121935" bIns="60968" anchor="ctr" anchorCtr="0">
            <a:noAutofit/>
          </a:bodyPr>
          <a:lstStyle>
            <a:lvl1pPr marL="0" indent="0">
              <a:buNone/>
              <a:defRPr sz="32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22" name="Title 1"/>
          <p:cNvSpPr>
            <a:spLocks noGrp="1"/>
          </p:cNvSpPr>
          <p:nvPr>
            <p:ph type="ctrTitle" hasCustomPrompt="1"/>
          </p:nvPr>
        </p:nvSpPr>
        <p:spPr>
          <a:xfrm>
            <a:off x="349341" y="406400"/>
            <a:ext cx="11549642" cy="971709"/>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smtClean="0"/>
              <a:t>Slide Title Goes Here</a:t>
            </a:r>
            <a:endParaRPr lang="en-US" dirty="0"/>
          </a:p>
        </p:txBody>
      </p:sp>
      <p:sp>
        <p:nvSpPr>
          <p:cNvPr id="12" name="Rectangle 4"/>
          <p:cNvSpPr>
            <a:spLocks noChangeArrowheads="1"/>
          </p:cNvSpPr>
          <p:nvPr userDrawn="1"/>
        </p:nvSpPr>
        <p:spPr bwMode="ltGray">
          <a:xfrm>
            <a:off x="389493" y="6329697"/>
            <a:ext cx="4561874" cy="206040"/>
          </a:xfrm>
          <a:prstGeom prst="rect">
            <a:avLst/>
          </a:prstGeom>
          <a:noFill/>
          <a:ln w="9525">
            <a:noFill/>
            <a:miter lim="800000"/>
            <a:headEnd/>
            <a:tailEnd/>
          </a:ln>
          <a:effectLst/>
        </p:spPr>
        <p:txBody>
          <a:bodyPr wrap="square" lIns="82141" tIns="41069" rIns="82141" bIns="41069" anchor="b" anchorCtr="0">
            <a:spAutoFit/>
          </a:bodyPr>
          <a:lstStyle/>
          <a:p>
            <a:pPr defTabSz="814563" fontAlgn="auto">
              <a:spcBef>
                <a:spcPts val="0"/>
              </a:spcBef>
              <a:spcAft>
                <a:spcPts val="0"/>
              </a:spcAft>
            </a:pPr>
            <a:r>
              <a:rPr lang="en-US" sz="800" dirty="0" smtClean="0">
                <a:solidFill>
                  <a:srgbClr val="FFFFFF"/>
                </a:solidFill>
                <a:latin typeface="CiscoSansTT Light"/>
                <a:ea typeface="+mn-ea"/>
                <a:cs typeface="CiscoSans Thin"/>
              </a:rPr>
              <a:t>© 2013-2014  Cisco and/or its affiliates. All rights reserved.</a:t>
            </a:r>
            <a:endParaRPr lang="en-US" sz="800" dirty="0">
              <a:solidFill>
                <a:srgbClr val="FFFFFF"/>
              </a:solidFill>
              <a:latin typeface="CiscoSansTT Light"/>
              <a:ea typeface="+mn-ea"/>
              <a:cs typeface="CiscoSans Thin"/>
            </a:endParaRPr>
          </a:p>
        </p:txBody>
      </p:sp>
      <p:cxnSp>
        <p:nvCxnSpPr>
          <p:cNvPr id="16" name="Straight Connector 15"/>
          <p:cNvCxnSpPr/>
          <p:nvPr userDrawn="1"/>
        </p:nvCxnSpPr>
        <p:spPr>
          <a:xfrm>
            <a:off x="0" y="6743700"/>
            <a:ext cx="1219517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086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xEl>
                                              <p:pRg st="0" end="0"/>
                                            </p:txEl>
                                          </p:spTgt>
                                        </p:tgtEl>
                                        <p:attrNameLst>
                                          <p:attrName>style.visibility</p:attrName>
                                        </p:attrNameLst>
                                      </p:cBhvr>
                                      <p:to>
                                        <p:strVal val="visible"/>
                                      </p:to>
                                    </p:set>
                                    <p:animEffect transition="in" filter="fade">
                                      <p:cBhvr>
                                        <p:cTn id="10" dur="500"/>
                                        <p:tgtEl>
                                          <p:spTgt spid="25">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build="p">
        <p:tmplLst>
          <p:tmpl lvl="1">
            <p:tnLst>
              <p:par>
                <p:cTn xmlns:p14="http://schemas.microsoft.com/office/powerpoint/2010/mai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2" grpId="0"/>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Multiple photo">
    <p:bg>
      <p:bgRef idx="1001">
        <a:schemeClr val="bg2"/>
      </p:bgRef>
    </p:bg>
    <p:spTree>
      <p:nvGrpSpPr>
        <p:cNvPr id="1" name=""/>
        <p:cNvGrpSpPr/>
        <p:nvPr/>
      </p:nvGrpSpPr>
      <p:grpSpPr>
        <a:xfrm>
          <a:off x="0" y="0"/>
          <a:ext cx="0" cy="0"/>
          <a:chOff x="0" y="0"/>
          <a:chExt cx="0" cy="0"/>
        </a:xfrm>
      </p:grpSpPr>
      <p:sp>
        <p:nvSpPr>
          <p:cNvPr id="48" name="Rectangle 47"/>
          <p:cNvSpPr/>
          <p:nvPr/>
        </p:nvSpPr>
        <p:spPr>
          <a:xfrm>
            <a:off x="4892891" y="311151"/>
            <a:ext cx="4358649"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59" tIns="45731" rIns="91459" bIns="45731" rtlCol="0" anchor="ctr"/>
          <a:lstStyle/>
          <a:p>
            <a:pPr algn="ctr" defTabSz="609676" fontAlgn="auto">
              <a:spcBef>
                <a:spcPts val="0"/>
              </a:spcBef>
              <a:spcAft>
                <a:spcPts val="0"/>
              </a:spcAft>
            </a:pPr>
            <a:endParaRPr lang="en-US" sz="2400" dirty="0">
              <a:solidFill>
                <a:srgbClr val="FFFFFF"/>
              </a:solidFill>
              <a:latin typeface="CiscoSans"/>
              <a:cs typeface="CiscoSans"/>
            </a:endParaRPr>
          </a:p>
        </p:txBody>
      </p:sp>
      <p:sp>
        <p:nvSpPr>
          <p:cNvPr id="49" name="Picture Placeholder 25"/>
          <p:cNvSpPr>
            <a:spLocks noGrp="1"/>
          </p:cNvSpPr>
          <p:nvPr>
            <p:ph type="pic" sz="quarter" idx="11" hasCustomPrompt="1"/>
          </p:nvPr>
        </p:nvSpPr>
        <p:spPr>
          <a:xfrm>
            <a:off x="4893262" y="311151"/>
            <a:ext cx="4358283" cy="2660652"/>
          </a:xfrm>
          <a:prstGeom prst="rect">
            <a:avLst/>
          </a:prstGeom>
          <a:solidFill>
            <a:schemeClr val="bg1">
              <a:alpha val="30000"/>
            </a:schemeClr>
          </a:solidFill>
          <a:ln>
            <a:solidFill>
              <a:schemeClr val="bg2"/>
            </a:solidFill>
          </a:ln>
          <a:effectLst/>
        </p:spPr>
        <p:txBody>
          <a:bodyPr vert="horz" lIns="91459" tIns="45731" rIns="91459" bIns="45731" rtlCol="0" anchor="ctr" anchorCtr="0">
            <a:normAutofit/>
          </a:bodyPr>
          <a:lstStyle>
            <a:lvl1pPr marL="0" indent="0" algn="ctr" defTabSz="914597" rtl="0" eaLnBrk="1" latinLnBrk="0" hangingPunct="1">
              <a:lnSpc>
                <a:spcPct val="95000"/>
              </a:lnSpc>
              <a:spcBef>
                <a:spcPts val="1440"/>
              </a:spcBef>
              <a:buClr>
                <a:srgbClr val="92D050"/>
              </a:buClr>
              <a:buSzPct val="90000"/>
              <a:buFont typeface="Arial" pitchFamily="34" charset="0"/>
              <a:buNone/>
              <a:tabLst/>
              <a:defRPr lang="en-US" sz="2000" b="0" i="0" kern="1200" baseline="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29" name="Rectangle 28"/>
          <p:cNvSpPr/>
          <p:nvPr/>
        </p:nvSpPr>
        <p:spPr>
          <a:xfrm>
            <a:off x="446733" y="311151"/>
            <a:ext cx="4384790"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59" tIns="45731" rIns="91459" bIns="45731" rtlCol="0" anchor="ctr"/>
          <a:lstStyle/>
          <a:p>
            <a:pPr algn="ctr" defTabSz="609676" fontAlgn="auto">
              <a:spcBef>
                <a:spcPts val="0"/>
              </a:spcBef>
              <a:spcAft>
                <a:spcPts val="0"/>
              </a:spcAft>
            </a:pPr>
            <a:endParaRPr lang="en-US" sz="2400" dirty="0">
              <a:solidFill>
                <a:srgbClr val="FFFFFF"/>
              </a:solidFill>
              <a:latin typeface="CiscoSans"/>
              <a:cs typeface="CiscoSans"/>
            </a:endParaRPr>
          </a:p>
        </p:txBody>
      </p:sp>
      <p:sp>
        <p:nvSpPr>
          <p:cNvPr id="26" name="Picture Placeholder 25"/>
          <p:cNvSpPr>
            <a:spLocks noGrp="1"/>
          </p:cNvSpPr>
          <p:nvPr>
            <p:ph type="pic" sz="quarter" idx="10" hasCustomPrompt="1"/>
          </p:nvPr>
        </p:nvSpPr>
        <p:spPr>
          <a:xfrm>
            <a:off x="427877" y="311151"/>
            <a:ext cx="4403815" cy="2660652"/>
          </a:xfrm>
          <a:prstGeom prst="rect">
            <a:avLst/>
          </a:prstGeom>
          <a:solidFill>
            <a:schemeClr val="bg1">
              <a:alpha val="30000"/>
            </a:schemeClr>
          </a:solidFill>
          <a:ln>
            <a:solidFill>
              <a:schemeClr val="bg2"/>
            </a:solidFill>
          </a:ln>
          <a:effectLst/>
        </p:spPr>
        <p:txBody>
          <a:bodyPr vert="horz" lIns="91459" tIns="45731" rIns="91459" bIns="45731" rtlCol="0" anchor="ctr" anchorCtr="0">
            <a:normAutofit/>
          </a:bodyPr>
          <a:lstStyle>
            <a:lvl1pPr marL="0" indent="0" algn="ctr" defTabSz="914597"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0" name="Rectangle 49"/>
          <p:cNvSpPr/>
          <p:nvPr/>
        </p:nvSpPr>
        <p:spPr>
          <a:xfrm>
            <a:off x="9308868" y="311151"/>
            <a:ext cx="2452278" cy="13081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59" tIns="45731" rIns="91459" bIns="45731" rtlCol="0" anchor="ctr"/>
          <a:lstStyle/>
          <a:p>
            <a:pPr algn="ctr" defTabSz="609676" fontAlgn="auto">
              <a:spcBef>
                <a:spcPts val="0"/>
              </a:spcBef>
              <a:spcAft>
                <a:spcPts val="0"/>
              </a:spcAft>
            </a:pPr>
            <a:endParaRPr lang="en-US" sz="2400" dirty="0">
              <a:solidFill>
                <a:srgbClr val="FFFFFF"/>
              </a:solidFill>
              <a:latin typeface="CiscoSans"/>
              <a:cs typeface="CiscoSans"/>
            </a:endParaRPr>
          </a:p>
        </p:txBody>
      </p:sp>
      <p:sp>
        <p:nvSpPr>
          <p:cNvPr id="51" name="Picture Placeholder 25"/>
          <p:cNvSpPr>
            <a:spLocks noGrp="1"/>
          </p:cNvSpPr>
          <p:nvPr>
            <p:ph type="pic" sz="quarter" idx="12" hasCustomPrompt="1"/>
          </p:nvPr>
        </p:nvSpPr>
        <p:spPr>
          <a:xfrm>
            <a:off x="9308868" y="311151"/>
            <a:ext cx="2452278" cy="1308101"/>
          </a:xfrm>
          <a:prstGeom prst="rect">
            <a:avLst/>
          </a:prstGeom>
          <a:solidFill>
            <a:schemeClr val="bg1">
              <a:alpha val="30000"/>
            </a:schemeClr>
          </a:solidFill>
          <a:ln>
            <a:solidFill>
              <a:schemeClr val="bg2"/>
            </a:solidFill>
          </a:ln>
          <a:effectLst/>
        </p:spPr>
        <p:txBody>
          <a:bodyPr vert="horz" lIns="91459" tIns="45731" rIns="91459" bIns="45731" rtlCol="0" anchor="ctr" anchorCtr="0">
            <a:normAutofit/>
          </a:bodyPr>
          <a:lstStyle>
            <a:lvl1pPr marL="0" indent="0" algn="ctr" defTabSz="914597"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2" name="Rectangle 51"/>
          <p:cNvSpPr/>
          <p:nvPr/>
        </p:nvSpPr>
        <p:spPr>
          <a:xfrm>
            <a:off x="446737" y="3028953"/>
            <a:ext cx="3365091" cy="345893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59" tIns="45731" rIns="91459" bIns="45731" rtlCol="0" anchor="ctr"/>
          <a:lstStyle/>
          <a:p>
            <a:pPr algn="ctr" defTabSz="609676" fontAlgn="auto">
              <a:spcBef>
                <a:spcPts val="0"/>
              </a:spcBef>
              <a:spcAft>
                <a:spcPts val="0"/>
              </a:spcAft>
            </a:pPr>
            <a:endParaRPr lang="en-US" sz="2400" dirty="0">
              <a:solidFill>
                <a:srgbClr val="FFFFFF"/>
              </a:solidFill>
              <a:latin typeface="CiscoSans"/>
              <a:cs typeface="CiscoSans"/>
            </a:endParaRPr>
          </a:p>
        </p:txBody>
      </p:sp>
      <p:sp>
        <p:nvSpPr>
          <p:cNvPr id="53" name="Picture Placeholder 25"/>
          <p:cNvSpPr>
            <a:spLocks noGrp="1"/>
          </p:cNvSpPr>
          <p:nvPr>
            <p:ph type="pic" sz="quarter" idx="13" hasCustomPrompt="1"/>
          </p:nvPr>
        </p:nvSpPr>
        <p:spPr>
          <a:xfrm>
            <a:off x="427877" y="3028953"/>
            <a:ext cx="3384108" cy="3458935"/>
          </a:xfrm>
          <a:prstGeom prst="rect">
            <a:avLst/>
          </a:prstGeom>
          <a:solidFill>
            <a:schemeClr val="bg1">
              <a:alpha val="30000"/>
            </a:schemeClr>
          </a:solidFill>
          <a:ln>
            <a:solidFill>
              <a:schemeClr val="bg2"/>
            </a:solidFill>
          </a:ln>
          <a:effectLst/>
        </p:spPr>
        <p:txBody>
          <a:bodyPr vert="horz" lIns="91459" tIns="45731" rIns="91459" bIns="45731" rtlCol="0" anchor="ctr" anchorCtr="0">
            <a:normAutofit/>
          </a:bodyPr>
          <a:lstStyle>
            <a:lvl1pPr marL="0" indent="0" algn="ctr" defTabSz="914597"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4" name="Rectangle 53"/>
          <p:cNvSpPr/>
          <p:nvPr/>
        </p:nvSpPr>
        <p:spPr>
          <a:xfrm>
            <a:off x="3882979" y="3028953"/>
            <a:ext cx="5368563" cy="345893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59" tIns="45731" rIns="91459" bIns="45731" rtlCol="0" anchor="ctr"/>
          <a:lstStyle/>
          <a:p>
            <a:pPr algn="ctr" defTabSz="609676" fontAlgn="auto">
              <a:spcBef>
                <a:spcPts val="0"/>
              </a:spcBef>
              <a:spcAft>
                <a:spcPts val="0"/>
              </a:spcAft>
            </a:pPr>
            <a:endParaRPr lang="en-US" sz="2400" dirty="0">
              <a:solidFill>
                <a:srgbClr val="FFFFFF"/>
              </a:solidFill>
              <a:latin typeface="CiscoSans"/>
              <a:cs typeface="CiscoSans"/>
            </a:endParaRPr>
          </a:p>
        </p:txBody>
      </p:sp>
      <p:sp>
        <p:nvSpPr>
          <p:cNvPr id="55" name="Picture Placeholder 25"/>
          <p:cNvSpPr>
            <a:spLocks noGrp="1"/>
          </p:cNvSpPr>
          <p:nvPr>
            <p:ph type="pic" sz="quarter" idx="14" hasCustomPrompt="1"/>
          </p:nvPr>
        </p:nvSpPr>
        <p:spPr>
          <a:xfrm>
            <a:off x="3878789" y="3028953"/>
            <a:ext cx="5372753" cy="3458935"/>
          </a:xfrm>
          <a:prstGeom prst="rect">
            <a:avLst/>
          </a:prstGeom>
          <a:solidFill>
            <a:schemeClr val="bg1">
              <a:alpha val="30000"/>
            </a:schemeClr>
          </a:solidFill>
          <a:ln>
            <a:solidFill>
              <a:schemeClr val="bg2"/>
            </a:solidFill>
          </a:ln>
          <a:effectLst/>
        </p:spPr>
        <p:txBody>
          <a:bodyPr vert="horz" lIns="91459" tIns="45731" rIns="91459" bIns="45731" rtlCol="0" anchor="ctr" anchorCtr="0">
            <a:normAutofit/>
          </a:bodyPr>
          <a:lstStyle>
            <a:lvl1pPr marL="0" indent="0" algn="ctr" defTabSz="914597"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6" name="Rectangle 55"/>
          <p:cNvSpPr/>
          <p:nvPr/>
        </p:nvSpPr>
        <p:spPr>
          <a:xfrm>
            <a:off x="9308868" y="1683661"/>
            <a:ext cx="2452278" cy="344215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59" tIns="45731" rIns="91459" bIns="45731" rtlCol="0" anchor="ctr"/>
          <a:lstStyle/>
          <a:p>
            <a:pPr algn="ctr" defTabSz="609676" fontAlgn="auto">
              <a:spcBef>
                <a:spcPts val="0"/>
              </a:spcBef>
              <a:spcAft>
                <a:spcPts val="0"/>
              </a:spcAft>
            </a:pPr>
            <a:endParaRPr lang="en-US" sz="2400" dirty="0">
              <a:solidFill>
                <a:srgbClr val="FFFFFF"/>
              </a:solidFill>
              <a:latin typeface="CiscoSans"/>
              <a:cs typeface="CiscoSans"/>
            </a:endParaRPr>
          </a:p>
        </p:txBody>
      </p:sp>
      <p:sp>
        <p:nvSpPr>
          <p:cNvPr id="57" name="Picture Placeholder 25"/>
          <p:cNvSpPr>
            <a:spLocks noGrp="1"/>
          </p:cNvSpPr>
          <p:nvPr>
            <p:ph type="pic" sz="quarter" idx="15" hasCustomPrompt="1"/>
          </p:nvPr>
        </p:nvSpPr>
        <p:spPr>
          <a:xfrm>
            <a:off x="9308868" y="1676401"/>
            <a:ext cx="2452278" cy="3449411"/>
          </a:xfrm>
          <a:prstGeom prst="rect">
            <a:avLst/>
          </a:prstGeom>
          <a:solidFill>
            <a:schemeClr val="bg1">
              <a:alpha val="30000"/>
            </a:schemeClr>
          </a:solidFill>
          <a:ln>
            <a:solidFill>
              <a:schemeClr val="bg2"/>
            </a:solidFill>
          </a:ln>
          <a:effectLst/>
        </p:spPr>
        <p:txBody>
          <a:bodyPr vert="horz" lIns="91459" tIns="45731" rIns="91459" bIns="45731" rtlCol="0" anchor="ctr" anchorCtr="0">
            <a:normAutofit/>
          </a:bodyPr>
          <a:lstStyle>
            <a:lvl1pPr marL="0" indent="0" algn="ctr" defTabSz="914597"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8" name="Rectangle 57"/>
          <p:cNvSpPr/>
          <p:nvPr/>
        </p:nvSpPr>
        <p:spPr>
          <a:xfrm>
            <a:off x="9308868" y="5182963"/>
            <a:ext cx="2452278" cy="13049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59" tIns="45731" rIns="91459" bIns="45731" rtlCol="0" anchor="ctr"/>
          <a:lstStyle/>
          <a:p>
            <a:pPr algn="ctr" defTabSz="609676" fontAlgn="auto">
              <a:spcBef>
                <a:spcPts val="0"/>
              </a:spcBef>
              <a:spcAft>
                <a:spcPts val="0"/>
              </a:spcAft>
            </a:pPr>
            <a:endParaRPr lang="en-US" sz="2400" dirty="0">
              <a:solidFill>
                <a:srgbClr val="FFFFFF"/>
              </a:solidFill>
              <a:latin typeface="CiscoSans"/>
              <a:cs typeface="CiscoSans"/>
            </a:endParaRPr>
          </a:p>
        </p:txBody>
      </p:sp>
      <p:sp>
        <p:nvSpPr>
          <p:cNvPr id="59" name="Picture Placeholder 25"/>
          <p:cNvSpPr>
            <a:spLocks noGrp="1"/>
          </p:cNvSpPr>
          <p:nvPr>
            <p:ph type="pic" sz="quarter" idx="16" hasCustomPrompt="1"/>
          </p:nvPr>
        </p:nvSpPr>
        <p:spPr>
          <a:xfrm>
            <a:off x="9308868" y="5182963"/>
            <a:ext cx="2452278" cy="1304925"/>
          </a:xfrm>
          <a:prstGeom prst="rect">
            <a:avLst/>
          </a:prstGeom>
          <a:solidFill>
            <a:schemeClr val="bg1">
              <a:alpha val="30000"/>
            </a:schemeClr>
          </a:solidFill>
          <a:ln>
            <a:solidFill>
              <a:schemeClr val="bg2"/>
            </a:solidFill>
          </a:ln>
          <a:effectLst/>
        </p:spPr>
        <p:txBody>
          <a:bodyPr vert="horz" lIns="91459" tIns="45731" rIns="91459" bIns="45731" rtlCol="0" anchor="ctr" anchorCtr="0">
            <a:normAutofit/>
          </a:bodyPr>
          <a:lstStyle>
            <a:lvl1pPr marL="0" indent="0" algn="ctr" defTabSz="914597"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20" name="Rectangle 5"/>
          <p:cNvSpPr>
            <a:spLocks noChangeArrowheads="1"/>
          </p:cNvSpPr>
          <p:nvPr userDrawn="1"/>
        </p:nvSpPr>
        <p:spPr bwMode="ltGray">
          <a:xfrm>
            <a:off x="10420389" y="6576141"/>
            <a:ext cx="1016790" cy="206040"/>
          </a:xfrm>
          <a:prstGeom prst="rect">
            <a:avLst/>
          </a:prstGeom>
          <a:noFill/>
          <a:ln w="9525">
            <a:noFill/>
            <a:miter lim="800000"/>
            <a:headEnd/>
            <a:tailEnd/>
          </a:ln>
          <a:effectLst/>
        </p:spPr>
        <p:txBody>
          <a:bodyPr wrap="none" lIns="82141" tIns="41069" rIns="82141" bIns="41069" anchor="b">
            <a:spAutoFit/>
          </a:bodyPr>
          <a:lstStyle/>
          <a:p>
            <a:pPr algn="r" defTabSz="814563" fontAlgn="auto">
              <a:spcBef>
                <a:spcPts val="0"/>
              </a:spcBef>
              <a:spcAft>
                <a:spcPts val="0"/>
              </a:spcAft>
            </a:pPr>
            <a:r>
              <a:rPr lang="en-US" sz="800" dirty="0">
                <a:solidFill>
                  <a:srgbClr val="FFFFFF"/>
                </a:solidFill>
                <a:latin typeface="CiscoSansTT Light"/>
                <a:ea typeface="+mn-ea"/>
                <a:cs typeface="CiscoSans Thin"/>
              </a:rPr>
              <a:t>Cisco Confidential</a:t>
            </a:r>
          </a:p>
        </p:txBody>
      </p:sp>
      <p:sp>
        <p:nvSpPr>
          <p:cNvPr id="22" name="Rectangle 7"/>
          <p:cNvSpPr>
            <a:spLocks noChangeArrowheads="1"/>
          </p:cNvSpPr>
          <p:nvPr userDrawn="1"/>
        </p:nvSpPr>
        <p:spPr bwMode="ltGray">
          <a:xfrm>
            <a:off x="11553989" y="6572026"/>
            <a:ext cx="290921" cy="206051"/>
          </a:xfrm>
          <a:prstGeom prst="rect">
            <a:avLst/>
          </a:prstGeom>
          <a:noFill/>
          <a:ln w="9525" algn="ctr">
            <a:noFill/>
            <a:miter lim="800000"/>
            <a:headEnd/>
            <a:tailEnd/>
          </a:ln>
          <a:effectLst/>
        </p:spPr>
        <p:txBody>
          <a:bodyPr wrap="none" lIns="82141" tIns="41069" rIns="82141" bIns="41069" anchor="b">
            <a:spAutoFit/>
          </a:bodyPr>
          <a:lstStyle/>
          <a:p>
            <a:pPr algn="r" defTabSz="814563" fontAlgn="auto">
              <a:spcBef>
                <a:spcPts val="0"/>
              </a:spcBef>
              <a:spcAft>
                <a:spcPts val="0"/>
              </a:spcAft>
            </a:pPr>
            <a:fld id="{DFCF27A5-1A5B-48D3-A060-2758FFBB1ADD}" type="slidenum">
              <a:rPr lang="en-US" sz="800">
                <a:solidFill>
                  <a:srgbClr val="FFFFFF"/>
                </a:solidFill>
                <a:latin typeface="CiscoSansTT Light"/>
                <a:ea typeface="+mn-ea"/>
                <a:cs typeface="CiscoSans Thin"/>
              </a:rPr>
              <a:pPr algn="r" defTabSz="814563" fontAlgn="auto">
                <a:spcBef>
                  <a:spcPts val="0"/>
                </a:spcBef>
                <a:spcAft>
                  <a:spcPts val="0"/>
                </a:spcAft>
              </a:pPr>
              <a:t>‹#›</a:t>
            </a:fld>
            <a:endParaRPr lang="en-US" sz="800" dirty="0">
              <a:solidFill>
                <a:srgbClr val="FFFFFF"/>
              </a:solidFill>
              <a:latin typeface="CiscoSansTT Light"/>
              <a:ea typeface="+mn-ea"/>
              <a:cs typeface="CiscoSans Thin"/>
            </a:endParaRPr>
          </a:p>
        </p:txBody>
      </p:sp>
      <p:sp>
        <p:nvSpPr>
          <p:cNvPr id="19" name="Rectangle 4"/>
          <p:cNvSpPr>
            <a:spLocks noChangeArrowheads="1"/>
          </p:cNvSpPr>
          <p:nvPr userDrawn="1"/>
        </p:nvSpPr>
        <p:spPr bwMode="ltGray">
          <a:xfrm>
            <a:off x="389493" y="6555465"/>
            <a:ext cx="4561874" cy="206040"/>
          </a:xfrm>
          <a:prstGeom prst="rect">
            <a:avLst/>
          </a:prstGeom>
          <a:noFill/>
          <a:ln w="9525">
            <a:noFill/>
            <a:miter lim="800000"/>
            <a:headEnd/>
            <a:tailEnd/>
          </a:ln>
          <a:effectLst/>
        </p:spPr>
        <p:txBody>
          <a:bodyPr wrap="square" lIns="82141" tIns="41069" rIns="82141" bIns="41069" anchor="b" anchorCtr="0">
            <a:spAutoFit/>
          </a:bodyPr>
          <a:lstStyle/>
          <a:p>
            <a:pPr defTabSz="814563" fontAlgn="auto">
              <a:spcBef>
                <a:spcPts val="0"/>
              </a:spcBef>
              <a:spcAft>
                <a:spcPts val="0"/>
              </a:spcAft>
            </a:pPr>
            <a:r>
              <a:rPr lang="en-US" sz="800" dirty="0" smtClean="0">
                <a:solidFill>
                  <a:srgbClr val="FFFFFF"/>
                </a:solidFill>
                <a:latin typeface="CiscoSansTT Light"/>
                <a:ea typeface="+mn-ea"/>
                <a:cs typeface="CiscoSans Thin"/>
              </a:rPr>
              <a:t>© 2013-2014  Cisco and/or its affiliates. All rights reserved.</a:t>
            </a:r>
            <a:endParaRPr lang="en-US" sz="800" dirty="0">
              <a:solidFill>
                <a:srgbClr val="FFFFFF"/>
              </a:solidFill>
              <a:latin typeface="CiscoSansTT Light"/>
              <a:ea typeface="+mn-ea"/>
              <a:cs typeface="CiscoSans Thin"/>
            </a:endParaRPr>
          </a:p>
        </p:txBody>
      </p:sp>
    </p:spTree>
    <p:extLst>
      <p:ext uri="{BB962C8B-B14F-4D97-AF65-F5344CB8AC3E}">
        <p14:creationId xmlns:p14="http://schemas.microsoft.com/office/powerpoint/2010/main" val="19670666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single photo with caption">
    <p:bg>
      <p:bgRef idx="1001">
        <a:schemeClr val="bg2"/>
      </p:bgRef>
    </p:bg>
    <p:spTree>
      <p:nvGrpSpPr>
        <p:cNvPr id="1" name=""/>
        <p:cNvGrpSpPr/>
        <p:nvPr/>
      </p:nvGrpSpPr>
      <p:grpSpPr>
        <a:xfrm>
          <a:off x="0" y="0"/>
          <a:ext cx="0" cy="0"/>
          <a:chOff x="0" y="0"/>
          <a:chExt cx="0" cy="0"/>
        </a:xfrm>
      </p:grpSpPr>
      <p:sp>
        <p:nvSpPr>
          <p:cNvPr id="29" name="Rectangle 28"/>
          <p:cNvSpPr/>
          <p:nvPr/>
        </p:nvSpPr>
        <p:spPr>
          <a:xfrm>
            <a:off x="2523157" y="795528"/>
            <a:ext cx="7134177" cy="400507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63" tIns="45732" rIns="91463" bIns="45732" rtlCol="0" anchor="ctr"/>
          <a:lstStyle/>
          <a:p>
            <a:pPr algn="ctr" defTabSz="609676" fontAlgn="auto">
              <a:spcBef>
                <a:spcPts val="0"/>
              </a:spcBef>
              <a:spcAft>
                <a:spcPts val="0"/>
              </a:spcAft>
            </a:pPr>
            <a:endParaRPr lang="en-US" sz="2400" dirty="0">
              <a:solidFill>
                <a:srgbClr val="FFFFFF"/>
              </a:solidFill>
              <a:latin typeface="CiscoSansTT ExtraLight"/>
            </a:endParaRPr>
          </a:p>
        </p:txBody>
      </p:sp>
      <p:sp>
        <p:nvSpPr>
          <p:cNvPr id="23" name="Rectangle 22"/>
          <p:cNvSpPr/>
          <p:nvPr userDrawn="1"/>
        </p:nvSpPr>
        <p:spPr>
          <a:xfrm>
            <a:off x="2523157" y="4794353"/>
            <a:ext cx="7131926" cy="99637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63" tIns="45732" rIns="91463" bIns="45732" rtlCol="0" anchor="ctr"/>
          <a:lstStyle/>
          <a:p>
            <a:pPr algn="ctr" defTabSz="609676" fontAlgn="auto">
              <a:spcBef>
                <a:spcPts val="0"/>
              </a:spcBef>
              <a:spcAft>
                <a:spcPts val="0"/>
              </a:spcAft>
            </a:pPr>
            <a:endParaRPr lang="en-US" sz="2400" dirty="0">
              <a:solidFill>
                <a:srgbClr val="FFFFFF"/>
              </a:solidFill>
              <a:latin typeface="CiscoSansTT ExtraLight"/>
            </a:endParaRPr>
          </a:p>
        </p:txBody>
      </p:sp>
      <p:sp>
        <p:nvSpPr>
          <p:cNvPr id="26" name="Picture Placeholder 25"/>
          <p:cNvSpPr>
            <a:spLocks noGrp="1"/>
          </p:cNvSpPr>
          <p:nvPr>
            <p:ph type="pic" sz="quarter" idx="10"/>
          </p:nvPr>
        </p:nvSpPr>
        <p:spPr>
          <a:xfrm>
            <a:off x="2534311" y="795528"/>
            <a:ext cx="7107501" cy="4005072"/>
          </a:xfrm>
          <a:prstGeom prst="rect">
            <a:avLst/>
          </a:prstGeom>
          <a:solidFill>
            <a:schemeClr val="bg1">
              <a:alpha val="30000"/>
            </a:schemeClr>
          </a:solidFill>
          <a:ln>
            <a:solidFill>
              <a:schemeClr val="bg2"/>
            </a:solidFill>
          </a:ln>
          <a:effectLst/>
        </p:spPr>
        <p:txBody>
          <a:bodyPr lIns="121935" tIns="60968" rIns="121935" bIns="60968" anchor="ctr" anchorCtr="0"/>
          <a:lstStyle>
            <a:lvl1pPr algn="ctr">
              <a:buFontTx/>
              <a:buNone/>
              <a:defRPr>
                <a:solidFill>
                  <a:schemeClr val="tx1"/>
                </a:solidFill>
                <a:latin typeface="+mj-lt"/>
              </a:defRPr>
            </a:lvl1pPr>
          </a:lstStyle>
          <a:p>
            <a:r>
              <a:rPr lang="en-US" dirty="0" smtClean="0"/>
              <a:t>Click icon to add picture</a:t>
            </a:r>
            <a:endParaRPr lang="en-US" dirty="0"/>
          </a:p>
        </p:txBody>
      </p:sp>
      <p:sp>
        <p:nvSpPr>
          <p:cNvPr id="11" name="Title 10"/>
          <p:cNvSpPr>
            <a:spLocks noGrp="1"/>
          </p:cNvSpPr>
          <p:nvPr>
            <p:ph type="title"/>
          </p:nvPr>
        </p:nvSpPr>
        <p:spPr>
          <a:xfrm>
            <a:off x="2755212" y="4873439"/>
            <a:ext cx="6767188" cy="838200"/>
          </a:xfrm>
        </p:spPr>
        <p:txBody>
          <a:bodyPr anchor="ctr"/>
          <a:lstStyle>
            <a:lvl1pPr>
              <a:defRPr sz="2700">
                <a:solidFill>
                  <a:schemeClr val="tx1"/>
                </a:solidFill>
                <a:latin typeface="+mj-lt"/>
              </a:defRPr>
            </a:lvl1pPr>
          </a:lstStyle>
          <a:p>
            <a:r>
              <a:rPr lang="en-US" smtClean="0"/>
              <a:t>Click to edit Master title style</a:t>
            </a:r>
            <a:endParaRPr lang="en-US" dirty="0"/>
          </a:p>
        </p:txBody>
      </p:sp>
      <p:sp>
        <p:nvSpPr>
          <p:cNvPr id="10" name="Rectangle 7"/>
          <p:cNvSpPr>
            <a:spLocks noChangeArrowheads="1"/>
          </p:cNvSpPr>
          <p:nvPr userDrawn="1"/>
        </p:nvSpPr>
        <p:spPr bwMode="ltGray">
          <a:xfrm>
            <a:off x="11553981" y="6549611"/>
            <a:ext cx="290929" cy="206057"/>
          </a:xfrm>
          <a:prstGeom prst="rect">
            <a:avLst/>
          </a:prstGeom>
          <a:noFill/>
          <a:ln w="9525" algn="ctr">
            <a:noFill/>
            <a:miter lim="800000"/>
            <a:headEnd/>
            <a:tailEnd/>
          </a:ln>
          <a:effectLst/>
        </p:spPr>
        <p:txBody>
          <a:bodyPr wrap="none" lIns="82145" tIns="41072" rIns="82145" bIns="41072" anchor="b">
            <a:spAutoFit/>
          </a:bodyPr>
          <a:lstStyle/>
          <a:p>
            <a:pPr algn="r" defTabSz="814598" fontAlgn="auto">
              <a:spcBef>
                <a:spcPts val="0"/>
              </a:spcBef>
              <a:spcAft>
                <a:spcPts val="0"/>
              </a:spcAft>
            </a:pPr>
            <a:fld id="{DFCF27A5-1A5B-48D3-A060-2758FFBB1ADD}" type="slidenum">
              <a:rPr lang="en-US" sz="800">
                <a:solidFill>
                  <a:srgbClr val="272848"/>
                </a:solidFill>
                <a:latin typeface="CiscoSansTT Light"/>
                <a:ea typeface="+mn-ea"/>
              </a:rPr>
              <a:pPr algn="r" defTabSz="814598" fontAlgn="auto">
                <a:spcBef>
                  <a:spcPts val="0"/>
                </a:spcBef>
                <a:spcAft>
                  <a:spcPts val="0"/>
                </a:spcAft>
              </a:pPr>
              <a:t>‹#›</a:t>
            </a:fld>
            <a:endParaRPr lang="en-US" sz="800" dirty="0">
              <a:solidFill>
                <a:srgbClr val="272848"/>
              </a:solidFill>
              <a:latin typeface="CiscoSansTT Light"/>
              <a:ea typeface="+mn-ea"/>
            </a:endParaRPr>
          </a:p>
        </p:txBody>
      </p:sp>
      <p:sp>
        <p:nvSpPr>
          <p:cNvPr id="15" name="Rectangle 5"/>
          <p:cNvSpPr>
            <a:spLocks noChangeArrowheads="1"/>
          </p:cNvSpPr>
          <p:nvPr userDrawn="1"/>
        </p:nvSpPr>
        <p:spPr bwMode="ltGray">
          <a:xfrm>
            <a:off x="10420389" y="6576141"/>
            <a:ext cx="1016790" cy="206040"/>
          </a:xfrm>
          <a:prstGeom prst="rect">
            <a:avLst/>
          </a:prstGeom>
          <a:noFill/>
          <a:ln w="9525">
            <a:noFill/>
            <a:miter lim="800000"/>
            <a:headEnd/>
            <a:tailEnd/>
          </a:ln>
          <a:effectLst/>
        </p:spPr>
        <p:txBody>
          <a:bodyPr wrap="none" lIns="82141" tIns="41069" rIns="82141" bIns="41069" anchor="b">
            <a:spAutoFit/>
          </a:bodyPr>
          <a:lstStyle/>
          <a:p>
            <a:pPr algn="r" defTabSz="814563" fontAlgn="auto">
              <a:spcBef>
                <a:spcPts val="0"/>
              </a:spcBef>
              <a:spcAft>
                <a:spcPts val="0"/>
              </a:spcAft>
            </a:pPr>
            <a:r>
              <a:rPr lang="en-US" sz="800" dirty="0">
                <a:solidFill>
                  <a:srgbClr val="FFFFFF"/>
                </a:solidFill>
                <a:latin typeface="CiscoSansTT Light"/>
                <a:ea typeface="+mn-ea"/>
                <a:cs typeface="CiscoSans Thin"/>
              </a:rPr>
              <a:t>Cisco Confidential</a:t>
            </a:r>
          </a:p>
        </p:txBody>
      </p:sp>
      <p:sp>
        <p:nvSpPr>
          <p:cNvPr id="16" name="Rectangle 7"/>
          <p:cNvSpPr>
            <a:spLocks noChangeArrowheads="1"/>
          </p:cNvSpPr>
          <p:nvPr userDrawn="1"/>
        </p:nvSpPr>
        <p:spPr bwMode="ltGray">
          <a:xfrm>
            <a:off x="11553989" y="6572026"/>
            <a:ext cx="290921" cy="206051"/>
          </a:xfrm>
          <a:prstGeom prst="rect">
            <a:avLst/>
          </a:prstGeom>
          <a:noFill/>
          <a:ln w="9525" algn="ctr">
            <a:noFill/>
            <a:miter lim="800000"/>
            <a:headEnd/>
            <a:tailEnd/>
          </a:ln>
          <a:effectLst/>
        </p:spPr>
        <p:txBody>
          <a:bodyPr wrap="none" lIns="82141" tIns="41069" rIns="82141" bIns="41069" anchor="b">
            <a:spAutoFit/>
          </a:bodyPr>
          <a:lstStyle/>
          <a:p>
            <a:pPr algn="r" defTabSz="814563" fontAlgn="auto">
              <a:spcBef>
                <a:spcPts val="0"/>
              </a:spcBef>
              <a:spcAft>
                <a:spcPts val="0"/>
              </a:spcAft>
            </a:pPr>
            <a:fld id="{DFCF27A5-1A5B-48D3-A060-2758FFBB1ADD}" type="slidenum">
              <a:rPr lang="en-US" sz="800">
                <a:solidFill>
                  <a:srgbClr val="FFFFFF"/>
                </a:solidFill>
                <a:latin typeface="CiscoSansTT Light"/>
                <a:ea typeface="+mn-ea"/>
                <a:cs typeface="CiscoSans Thin"/>
              </a:rPr>
              <a:pPr algn="r" defTabSz="814563" fontAlgn="auto">
                <a:spcBef>
                  <a:spcPts val="0"/>
                </a:spcBef>
                <a:spcAft>
                  <a:spcPts val="0"/>
                </a:spcAft>
              </a:pPr>
              <a:t>‹#›</a:t>
            </a:fld>
            <a:endParaRPr lang="en-US" sz="800" dirty="0">
              <a:solidFill>
                <a:srgbClr val="FFFFFF"/>
              </a:solidFill>
              <a:latin typeface="CiscoSansTT Light"/>
              <a:ea typeface="+mn-ea"/>
              <a:cs typeface="CiscoSans Thin"/>
            </a:endParaRPr>
          </a:p>
        </p:txBody>
      </p:sp>
      <p:sp>
        <p:nvSpPr>
          <p:cNvPr id="14" name="Rectangle 4"/>
          <p:cNvSpPr>
            <a:spLocks noChangeArrowheads="1"/>
          </p:cNvSpPr>
          <p:nvPr userDrawn="1"/>
        </p:nvSpPr>
        <p:spPr bwMode="ltGray">
          <a:xfrm>
            <a:off x="389493" y="6555465"/>
            <a:ext cx="4561874" cy="206040"/>
          </a:xfrm>
          <a:prstGeom prst="rect">
            <a:avLst/>
          </a:prstGeom>
          <a:noFill/>
          <a:ln w="9525">
            <a:noFill/>
            <a:miter lim="800000"/>
            <a:headEnd/>
            <a:tailEnd/>
          </a:ln>
          <a:effectLst/>
        </p:spPr>
        <p:txBody>
          <a:bodyPr wrap="square" lIns="82141" tIns="41069" rIns="82141" bIns="41069" anchor="b" anchorCtr="0">
            <a:spAutoFit/>
          </a:bodyPr>
          <a:lstStyle/>
          <a:p>
            <a:pPr defTabSz="814563" fontAlgn="auto">
              <a:spcBef>
                <a:spcPts val="0"/>
              </a:spcBef>
              <a:spcAft>
                <a:spcPts val="0"/>
              </a:spcAft>
            </a:pPr>
            <a:r>
              <a:rPr lang="en-US" sz="800" dirty="0" smtClean="0">
                <a:solidFill>
                  <a:srgbClr val="FFFFFF"/>
                </a:solidFill>
                <a:latin typeface="CiscoSansTT Light"/>
                <a:ea typeface="+mn-ea"/>
                <a:cs typeface="CiscoSans Thin"/>
              </a:rPr>
              <a:t>© 2013-2014  Cisco and/or its affiliates. All rights reserved.</a:t>
            </a:r>
            <a:endParaRPr lang="en-US" sz="800" dirty="0">
              <a:solidFill>
                <a:srgbClr val="FFFFFF"/>
              </a:solidFill>
              <a:latin typeface="CiscoSansTT Light"/>
              <a:ea typeface="+mn-ea"/>
              <a:cs typeface="CiscoSans Thin"/>
            </a:endParaRPr>
          </a:p>
        </p:txBody>
      </p:sp>
    </p:spTree>
    <p:extLst>
      <p:ext uri="{BB962C8B-B14F-4D97-AF65-F5344CB8AC3E}">
        <p14:creationId xmlns:p14="http://schemas.microsoft.com/office/powerpoint/2010/main" val="253145271"/>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Small photo_top left">
    <p:bg>
      <p:bgRef idx="1001">
        <a:schemeClr val="bg2"/>
      </p:bgRef>
    </p:bg>
    <p:spTree>
      <p:nvGrpSpPr>
        <p:cNvPr id="1" name=""/>
        <p:cNvGrpSpPr/>
        <p:nvPr/>
      </p:nvGrpSpPr>
      <p:grpSpPr>
        <a:xfrm>
          <a:off x="0" y="0"/>
          <a:ext cx="0" cy="0"/>
          <a:chOff x="0" y="0"/>
          <a:chExt cx="0" cy="0"/>
        </a:xfrm>
      </p:grpSpPr>
      <p:sp>
        <p:nvSpPr>
          <p:cNvPr id="32" name="Rectangle 31"/>
          <p:cNvSpPr/>
          <p:nvPr/>
        </p:nvSpPr>
        <p:spPr>
          <a:xfrm>
            <a:off x="451223" y="310896"/>
            <a:ext cx="4365873" cy="245973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63" tIns="45732" rIns="91463" bIns="45732" rtlCol="0" anchor="ctr"/>
          <a:lstStyle/>
          <a:p>
            <a:pPr algn="ctr" defTabSz="609676" fontAlgn="auto">
              <a:spcBef>
                <a:spcPts val="0"/>
              </a:spcBef>
              <a:spcAft>
                <a:spcPts val="0"/>
              </a:spcAft>
            </a:pPr>
            <a:endParaRPr lang="en-US" sz="2400" dirty="0">
              <a:solidFill>
                <a:srgbClr val="FFFFFF"/>
              </a:solidFill>
              <a:latin typeface="CiscoSansTT ExtraLight"/>
            </a:endParaRPr>
          </a:p>
        </p:txBody>
      </p:sp>
      <p:sp>
        <p:nvSpPr>
          <p:cNvPr id="26" name="Picture Placeholder 25"/>
          <p:cNvSpPr>
            <a:spLocks noGrp="1"/>
          </p:cNvSpPr>
          <p:nvPr>
            <p:ph type="pic" sz="quarter" idx="10"/>
          </p:nvPr>
        </p:nvSpPr>
        <p:spPr>
          <a:xfrm>
            <a:off x="451223" y="310896"/>
            <a:ext cx="4365873" cy="2459736"/>
          </a:xfrm>
          <a:prstGeom prst="rect">
            <a:avLst/>
          </a:prstGeom>
          <a:solidFill>
            <a:schemeClr val="bg1">
              <a:alpha val="30000"/>
            </a:schemeClr>
          </a:solidFill>
          <a:ln>
            <a:solidFill>
              <a:schemeClr val="bg2"/>
            </a:solidFill>
          </a:ln>
          <a:effectLst/>
        </p:spPr>
        <p:txBody>
          <a:bodyPr vert="horz" lIns="91463" tIns="45732" rIns="91463" bIns="45732" rtlCol="0" anchor="ctr" anchorCtr="0">
            <a:normAutofit/>
          </a:bodyPr>
          <a:lstStyle>
            <a:lvl1pPr marL="0" indent="0" algn="ctr" defTabSz="914636"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tx1"/>
                </a:solidFill>
                <a:latin typeface="+mj-lt"/>
                <a:ea typeface="+mn-ea"/>
                <a:cs typeface="+mn-cs"/>
              </a:defRPr>
            </a:lvl1pPr>
          </a:lstStyle>
          <a:p>
            <a:r>
              <a:rPr lang="en-US" dirty="0" smtClean="0"/>
              <a:t>Click icon to add picture</a:t>
            </a:r>
            <a:endParaRPr lang="en-US" dirty="0"/>
          </a:p>
        </p:txBody>
      </p:sp>
      <p:sp>
        <p:nvSpPr>
          <p:cNvPr id="9" name="Title 8"/>
          <p:cNvSpPr>
            <a:spLocks noGrp="1"/>
          </p:cNvSpPr>
          <p:nvPr>
            <p:ph type="title" hasCustomPrompt="1"/>
          </p:nvPr>
        </p:nvSpPr>
        <p:spPr>
          <a:xfrm>
            <a:off x="317539" y="3429000"/>
            <a:ext cx="9348164" cy="1421928"/>
          </a:xfrm>
        </p:spPr>
        <p:txBody>
          <a:bodyPr anchor="t">
            <a:noAutofit/>
          </a:bodyPr>
          <a:lstStyle>
            <a:lvl1pPr marL="0" marR="0" indent="0" algn="l" defTabSz="914636" rtl="0" eaLnBrk="1" fontAlgn="auto" latinLnBrk="0" hangingPunct="1">
              <a:lnSpc>
                <a:spcPct val="80000"/>
              </a:lnSpc>
              <a:spcBef>
                <a:spcPct val="0"/>
              </a:spcBef>
              <a:spcAft>
                <a:spcPts val="0"/>
              </a:spcAft>
              <a:buClrTx/>
              <a:buSzTx/>
              <a:buFontTx/>
              <a:buNone/>
              <a:tabLst/>
              <a:defRPr sz="6000">
                <a:solidFill>
                  <a:schemeClr val="tx1"/>
                </a:solidFill>
                <a:latin typeface="+mj-lt"/>
              </a:defRPr>
            </a:lvl1pPr>
          </a:lstStyle>
          <a:p>
            <a:r>
              <a:rPr lang="en-US" dirty="0" smtClean="0"/>
              <a:t>Large photo </a:t>
            </a:r>
            <a:br>
              <a:rPr lang="en-US" dirty="0" smtClean="0"/>
            </a:br>
            <a:r>
              <a:rPr lang="en-US" dirty="0" smtClean="0"/>
              <a:t>caption here.</a:t>
            </a:r>
          </a:p>
        </p:txBody>
      </p:sp>
      <p:sp>
        <p:nvSpPr>
          <p:cNvPr id="8" name="Rectangle 4"/>
          <p:cNvSpPr>
            <a:spLocks noChangeArrowheads="1"/>
          </p:cNvSpPr>
          <p:nvPr userDrawn="1"/>
        </p:nvSpPr>
        <p:spPr bwMode="ltGray">
          <a:xfrm>
            <a:off x="389492" y="6555459"/>
            <a:ext cx="4561874" cy="206047"/>
          </a:xfrm>
          <a:prstGeom prst="rect">
            <a:avLst/>
          </a:prstGeom>
          <a:noFill/>
          <a:ln w="9525">
            <a:noFill/>
            <a:miter lim="800000"/>
            <a:headEnd/>
            <a:tailEnd/>
          </a:ln>
          <a:effectLst/>
        </p:spPr>
        <p:txBody>
          <a:bodyPr wrap="square" lIns="82145" tIns="41072" rIns="82145" bIns="41072" anchor="b" anchorCtr="0">
            <a:spAutoFit/>
          </a:bodyPr>
          <a:lstStyle/>
          <a:p>
            <a:pPr defTabSz="814598" fontAlgn="auto">
              <a:spcBef>
                <a:spcPts val="0"/>
              </a:spcBef>
              <a:spcAft>
                <a:spcPts val="0"/>
              </a:spcAft>
            </a:pPr>
            <a:r>
              <a:rPr lang="en-US" sz="800" dirty="0" smtClean="0">
                <a:solidFill>
                  <a:srgbClr val="272848"/>
                </a:solidFill>
                <a:latin typeface="CiscoSansTT ExtraLight"/>
                <a:ea typeface="+mn-ea"/>
              </a:rPr>
              <a:t>© 2013  Cisco and/or its affiliates. All rights reserved.</a:t>
            </a:r>
            <a:endParaRPr lang="en-US" sz="800" dirty="0">
              <a:solidFill>
                <a:srgbClr val="272848"/>
              </a:solidFill>
              <a:latin typeface="CiscoSansTT ExtraLight"/>
              <a:ea typeface="+mn-ea"/>
            </a:endParaRPr>
          </a:p>
        </p:txBody>
      </p:sp>
      <p:sp>
        <p:nvSpPr>
          <p:cNvPr id="10" name="Rectangle 7"/>
          <p:cNvSpPr>
            <a:spLocks noChangeArrowheads="1"/>
          </p:cNvSpPr>
          <p:nvPr userDrawn="1"/>
        </p:nvSpPr>
        <p:spPr bwMode="ltGray">
          <a:xfrm>
            <a:off x="11553981" y="6549611"/>
            <a:ext cx="290929" cy="206057"/>
          </a:xfrm>
          <a:prstGeom prst="rect">
            <a:avLst/>
          </a:prstGeom>
          <a:noFill/>
          <a:ln w="9525" algn="ctr">
            <a:noFill/>
            <a:miter lim="800000"/>
            <a:headEnd/>
            <a:tailEnd/>
          </a:ln>
          <a:effectLst/>
        </p:spPr>
        <p:txBody>
          <a:bodyPr wrap="none" lIns="82145" tIns="41072" rIns="82145" bIns="41072" anchor="b">
            <a:spAutoFit/>
          </a:bodyPr>
          <a:lstStyle/>
          <a:p>
            <a:pPr algn="r" defTabSz="814598" fontAlgn="auto">
              <a:spcBef>
                <a:spcPts val="0"/>
              </a:spcBef>
              <a:spcAft>
                <a:spcPts val="0"/>
              </a:spcAft>
            </a:pPr>
            <a:fld id="{DFCF27A5-1A5B-48D3-A060-2758FFBB1ADD}" type="slidenum">
              <a:rPr lang="en-US" sz="800">
                <a:solidFill>
                  <a:srgbClr val="272848"/>
                </a:solidFill>
                <a:latin typeface="CiscoSansTT Light"/>
                <a:ea typeface="+mn-ea"/>
              </a:rPr>
              <a:pPr algn="r" defTabSz="814598" fontAlgn="auto">
                <a:spcBef>
                  <a:spcPts val="0"/>
                </a:spcBef>
                <a:spcAft>
                  <a:spcPts val="0"/>
                </a:spcAft>
              </a:pPr>
              <a:t>‹#›</a:t>
            </a:fld>
            <a:endParaRPr lang="en-US" sz="800" dirty="0">
              <a:solidFill>
                <a:srgbClr val="272848"/>
              </a:solidFill>
              <a:latin typeface="CiscoSansTT Light"/>
              <a:ea typeface="+mn-ea"/>
            </a:endParaRPr>
          </a:p>
        </p:txBody>
      </p:sp>
      <p:sp>
        <p:nvSpPr>
          <p:cNvPr id="14" name="Rectangle 5"/>
          <p:cNvSpPr>
            <a:spLocks noChangeArrowheads="1"/>
          </p:cNvSpPr>
          <p:nvPr userDrawn="1"/>
        </p:nvSpPr>
        <p:spPr bwMode="ltGray">
          <a:xfrm>
            <a:off x="10420389" y="6576141"/>
            <a:ext cx="1016790" cy="206040"/>
          </a:xfrm>
          <a:prstGeom prst="rect">
            <a:avLst/>
          </a:prstGeom>
          <a:noFill/>
          <a:ln w="9525">
            <a:noFill/>
            <a:miter lim="800000"/>
            <a:headEnd/>
            <a:tailEnd/>
          </a:ln>
          <a:effectLst/>
        </p:spPr>
        <p:txBody>
          <a:bodyPr wrap="none" lIns="82141" tIns="41069" rIns="82141" bIns="41069" anchor="b">
            <a:spAutoFit/>
          </a:bodyPr>
          <a:lstStyle/>
          <a:p>
            <a:pPr algn="r" defTabSz="814563" fontAlgn="auto">
              <a:spcBef>
                <a:spcPts val="0"/>
              </a:spcBef>
              <a:spcAft>
                <a:spcPts val="0"/>
              </a:spcAft>
            </a:pPr>
            <a:r>
              <a:rPr lang="en-US" sz="800" dirty="0">
                <a:solidFill>
                  <a:srgbClr val="FFFFFF"/>
                </a:solidFill>
                <a:latin typeface="CiscoSansTT Light"/>
                <a:ea typeface="+mn-ea"/>
                <a:cs typeface="CiscoSans Thin"/>
              </a:rPr>
              <a:t>Cisco Confidential</a:t>
            </a:r>
          </a:p>
        </p:txBody>
      </p:sp>
      <p:sp>
        <p:nvSpPr>
          <p:cNvPr id="15" name="Rectangle 7"/>
          <p:cNvSpPr>
            <a:spLocks noChangeArrowheads="1"/>
          </p:cNvSpPr>
          <p:nvPr userDrawn="1"/>
        </p:nvSpPr>
        <p:spPr bwMode="ltGray">
          <a:xfrm>
            <a:off x="11553989" y="6572026"/>
            <a:ext cx="290921" cy="206051"/>
          </a:xfrm>
          <a:prstGeom prst="rect">
            <a:avLst/>
          </a:prstGeom>
          <a:noFill/>
          <a:ln w="9525" algn="ctr">
            <a:noFill/>
            <a:miter lim="800000"/>
            <a:headEnd/>
            <a:tailEnd/>
          </a:ln>
          <a:effectLst/>
        </p:spPr>
        <p:txBody>
          <a:bodyPr wrap="none" lIns="82141" tIns="41069" rIns="82141" bIns="41069" anchor="b">
            <a:spAutoFit/>
          </a:bodyPr>
          <a:lstStyle/>
          <a:p>
            <a:pPr algn="r" defTabSz="814563" fontAlgn="auto">
              <a:spcBef>
                <a:spcPts val="0"/>
              </a:spcBef>
              <a:spcAft>
                <a:spcPts val="0"/>
              </a:spcAft>
            </a:pPr>
            <a:fld id="{DFCF27A5-1A5B-48D3-A060-2758FFBB1ADD}" type="slidenum">
              <a:rPr lang="en-US" sz="800">
                <a:solidFill>
                  <a:srgbClr val="FFFFFF"/>
                </a:solidFill>
                <a:latin typeface="CiscoSansTT Light"/>
                <a:ea typeface="+mn-ea"/>
                <a:cs typeface="CiscoSans Thin"/>
              </a:rPr>
              <a:pPr algn="r" defTabSz="814563" fontAlgn="auto">
                <a:spcBef>
                  <a:spcPts val="0"/>
                </a:spcBef>
                <a:spcAft>
                  <a:spcPts val="0"/>
                </a:spcAft>
              </a:pPr>
              <a:t>‹#›</a:t>
            </a:fld>
            <a:endParaRPr lang="en-US" sz="800" dirty="0">
              <a:solidFill>
                <a:srgbClr val="FFFFFF"/>
              </a:solidFill>
              <a:latin typeface="CiscoSansTT Light"/>
              <a:ea typeface="+mn-ea"/>
              <a:cs typeface="CiscoSans Thin"/>
            </a:endParaRPr>
          </a:p>
        </p:txBody>
      </p:sp>
      <p:sp>
        <p:nvSpPr>
          <p:cNvPr id="11" name="Rectangle 4"/>
          <p:cNvSpPr>
            <a:spLocks noChangeArrowheads="1"/>
          </p:cNvSpPr>
          <p:nvPr userDrawn="1"/>
        </p:nvSpPr>
        <p:spPr bwMode="ltGray">
          <a:xfrm>
            <a:off x="389493" y="6555465"/>
            <a:ext cx="4561874" cy="206040"/>
          </a:xfrm>
          <a:prstGeom prst="rect">
            <a:avLst/>
          </a:prstGeom>
          <a:noFill/>
          <a:ln w="9525">
            <a:noFill/>
            <a:miter lim="800000"/>
            <a:headEnd/>
            <a:tailEnd/>
          </a:ln>
          <a:effectLst/>
        </p:spPr>
        <p:txBody>
          <a:bodyPr wrap="square" lIns="82141" tIns="41069" rIns="82141" bIns="41069" anchor="b" anchorCtr="0">
            <a:spAutoFit/>
          </a:bodyPr>
          <a:lstStyle/>
          <a:p>
            <a:pPr defTabSz="814563" fontAlgn="auto">
              <a:spcBef>
                <a:spcPts val="0"/>
              </a:spcBef>
              <a:spcAft>
                <a:spcPts val="0"/>
              </a:spcAft>
            </a:pPr>
            <a:r>
              <a:rPr lang="en-US" sz="800" dirty="0" smtClean="0">
                <a:solidFill>
                  <a:srgbClr val="FFFFFF"/>
                </a:solidFill>
                <a:latin typeface="CiscoSansTT Light"/>
                <a:ea typeface="+mn-ea"/>
                <a:cs typeface="CiscoSans Thin"/>
              </a:rPr>
              <a:t>© 2013-2014  Cisco and/or its affiliates. All rights reserved.</a:t>
            </a:r>
            <a:endParaRPr lang="en-US" sz="800" dirty="0">
              <a:solidFill>
                <a:srgbClr val="FFFFFF"/>
              </a:solidFill>
              <a:latin typeface="CiscoSansTT Light"/>
              <a:ea typeface="+mn-ea"/>
              <a:cs typeface="CiscoSans Thin"/>
            </a:endParaRPr>
          </a:p>
        </p:txBody>
      </p:sp>
    </p:spTree>
    <p:extLst>
      <p:ext uri="{BB962C8B-B14F-4D97-AF65-F5344CB8AC3E}">
        <p14:creationId xmlns:p14="http://schemas.microsoft.com/office/powerpoint/2010/main" val="192760754"/>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Portrait photo_right side">
    <p:bg>
      <p:bgRef idx="1001">
        <a:schemeClr val="bg2"/>
      </p:bgRef>
    </p:bg>
    <p:spTree>
      <p:nvGrpSpPr>
        <p:cNvPr id="1" name=""/>
        <p:cNvGrpSpPr/>
        <p:nvPr/>
      </p:nvGrpSpPr>
      <p:grpSpPr>
        <a:xfrm>
          <a:off x="0" y="0"/>
          <a:ext cx="0" cy="0"/>
          <a:chOff x="0" y="0"/>
          <a:chExt cx="0" cy="0"/>
        </a:xfrm>
      </p:grpSpPr>
      <p:sp>
        <p:nvSpPr>
          <p:cNvPr id="40" name="Rectangle 39"/>
          <p:cNvSpPr/>
          <p:nvPr/>
        </p:nvSpPr>
        <p:spPr>
          <a:xfrm>
            <a:off x="6658566" y="859536"/>
            <a:ext cx="4841484" cy="5029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63" tIns="45732" rIns="91463" bIns="45732" rtlCol="0" anchor="ctr"/>
          <a:lstStyle/>
          <a:p>
            <a:pPr algn="ctr" defTabSz="609676" fontAlgn="auto">
              <a:spcBef>
                <a:spcPts val="0"/>
              </a:spcBef>
              <a:spcAft>
                <a:spcPts val="0"/>
              </a:spcAft>
            </a:pPr>
            <a:endParaRPr lang="en-US" sz="2400" dirty="0">
              <a:solidFill>
                <a:srgbClr val="FFFFFF"/>
              </a:solidFill>
              <a:latin typeface="CiscoSansTT ExtraLight"/>
            </a:endParaRPr>
          </a:p>
        </p:txBody>
      </p:sp>
      <p:sp>
        <p:nvSpPr>
          <p:cNvPr id="26" name="Picture Placeholder 25"/>
          <p:cNvSpPr>
            <a:spLocks noGrp="1"/>
          </p:cNvSpPr>
          <p:nvPr>
            <p:ph type="pic" sz="quarter" idx="10"/>
          </p:nvPr>
        </p:nvSpPr>
        <p:spPr>
          <a:xfrm>
            <a:off x="6658566" y="859536"/>
            <a:ext cx="4841484" cy="5029200"/>
          </a:xfrm>
          <a:prstGeom prst="rect">
            <a:avLst/>
          </a:prstGeom>
          <a:solidFill>
            <a:schemeClr val="bg1">
              <a:alpha val="30000"/>
            </a:schemeClr>
          </a:solidFill>
          <a:ln>
            <a:solidFill>
              <a:schemeClr val="bg2"/>
            </a:solidFill>
          </a:ln>
          <a:effectLst/>
        </p:spPr>
        <p:txBody>
          <a:bodyPr lIns="121935" tIns="60968" rIns="121935" bIns="60968" anchor="ctr" anchorCtr="0"/>
          <a:lstStyle>
            <a:lvl1pPr algn="ctr">
              <a:buFontTx/>
              <a:buNone/>
              <a:defRPr>
                <a:solidFill>
                  <a:schemeClr val="tx1"/>
                </a:solidFill>
                <a:latin typeface="+mj-lt"/>
              </a:defRPr>
            </a:lvl1pPr>
          </a:lstStyle>
          <a:p>
            <a:r>
              <a:rPr lang="en-US" dirty="0" smtClean="0"/>
              <a:t>Click icon to add picture</a:t>
            </a:r>
            <a:endParaRPr lang="en-US" dirty="0"/>
          </a:p>
        </p:txBody>
      </p:sp>
      <p:sp>
        <p:nvSpPr>
          <p:cNvPr id="9" name="Title 8"/>
          <p:cNvSpPr>
            <a:spLocks noGrp="1"/>
          </p:cNvSpPr>
          <p:nvPr>
            <p:ph type="title"/>
          </p:nvPr>
        </p:nvSpPr>
        <p:spPr>
          <a:xfrm>
            <a:off x="339915" y="728974"/>
            <a:ext cx="5801401" cy="1085313"/>
          </a:xfrm>
        </p:spPr>
        <p:txBody>
          <a:bodyPr anchor="t">
            <a:noAutofit/>
          </a:bodyPr>
          <a:lstStyle>
            <a:lvl1pPr>
              <a:lnSpc>
                <a:spcPct val="90000"/>
              </a:lnSpc>
              <a:defRPr sz="3300">
                <a:solidFill>
                  <a:schemeClr val="tx1"/>
                </a:solidFill>
                <a:latin typeface="+mj-lt"/>
              </a:defRPr>
            </a:lvl1pPr>
          </a:lstStyle>
          <a:p>
            <a:r>
              <a:rPr lang="en-US" smtClean="0"/>
              <a:t>Click to edit Master title style</a:t>
            </a:r>
            <a:endParaRPr lang="en-US" dirty="0"/>
          </a:p>
        </p:txBody>
      </p:sp>
      <p:sp>
        <p:nvSpPr>
          <p:cNvPr id="8" name="Rectangle 4"/>
          <p:cNvSpPr>
            <a:spLocks noChangeArrowheads="1"/>
          </p:cNvSpPr>
          <p:nvPr userDrawn="1"/>
        </p:nvSpPr>
        <p:spPr bwMode="ltGray">
          <a:xfrm>
            <a:off x="354314" y="6555459"/>
            <a:ext cx="4561874" cy="206047"/>
          </a:xfrm>
          <a:prstGeom prst="rect">
            <a:avLst/>
          </a:prstGeom>
          <a:noFill/>
          <a:ln w="9525">
            <a:noFill/>
            <a:miter lim="800000"/>
            <a:headEnd/>
            <a:tailEnd/>
          </a:ln>
          <a:effectLst/>
        </p:spPr>
        <p:txBody>
          <a:bodyPr wrap="square" lIns="82145" tIns="41072" rIns="82145" bIns="41072" anchor="b" anchorCtr="0">
            <a:spAutoFit/>
          </a:bodyPr>
          <a:lstStyle/>
          <a:p>
            <a:pPr defTabSz="814598" fontAlgn="auto">
              <a:spcBef>
                <a:spcPts val="0"/>
              </a:spcBef>
              <a:spcAft>
                <a:spcPts val="0"/>
              </a:spcAft>
            </a:pPr>
            <a:r>
              <a:rPr lang="en-US" sz="800" dirty="0" smtClean="0">
                <a:solidFill>
                  <a:srgbClr val="272848"/>
                </a:solidFill>
                <a:latin typeface="CiscoSansTT Light"/>
                <a:ea typeface="+mn-ea"/>
              </a:rPr>
              <a:t>© 2013  Cisco and/or its affiliates. All rights reserved.</a:t>
            </a:r>
            <a:endParaRPr lang="en-US" sz="800" dirty="0">
              <a:solidFill>
                <a:srgbClr val="272848"/>
              </a:solidFill>
              <a:latin typeface="CiscoSansTT Light"/>
              <a:ea typeface="+mn-ea"/>
            </a:endParaRPr>
          </a:p>
        </p:txBody>
      </p:sp>
      <p:sp>
        <p:nvSpPr>
          <p:cNvPr id="10" name="Rectangle 7"/>
          <p:cNvSpPr>
            <a:spLocks noChangeArrowheads="1"/>
          </p:cNvSpPr>
          <p:nvPr userDrawn="1"/>
        </p:nvSpPr>
        <p:spPr bwMode="ltGray">
          <a:xfrm>
            <a:off x="11553981" y="6549611"/>
            <a:ext cx="290929" cy="206057"/>
          </a:xfrm>
          <a:prstGeom prst="rect">
            <a:avLst/>
          </a:prstGeom>
          <a:noFill/>
          <a:ln w="9525" algn="ctr">
            <a:noFill/>
            <a:miter lim="800000"/>
            <a:headEnd/>
            <a:tailEnd/>
          </a:ln>
          <a:effectLst/>
        </p:spPr>
        <p:txBody>
          <a:bodyPr wrap="none" lIns="82145" tIns="41072" rIns="82145" bIns="41072" anchor="b">
            <a:spAutoFit/>
          </a:bodyPr>
          <a:lstStyle/>
          <a:p>
            <a:pPr algn="r" defTabSz="814598" fontAlgn="auto">
              <a:spcBef>
                <a:spcPts val="0"/>
              </a:spcBef>
              <a:spcAft>
                <a:spcPts val="0"/>
              </a:spcAft>
            </a:pPr>
            <a:fld id="{DFCF27A5-1A5B-48D3-A060-2758FFBB1ADD}" type="slidenum">
              <a:rPr lang="en-US" sz="800">
                <a:solidFill>
                  <a:srgbClr val="272848"/>
                </a:solidFill>
                <a:latin typeface="CiscoSansTT Light"/>
                <a:ea typeface="+mn-ea"/>
              </a:rPr>
              <a:pPr algn="r" defTabSz="814598" fontAlgn="auto">
                <a:spcBef>
                  <a:spcPts val="0"/>
                </a:spcBef>
                <a:spcAft>
                  <a:spcPts val="0"/>
                </a:spcAft>
              </a:pPr>
              <a:t>‹#›</a:t>
            </a:fld>
            <a:endParaRPr lang="en-US" sz="800" dirty="0">
              <a:solidFill>
                <a:srgbClr val="272848"/>
              </a:solidFill>
              <a:latin typeface="CiscoSansTT Light"/>
              <a:ea typeface="+mn-ea"/>
            </a:endParaRPr>
          </a:p>
        </p:txBody>
      </p:sp>
      <p:sp>
        <p:nvSpPr>
          <p:cNvPr id="11" name="Rectangle 5"/>
          <p:cNvSpPr>
            <a:spLocks noChangeArrowheads="1"/>
          </p:cNvSpPr>
          <p:nvPr userDrawn="1"/>
        </p:nvSpPr>
        <p:spPr bwMode="ltGray">
          <a:xfrm>
            <a:off x="10420389" y="6576141"/>
            <a:ext cx="1016790" cy="206040"/>
          </a:xfrm>
          <a:prstGeom prst="rect">
            <a:avLst/>
          </a:prstGeom>
          <a:noFill/>
          <a:ln w="9525">
            <a:noFill/>
            <a:miter lim="800000"/>
            <a:headEnd/>
            <a:tailEnd/>
          </a:ln>
          <a:effectLst/>
        </p:spPr>
        <p:txBody>
          <a:bodyPr wrap="none" lIns="82141" tIns="41069" rIns="82141" bIns="41069" anchor="b">
            <a:spAutoFit/>
          </a:bodyPr>
          <a:lstStyle/>
          <a:p>
            <a:pPr algn="r" defTabSz="814563" fontAlgn="auto">
              <a:spcBef>
                <a:spcPts val="0"/>
              </a:spcBef>
              <a:spcAft>
                <a:spcPts val="0"/>
              </a:spcAft>
            </a:pPr>
            <a:r>
              <a:rPr lang="en-US" sz="800" dirty="0">
                <a:solidFill>
                  <a:srgbClr val="FFFFFF"/>
                </a:solidFill>
                <a:latin typeface="CiscoSansTT Light"/>
                <a:ea typeface="+mn-ea"/>
                <a:cs typeface="CiscoSans Thin"/>
              </a:rPr>
              <a:t>Cisco Confidential</a:t>
            </a:r>
          </a:p>
        </p:txBody>
      </p:sp>
      <p:sp>
        <p:nvSpPr>
          <p:cNvPr id="12" name="Rectangle 7"/>
          <p:cNvSpPr>
            <a:spLocks noChangeArrowheads="1"/>
          </p:cNvSpPr>
          <p:nvPr userDrawn="1"/>
        </p:nvSpPr>
        <p:spPr bwMode="ltGray">
          <a:xfrm>
            <a:off x="11553989" y="6572026"/>
            <a:ext cx="290921" cy="206051"/>
          </a:xfrm>
          <a:prstGeom prst="rect">
            <a:avLst/>
          </a:prstGeom>
          <a:noFill/>
          <a:ln w="9525" algn="ctr">
            <a:noFill/>
            <a:miter lim="800000"/>
            <a:headEnd/>
            <a:tailEnd/>
          </a:ln>
          <a:effectLst/>
        </p:spPr>
        <p:txBody>
          <a:bodyPr wrap="none" lIns="82141" tIns="41069" rIns="82141" bIns="41069" anchor="b">
            <a:spAutoFit/>
          </a:bodyPr>
          <a:lstStyle/>
          <a:p>
            <a:pPr algn="r" defTabSz="814563" fontAlgn="auto">
              <a:spcBef>
                <a:spcPts val="0"/>
              </a:spcBef>
              <a:spcAft>
                <a:spcPts val="0"/>
              </a:spcAft>
            </a:pPr>
            <a:fld id="{DFCF27A5-1A5B-48D3-A060-2758FFBB1ADD}" type="slidenum">
              <a:rPr lang="en-US" sz="800">
                <a:solidFill>
                  <a:srgbClr val="FFFFFF"/>
                </a:solidFill>
                <a:latin typeface="CiscoSansTT Light"/>
                <a:ea typeface="+mn-ea"/>
                <a:cs typeface="CiscoSans Thin"/>
              </a:rPr>
              <a:pPr algn="r" defTabSz="814563" fontAlgn="auto">
                <a:spcBef>
                  <a:spcPts val="0"/>
                </a:spcBef>
                <a:spcAft>
                  <a:spcPts val="0"/>
                </a:spcAft>
              </a:pPr>
              <a:t>‹#›</a:t>
            </a:fld>
            <a:endParaRPr lang="en-US" sz="800" dirty="0">
              <a:solidFill>
                <a:srgbClr val="FFFFFF"/>
              </a:solidFill>
              <a:latin typeface="CiscoSansTT Light"/>
              <a:ea typeface="+mn-ea"/>
              <a:cs typeface="CiscoSans Thin"/>
            </a:endParaRPr>
          </a:p>
        </p:txBody>
      </p:sp>
      <p:sp>
        <p:nvSpPr>
          <p:cNvPr id="14" name="Rectangle 4"/>
          <p:cNvSpPr>
            <a:spLocks noChangeArrowheads="1"/>
          </p:cNvSpPr>
          <p:nvPr userDrawn="1"/>
        </p:nvSpPr>
        <p:spPr bwMode="ltGray">
          <a:xfrm>
            <a:off x="389493" y="6555465"/>
            <a:ext cx="4561874" cy="206040"/>
          </a:xfrm>
          <a:prstGeom prst="rect">
            <a:avLst/>
          </a:prstGeom>
          <a:noFill/>
          <a:ln w="9525">
            <a:noFill/>
            <a:miter lim="800000"/>
            <a:headEnd/>
            <a:tailEnd/>
          </a:ln>
          <a:effectLst/>
        </p:spPr>
        <p:txBody>
          <a:bodyPr wrap="square" lIns="82141" tIns="41069" rIns="82141" bIns="41069" anchor="b" anchorCtr="0">
            <a:spAutoFit/>
          </a:bodyPr>
          <a:lstStyle/>
          <a:p>
            <a:pPr defTabSz="814563" fontAlgn="auto">
              <a:spcBef>
                <a:spcPts val="0"/>
              </a:spcBef>
              <a:spcAft>
                <a:spcPts val="0"/>
              </a:spcAft>
            </a:pPr>
            <a:r>
              <a:rPr lang="en-US" sz="800" dirty="0" smtClean="0">
                <a:solidFill>
                  <a:srgbClr val="FFFFFF"/>
                </a:solidFill>
                <a:latin typeface="CiscoSansTT Light"/>
                <a:ea typeface="+mn-ea"/>
                <a:cs typeface="CiscoSans Thin"/>
              </a:rPr>
              <a:t>© 2013-2014  Cisco and/or its affiliates. All rights reserved.</a:t>
            </a:r>
            <a:endParaRPr lang="en-US" sz="800" dirty="0">
              <a:solidFill>
                <a:srgbClr val="FFFFFF"/>
              </a:solidFill>
              <a:latin typeface="CiscoSansTT Light"/>
              <a:ea typeface="+mn-ea"/>
              <a:cs typeface="CiscoSans Thin"/>
            </a:endParaRPr>
          </a:p>
        </p:txBody>
      </p:sp>
    </p:spTree>
    <p:extLst>
      <p:ext uri="{BB962C8B-B14F-4D97-AF65-F5344CB8AC3E}">
        <p14:creationId xmlns:p14="http://schemas.microsoft.com/office/powerpoint/2010/main" val="3965782130"/>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465" y="0"/>
            <a:ext cx="12195175" cy="6858000"/>
          </a:xfrm>
          <a:prstGeom prst="rect">
            <a:avLst/>
          </a:prstGeom>
        </p:spPr>
        <p:txBody>
          <a:bodyPr vert="horz" lIns="121935" tIns="60968" rIns="121935" bIns="60968"/>
          <a:lstStyle>
            <a:lvl1pPr marL="0" indent="0" algn="ctr">
              <a:buNone/>
              <a:defRPr sz="2000" baseline="0">
                <a:latin typeface="+mn-lt"/>
                <a:cs typeface="CiscoSans ExtraLight"/>
              </a:defRPr>
            </a:lvl1pPr>
          </a:lstStyle>
          <a:p>
            <a:r>
              <a:rPr lang="en-US" dirty="0" smtClean="0"/>
              <a:t>Click icon to add picture</a:t>
            </a:r>
            <a:endParaRPr lang="en-US" dirty="0"/>
          </a:p>
        </p:txBody>
      </p:sp>
    </p:spTree>
    <p:extLst>
      <p:ext uri="{BB962C8B-B14F-4D97-AF65-F5344CB8AC3E}">
        <p14:creationId xmlns:p14="http://schemas.microsoft.com/office/powerpoint/2010/main" val="707472368"/>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10785" y="320841"/>
            <a:ext cx="11265641" cy="5877827"/>
          </a:xfrm>
          <a:prstGeom prst="rect">
            <a:avLst/>
          </a:prstGeom>
        </p:spPr>
        <p:txBody>
          <a:bodyPr vert="horz" lIns="121935" tIns="60968" rIns="121935" bIns="60968"/>
          <a:lstStyle>
            <a:lvl1pPr marL="0" indent="0" algn="ctr">
              <a:buNone/>
              <a:defRPr sz="2000" baseline="0">
                <a:latin typeface="+mn-lt"/>
                <a:cs typeface="CiscoSans ExtraLight"/>
              </a:defRPr>
            </a:lvl1pPr>
          </a:lstStyle>
          <a:p>
            <a:r>
              <a:rPr lang="en-US" dirty="0" smtClean="0"/>
              <a:t>Click icon to add picture</a:t>
            </a:r>
            <a:endParaRPr lang="en-US" dirty="0"/>
          </a:p>
        </p:txBody>
      </p:sp>
    </p:spTree>
    <p:extLst>
      <p:ext uri="{BB962C8B-B14F-4D97-AF65-F5344CB8AC3E}">
        <p14:creationId xmlns:p14="http://schemas.microsoft.com/office/powerpoint/2010/main" val="3669924139"/>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2_Full bleed photo">
    <p:bg>
      <p:bgPr>
        <a:solidFill>
          <a:schemeClr val="tx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1"/>
            <a:ext cx="12195176" cy="6644639"/>
          </a:xfrm>
          <a:prstGeom prst="rect">
            <a:avLst/>
          </a:prstGeom>
        </p:spPr>
        <p:txBody>
          <a:bodyPr vert="horz" lIns="121935" tIns="60968" rIns="121935" bIns="60968"/>
          <a:lstStyle>
            <a:lvl1pPr marL="0" indent="0" algn="ctr">
              <a:buNone/>
              <a:defRPr sz="2000" baseline="0">
                <a:solidFill>
                  <a:schemeClr val="bg1"/>
                </a:solidFill>
                <a:latin typeface="+mn-lt"/>
                <a:cs typeface="CiscoSans ExtraLight"/>
              </a:defRPr>
            </a:lvl1pPr>
          </a:lstStyle>
          <a:p>
            <a:r>
              <a:rPr lang="en-US" dirty="0" smtClean="0"/>
              <a:t>Click icon to add picture</a:t>
            </a:r>
            <a:endParaRPr lang="en-US" dirty="0"/>
          </a:p>
        </p:txBody>
      </p:sp>
      <p:cxnSp>
        <p:nvCxnSpPr>
          <p:cNvPr id="7" name="Straight Connector 6"/>
          <p:cNvCxnSpPr/>
          <p:nvPr userDrawn="1"/>
        </p:nvCxnSpPr>
        <p:spPr>
          <a:xfrm>
            <a:off x="0" y="6743700"/>
            <a:ext cx="1219517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3882516"/>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Wide screen video">
    <p:bg>
      <p:bgRef idx="1001">
        <a:schemeClr val="bg2"/>
      </p:bgRef>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3890034" y="777240"/>
            <a:ext cx="7867936" cy="4425696"/>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91459" tIns="45731" rIns="91459" bIns="45731" rtlCol="0" anchor="ctr">
            <a:normAutofit/>
          </a:bodyPr>
          <a:lstStyle>
            <a:lvl1pPr marL="0" indent="0" algn="ctr" defTabSz="914597" rtl="0" eaLnBrk="1" latinLnBrk="0" hangingPunct="1">
              <a:lnSpc>
                <a:spcPct val="95000"/>
              </a:lnSpc>
              <a:spcBef>
                <a:spcPts val="1440"/>
              </a:spcBef>
              <a:buClr>
                <a:srgbClr val="92D050"/>
              </a:buClr>
              <a:buSzPct val="90000"/>
              <a:buFont typeface="Arial" pitchFamily="34" charset="0"/>
              <a:buNone/>
              <a:tabLst/>
              <a:defRPr lang="en-US" sz="1900" kern="1200" baseline="0" smtClean="0">
                <a:solidFill>
                  <a:schemeClr val="lt1"/>
                </a:solidFill>
                <a:latin typeface="+mn-lt"/>
                <a:ea typeface="+mn-ea"/>
                <a:cs typeface="CiscoSans"/>
              </a:defRPr>
            </a:lvl1pPr>
          </a:lstStyle>
          <a:p>
            <a:r>
              <a:rPr lang="en-US" dirty="0" smtClean="0"/>
              <a:t>Click icon to add media</a:t>
            </a:r>
            <a:endParaRPr lang="en-US" dirty="0"/>
          </a:p>
        </p:txBody>
      </p:sp>
      <p:sp>
        <p:nvSpPr>
          <p:cNvPr id="37" name="Rectangle 5"/>
          <p:cNvSpPr>
            <a:spLocks noChangeArrowheads="1"/>
          </p:cNvSpPr>
          <p:nvPr userDrawn="1"/>
        </p:nvSpPr>
        <p:spPr bwMode="ltGray">
          <a:xfrm>
            <a:off x="10420389" y="6576141"/>
            <a:ext cx="1016790" cy="206040"/>
          </a:xfrm>
          <a:prstGeom prst="rect">
            <a:avLst/>
          </a:prstGeom>
          <a:noFill/>
          <a:ln w="9525">
            <a:noFill/>
            <a:miter lim="800000"/>
            <a:headEnd/>
            <a:tailEnd/>
          </a:ln>
          <a:effectLst/>
        </p:spPr>
        <p:txBody>
          <a:bodyPr wrap="none" lIns="82141" tIns="41069" rIns="82141" bIns="41069" anchor="b">
            <a:spAutoFit/>
          </a:bodyPr>
          <a:lstStyle/>
          <a:p>
            <a:pPr algn="r" defTabSz="814563" fontAlgn="auto">
              <a:spcBef>
                <a:spcPts val="0"/>
              </a:spcBef>
              <a:spcAft>
                <a:spcPts val="0"/>
              </a:spcAft>
            </a:pPr>
            <a:r>
              <a:rPr lang="en-US" sz="800" dirty="0">
                <a:solidFill>
                  <a:srgbClr val="FFFFFF"/>
                </a:solidFill>
                <a:latin typeface="CiscoSansTT Light"/>
                <a:ea typeface="+mn-ea"/>
                <a:cs typeface="CiscoSans Thin"/>
              </a:rPr>
              <a:t>Cisco Confidential</a:t>
            </a:r>
          </a:p>
        </p:txBody>
      </p:sp>
      <p:sp>
        <p:nvSpPr>
          <p:cNvPr id="38" name="Rectangle 7"/>
          <p:cNvSpPr>
            <a:spLocks noChangeArrowheads="1"/>
          </p:cNvSpPr>
          <p:nvPr userDrawn="1"/>
        </p:nvSpPr>
        <p:spPr bwMode="ltGray">
          <a:xfrm>
            <a:off x="11553989" y="6572026"/>
            <a:ext cx="290921" cy="206051"/>
          </a:xfrm>
          <a:prstGeom prst="rect">
            <a:avLst/>
          </a:prstGeom>
          <a:noFill/>
          <a:ln w="9525" algn="ctr">
            <a:noFill/>
            <a:miter lim="800000"/>
            <a:headEnd/>
            <a:tailEnd/>
          </a:ln>
          <a:effectLst/>
        </p:spPr>
        <p:txBody>
          <a:bodyPr wrap="none" lIns="82141" tIns="41069" rIns="82141" bIns="41069" anchor="b">
            <a:spAutoFit/>
          </a:bodyPr>
          <a:lstStyle/>
          <a:p>
            <a:pPr algn="r" defTabSz="814563" fontAlgn="auto">
              <a:spcBef>
                <a:spcPts val="0"/>
              </a:spcBef>
              <a:spcAft>
                <a:spcPts val="0"/>
              </a:spcAft>
            </a:pPr>
            <a:fld id="{DFCF27A5-1A5B-48D3-A060-2758FFBB1ADD}" type="slidenum">
              <a:rPr lang="en-US" sz="800">
                <a:solidFill>
                  <a:srgbClr val="FFFFFF"/>
                </a:solidFill>
                <a:latin typeface="CiscoSansTT Light"/>
                <a:ea typeface="+mn-ea"/>
                <a:cs typeface="CiscoSans Thin"/>
              </a:rPr>
              <a:pPr algn="r" defTabSz="814563" fontAlgn="auto">
                <a:spcBef>
                  <a:spcPts val="0"/>
                </a:spcBef>
                <a:spcAft>
                  <a:spcPts val="0"/>
                </a:spcAft>
              </a:pPr>
              <a:t>‹#›</a:t>
            </a:fld>
            <a:endParaRPr lang="en-US" sz="800" dirty="0">
              <a:solidFill>
                <a:srgbClr val="FFFFFF"/>
              </a:solidFill>
              <a:latin typeface="CiscoSansTT Light"/>
              <a:ea typeface="+mn-ea"/>
              <a:cs typeface="CiscoSans Thin"/>
            </a:endParaRPr>
          </a:p>
        </p:txBody>
      </p:sp>
      <p:sp>
        <p:nvSpPr>
          <p:cNvPr id="39" name="Rectangle 4"/>
          <p:cNvSpPr>
            <a:spLocks noChangeArrowheads="1"/>
          </p:cNvSpPr>
          <p:nvPr userDrawn="1"/>
        </p:nvSpPr>
        <p:spPr bwMode="ltGray">
          <a:xfrm>
            <a:off x="389493" y="6555465"/>
            <a:ext cx="4561874" cy="206040"/>
          </a:xfrm>
          <a:prstGeom prst="rect">
            <a:avLst/>
          </a:prstGeom>
          <a:noFill/>
          <a:ln w="9525">
            <a:noFill/>
            <a:miter lim="800000"/>
            <a:headEnd/>
            <a:tailEnd/>
          </a:ln>
          <a:effectLst/>
        </p:spPr>
        <p:txBody>
          <a:bodyPr wrap="square" lIns="82141" tIns="41069" rIns="82141" bIns="41069" anchor="b" anchorCtr="0">
            <a:spAutoFit/>
          </a:bodyPr>
          <a:lstStyle/>
          <a:p>
            <a:pPr defTabSz="814563" fontAlgn="auto">
              <a:spcBef>
                <a:spcPts val="0"/>
              </a:spcBef>
              <a:spcAft>
                <a:spcPts val="0"/>
              </a:spcAft>
            </a:pPr>
            <a:r>
              <a:rPr lang="en-US" sz="800" dirty="0" smtClean="0">
                <a:solidFill>
                  <a:srgbClr val="FFFFFF"/>
                </a:solidFill>
                <a:latin typeface="CiscoSansTT Light"/>
                <a:ea typeface="+mn-ea"/>
                <a:cs typeface="CiscoSans Thin"/>
              </a:rPr>
              <a:t>© 2013-2014  Cisco and/or its affiliates. All rights reserved.</a:t>
            </a:r>
            <a:endParaRPr lang="en-US" sz="800" dirty="0">
              <a:solidFill>
                <a:srgbClr val="FFFFFF"/>
              </a:solidFill>
              <a:latin typeface="CiscoSansTT Light"/>
              <a:ea typeface="+mn-ea"/>
              <a:cs typeface="CiscoSans Thin"/>
            </a:endParaRPr>
          </a:p>
        </p:txBody>
      </p:sp>
    </p:spTree>
    <p:extLst>
      <p:ext uri="{BB962C8B-B14F-4D97-AF65-F5344CB8AC3E}">
        <p14:creationId xmlns:p14="http://schemas.microsoft.com/office/powerpoint/2010/main" val="2393802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标题 1"/>
          <p:cNvSpPr>
            <a:spLocks noGrp="1"/>
          </p:cNvSpPr>
          <p:nvPr>
            <p:ph type="title"/>
          </p:nvPr>
        </p:nvSpPr>
        <p:spPr>
          <a:xfrm>
            <a:off x="876301" y="325439"/>
            <a:ext cx="10442574" cy="871537"/>
          </a:xfrm>
          <a:prstGeom prst="rect">
            <a:avLst/>
          </a:prstGeom>
        </p:spPr>
        <p:txBody>
          <a:bodyPr/>
          <a:lstStyle/>
          <a:p>
            <a:r>
              <a:rPr lang="en-US" altLang="zh-CN" dirty="0" smtClean="0"/>
              <a:t>Click to edit Master title style</a:t>
            </a:r>
            <a:endParaRPr lang="zh-CN" altLang="en-US" dirty="0"/>
          </a:p>
        </p:txBody>
      </p:sp>
      <p:sp>
        <p:nvSpPr>
          <p:cNvPr id="3" name="内容占位符 2"/>
          <p:cNvSpPr>
            <a:spLocks noGrp="1"/>
          </p:cNvSpPr>
          <p:nvPr>
            <p:ph idx="1"/>
          </p:nvPr>
        </p:nvSpPr>
        <p:spPr>
          <a:xfrm>
            <a:off x="876299" y="1264920"/>
            <a:ext cx="10442575" cy="4907280"/>
          </a:xfrm>
          <a:prstGeom prst="rect">
            <a:avLst/>
          </a:prstGeom>
        </p:spPr>
        <p:txBody>
          <a:bodyPr/>
          <a:lstStyle/>
          <a:p>
            <a:pPr lvl="0"/>
            <a:r>
              <a:rPr lang="en-US" altLang="zh-CN" dirty="0" smtClean="0"/>
              <a:t>Click to edit Master text styles</a:t>
            </a:r>
            <a:endParaRPr lang="zh-CN" altLang="en-US" dirty="0" smtClean="0"/>
          </a:p>
          <a:p>
            <a:pPr lvl="1"/>
            <a:r>
              <a:rPr lang="en-US" altLang="zh-CN" dirty="0" smtClean="0"/>
              <a:t>Second level</a:t>
            </a:r>
            <a:endParaRPr lang="zh-CN" altLang="en-US" dirty="0" smtClean="0"/>
          </a:p>
          <a:p>
            <a:pPr lvl="2"/>
            <a:r>
              <a:rPr lang="en-US" altLang="zh-CN" dirty="0" smtClean="0"/>
              <a:t>Third level</a:t>
            </a:r>
            <a:endParaRPr lang="zh-CN" altLang="en-US" dirty="0" smtClean="0"/>
          </a:p>
          <a:p>
            <a:pPr lvl="3"/>
            <a:r>
              <a:rPr lang="en-US" altLang="zh-CN" dirty="0" smtClean="0"/>
              <a:t>Fourth level</a:t>
            </a:r>
            <a:endParaRPr lang="zh-CN" altLang="en-US" dirty="0" smtClean="0"/>
          </a:p>
          <a:p>
            <a:pPr lvl="4"/>
            <a:r>
              <a:rPr lang="en-US" altLang="zh-CN" dirty="0" smtClean="0"/>
              <a:t>Fifth level</a:t>
            </a:r>
            <a:endParaRPr lang="zh-CN" altLang="en-US" dirty="0" smtClean="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Standard video">
    <p:bg>
      <p:bgRef idx="1001">
        <a:schemeClr val="bg2"/>
      </p:bgRef>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5857018" y="778669"/>
            <a:ext cx="5900952" cy="4425696"/>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91459" tIns="45731" rIns="91459" bIns="45731" rtlCol="0" anchor="ctr">
            <a:normAutofit/>
          </a:bodyPr>
          <a:lstStyle>
            <a:lvl1pPr marL="0" indent="0" algn="ctr" defTabSz="914597" rtl="0" eaLnBrk="1" latinLnBrk="0" hangingPunct="1">
              <a:lnSpc>
                <a:spcPct val="95000"/>
              </a:lnSpc>
              <a:spcBef>
                <a:spcPts val="1440"/>
              </a:spcBef>
              <a:buClr>
                <a:srgbClr val="92D050"/>
              </a:buClr>
              <a:buSzPct val="90000"/>
              <a:buFont typeface="Arial" pitchFamily="34" charset="0"/>
              <a:buNone/>
              <a:tabLst/>
              <a:defRPr lang="en-US" sz="1900" kern="1200">
                <a:solidFill>
                  <a:schemeClr val="lt1"/>
                </a:solidFill>
                <a:latin typeface="+mn-lt"/>
                <a:ea typeface="+mn-ea"/>
                <a:cs typeface="CiscoSans"/>
              </a:defRPr>
            </a:lvl1pPr>
          </a:lstStyle>
          <a:p>
            <a:r>
              <a:rPr lang="en-US" dirty="0" smtClean="0"/>
              <a:t>Click icon to add media</a:t>
            </a:r>
            <a:endParaRPr lang="en-US" dirty="0"/>
          </a:p>
        </p:txBody>
      </p:sp>
      <p:sp>
        <p:nvSpPr>
          <p:cNvPr id="19" name="Rectangle 5"/>
          <p:cNvSpPr>
            <a:spLocks noChangeArrowheads="1"/>
          </p:cNvSpPr>
          <p:nvPr userDrawn="1"/>
        </p:nvSpPr>
        <p:spPr bwMode="ltGray">
          <a:xfrm>
            <a:off x="10420389" y="6576141"/>
            <a:ext cx="1016790" cy="206040"/>
          </a:xfrm>
          <a:prstGeom prst="rect">
            <a:avLst/>
          </a:prstGeom>
          <a:noFill/>
          <a:ln w="9525">
            <a:noFill/>
            <a:miter lim="800000"/>
            <a:headEnd/>
            <a:tailEnd/>
          </a:ln>
          <a:effectLst/>
        </p:spPr>
        <p:txBody>
          <a:bodyPr wrap="none" lIns="82141" tIns="41069" rIns="82141" bIns="41069" anchor="b">
            <a:spAutoFit/>
          </a:bodyPr>
          <a:lstStyle/>
          <a:p>
            <a:pPr algn="r" defTabSz="814563" fontAlgn="auto">
              <a:spcBef>
                <a:spcPts val="0"/>
              </a:spcBef>
              <a:spcAft>
                <a:spcPts val="0"/>
              </a:spcAft>
            </a:pPr>
            <a:r>
              <a:rPr lang="en-US" sz="800" dirty="0">
                <a:solidFill>
                  <a:srgbClr val="FFFFFF"/>
                </a:solidFill>
                <a:latin typeface="CiscoSansTT Light"/>
                <a:ea typeface="+mn-ea"/>
                <a:cs typeface="CiscoSans Thin"/>
              </a:rPr>
              <a:t>Cisco Confidential</a:t>
            </a:r>
          </a:p>
        </p:txBody>
      </p:sp>
      <p:sp>
        <p:nvSpPr>
          <p:cNvPr id="22" name="Rectangle 7"/>
          <p:cNvSpPr>
            <a:spLocks noChangeArrowheads="1"/>
          </p:cNvSpPr>
          <p:nvPr userDrawn="1"/>
        </p:nvSpPr>
        <p:spPr bwMode="ltGray">
          <a:xfrm>
            <a:off x="11553989" y="6572026"/>
            <a:ext cx="290921" cy="206051"/>
          </a:xfrm>
          <a:prstGeom prst="rect">
            <a:avLst/>
          </a:prstGeom>
          <a:noFill/>
          <a:ln w="9525" algn="ctr">
            <a:noFill/>
            <a:miter lim="800000"/>
            <a:headEnd/>
            <a:tailEnd/>
          </a:ln>
          <a:effectLst/>
        </p:spPr>
        <p:txBody>
          <a:bodyPr wrap="none" lIns="82141" tIns="41069" rIns="82141" bIns="41069" anchor="b">
            <a:spAutoFit/>
          </a:bodyPr>
          <a:lstStyle/>
          <a:p>
            <a:pPr algn="r" defTabSz="814563" fontAlgn="auto">
              <a:spcBef>
                <a:spcPts val="0"/>
              </a:spcBef>
              <a:spcAft>
                <a:spcPts val="0"/>
              </a:spcAft>
            </a:pPr>
            <a:fld id="{DFCF27A5-1A5B-48D3-A060-2758FFBB1ADD}" type="slidenum">
              <a:rPr lang="en-US" sz="800">
                <a:solidFill>
                  <a:srgbClr val="FFFFFF"/>
                </a:solidFill>
                <a:latin typeface="CiscoSansTT Light"/>
                <a:ea typeface="+mn-ea"/>
                <a:cs typeface="CiscoSans Thin"/>
              </a:rPr>
              <a:pPr algn="r" defTabSz="814563" fontAlgn="auto">
                <a:spcBef>
                  <a:spcPts val="0"/>
                </a:spcBef>
                <a:spcAft>
                  <a:spcPts val="0"/>
                </a:spcAft>
              </a:pPr>
              <a:t>‹#›</a:t>
            </a:fld>
            <a:endParaRPr lang="en-US" sz="800" dirty="0">
              <a:solidFill>
                <a:srgbClr val="FFFFFF"/>
              </a:solidFill>
              <a:latin typeface="CiscoSansTT Light"/>
              <a:ea typeface="+mn-ea"/>
              <a:cs typeface="CiscoSans Thin"/>
            </a:endParaRPr>
          </a:p>
        </p:txBody>
      </p:sp>
      <p:sp>
        <p:nvSpPr>
          <p:cNvPr id="6" name="Rectangle 4"/>
          <p:cNvSpPr>
            <a:spLocks noChangeArrowheads="1"/>
          </p:cNvSpPr>
          <p:nvPr userDrawn="1"/>
        </p:nvSpPr>
        <p:spPr bwMode="ltGray">
          <a:xfrm>
            <a:off x="389493" y="6555465"/>
            <a:ext cx="4561874" cy="206040"/>
          </a:xfrm>
          <a:prstGeom prst="rect">
            <a:avLst/>
          </a:prstGeom>
          <a:noFill/>
          <a:ln w="9525">
            <a:noFill/>
            <a:miter lim="800000"/>
            <a:headEnd/>
            <a:tailEnd/>
          </a:ln>
          <a:effectLst/>
        </p:spPr>
        <p:txBody>
          <a:bodyPr wrap="square" lIns="82141" tIns="41069" rIns="82141" bIns="41069" anchor="b" anchorCtr="0">
            <a:spAutoFit/>
          </a:bodyPr>
          <a:lstStyle/>
          <a:p>
            <a:pPr defTabSz="814563" fontAlgn="auto">
              <a:spcBef>
                <a:spcPts val="0"/>
              </a:spcBef>
              <a:spcAft>
                <a:spcPts val="0"/>
              </a:spcAft>
            </a:pPr>
            <a:r>
              <a:rPr lang="en-US" sz="800" dirty="0" smtClean="0">
                <a:solidFill>
                  <a:srgbClr val="FFFFFF"/>
                </a:solidFill>
                <a:latin typeface="CiscoSansTT Light"/>
                <a:ea typeface="+mn-ea"/>
                <a:cs typeface="CiscoSans Thin"/>
              </a:rPr>
              <a:t>© 2013-2014  Cisco and/or its affiliates. All rights reserved.</a:t>
            </a:r>
            <a:endParaRPr lang="en-US" sz="800" dirty="0">
              <a:solidFill>
                <a:srgbClr val="FFFFFF"/>
              </a:solidFill>
              <a:latin typeface="CiscoSansTT Light"/>
              <a:ea typeface="+mn-ea"/>
              <a:cs typeface="CiscoSans Thin"/>
            </a:endParaRPr>
          </a:p>
        </p:txBody>
      </p:sp>
    </p:spTree>
    <p:extLst>
      <p:ext uri="{BB962C8B-B14F-4D97-AF65-F5344CB8AC3E}">
        <p14:creationId xmlns:p14="http://schemas.microsoft.com/office/powerpoint/2010/main" val="2445248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Blank_gradient only">
    <p:bg>
      <p:bgRef idx="1001">
        <a:schemeClr val="bg2"/>
      </p:bgRef>
    </p:bg>
    <p:spTree>
      <p:nvGrpSpPr>
        <p:cNvPr id="1" name=""/>
        <p:cNvGrpSpPr/>
        <p:nvPr/>
      </p:nvGrpSpPr>
      <p:grpSpPr>
        <a:xfrm>
          <a:off x="0" y="0"/>
          <a:ext cx="0" cy="0"/>
          <a:chOff x="0" y="0"/>
          <a:chExt cx="0" cy="0"/>
        </a:xfrm>
      </p:grpSpPr>
      <p:sp>
        <p:nvSpPr>
          <p:cNvPr id="6" name="Rectangle 5"/>
          <p:cNvSpPr>
            <a:spLocks noChangeArrowheads="1"/>
          </p:cNvSpPr>
          <p:nvPr userDrawn="1"/>
        </p:nvSpPr>
        <p:spPr bwMode="ltGray">
          <a:xfrm>
            <a:off x="10420389" y="6327964"/>
            <a:ext cx="1016790" cy="206040"/>
          </a:xfrm>
          <a:prstGeom prst="rect">
            <a:avLst/>
          </a:prstGeom>
          <a:noFill/>
          <a:ln w="9525">
            <a:noFill/>
            <a:miter lim="800000"/>
            <a:headEnd/>
            <a:tailEnd/>
          </a:ln>
          <a:effectLst/>
        </p:spPr>
        <p:txBody>
          <a:bodyPr wrap="none" lIns="82141" tIns="41069" rIns="82141" bIns="41069" anchor="b">
            <a:spAutoFit/>
          </a:bodyPr>
          <a:lstStyle/>
          <a:p>
            <a:pPr algn="r" defTabSz="814563" fontAlgn="auto">
              <a:spcBef>
                <a:spcPts val="0"/>
              </a:spcBef>
              <a:spcAft>
                <a:spcPts val="0"/>
              </a:spcAft>
            </a:pPr>
            <a:r>
              <a:rPr lang="en-US" sz="800" dirty="0">
                <a:solidFill>
                  <a:srgbClr val="FFFFFF"/>
                </a:solidFill>
                <a:latin typeface="CiscoSansTT Light"/>
                <a:ea typeface="+mn-ea"/>
                <a:cs typeface="CiscoSans Thin"/>
              </a:rPr>
              <a:t>Cisco Confidential</a:t>
            </a:r>
          </a:p>
        </p:txBody>
      </p:sp>
      <p:sp>
        <p:nvSpPr>
          <p:cNvPr id="7" name="Rectangle 7"/>
          <p:cNvSpPr>
            <a:spLocks noChangeArrowheads="1"/>
          </p:cNvSpPr>
          <p:nvPr userDrawn="1"/>
        </p:nvSpPr>
        <p:spPr bwMode="ltGray">
          <a:xfrm>
            <a:off x="11553989" y="6323849"/>
            <a:ext cx="290921" cy="206051"/>
          </a:xfrm>
          <a:prstGeom prst="rect">
            <a:avLst/>
          </a:prstGeom>
          <a:noFill/>
          <a:ln w="9525" algn="ctr">
            <a:noFill/>
            <a:miter lim="800000"/>
            <a:headEnd/>
            <a:tailEnd/>
          </a:ln>
          <a:effectLst/>
        </p:spPr>
        <p:txBody>
          <a:bodyPr wrap="none" lIns="82141" tIns="41069" rIns="82141" bIns="41069" anchor="b">
            <a:spAutoFit/>
          </a:bodyPr>
          <a:lstStyle/>
          <a:p>
            <a:pPr algn="r" defTabSz="814563" fontAlgn="auto">
              <a:spcBef>
                <a:spcPts val="0"/>
              </a:spcBef>
              <a:spcAft>
                <a:spcPts val="0"/>
              </a:spcAft>
            </a:pPr>
            <a:fld id="{DFCF27A5-1A5B-48D3-A060-2758FFBB1ADD}" type="slidenum">
              <a:rPr lang="en-US" sz="800">
                <a:solidFill>
                  <a:srgbClr val="FFFFFF"/>
                </a:solidFill>
                <a:latin typeface="CiscoSansTT Light"/>
                <a:ea typeface="+mn-ea"/>
                <a:cs typeface="CiscoSans Thin"/>
              </a:rPr>
              <a:pPr algn="r" defTabSz="814563" fontAlgn="auto">
                <a:spcBef>
                  <a:spcPts val="0"/>
                </a:spcBef>
                <a:spcAft>
                  <a:spcPts val="0"/>
                </a:spcAft>
              </a:pPr>
              <a:t>‹#›</a:t>
            </a:fld>
            <a:endParaRPr lang="en-US" sz="800" dirty="0">
              <a:solidFill>
                <a:srgbClr val="FFFFFF"/>
              </a:solidFill>
              <a:latin typeface="CiscoSansTT Light"/>
              <a:ea typeface="+mn-ea"/>
              <a:cs typeface="CiscoSans Thin"/>
            </a:endParaRPr>
          </a:p>
        </p:txBody>
      </p:sp>
      <p:sp>
        <p:nvSpPr>
          <p:cNvPr id="8" name="Rectangle 4"/>
          <p:cNvSpPr>
            <a:spLocks noChangeArrowheads="1"/>
          </p:cNvSpPr>
          <p:nvPr userDrawn="1"/>
        </p:nvSpPr>
        <p:spPr bwMode="ltGray">
          <a:xfrm>
            <a:off x="389493" y="6329697"/>
            <a:ext cx="4561874" cy="206040"/>
          </a:xfrm>
          <a:prstGeom prst="rect">
            <a:avLst/>
          </a:prstGeom>
          <a:noFill/>
          <a:ln w="9525">
            <a:noFill/>
            <a:miter lim="800000"/>
            <a:headEnd/>
            <a:tailEnd/>
          </a:ln>
          <a:effectLst/>
        </p:spPr>
        <p:txBody>
          <a:bodyPr wrap="square" lIns="82141" tIns="41069" rIns="82141" bIns="41069" anchor="b" anchorCtr="0">
            <a:spAutoFit/>
          </a:bodyPr>
          <a:lstStyle/>
          <a:p>
            <a:pPr defTabSz="814563" fontAlgn="auto">
              <a:spcBef>
                <a:spcPts val="0"/>
              </a:spcBef>
              <a:spcAft>
                <a:spcPts val="0"/>
              </a:spcAft>
            </a:pPr>
            <a:r>
              <a:rPr lang="en-US" sz="800" dirty="0" smtClean="0">
                <a:solidFill>
                  <a:srgbClr val="FFFFFF"/>
                </a:solidFill>
                <a:latin typeface="CiscoSansTT Light"/>
                <a:ea typeface="+mn-ea"/>
                <a:cs typeface="CiscoSans Thin"/>
              </a:rPr>
              <a:t>© 2013-2014  Cisco and/or its affiliates. All rights reserved.</a:t>
            </a:r>
            <a:endParaRPr lang="en-US" sz="800" dirty="0">
              <a:solidFill>
                <a:srgbClr val="FFFFFF"/>
              </a:solidFill>
              <a:latin typeface="CiscoSansTT Light"/>
              <a:ea typeface="+mn-ea"/>
              <a:cs typeface="CiscoSans Thin"/>
            </a:endParaRPr>
          </a:p>
        </p:txBody>
      </p:sp>
      <p:cxnSp>
        <p:nvCxnSpPr>
          <p:cNvPr id="9" name="Straight Connector 8"/>
          <p:cNvCxnSpPr/>
          <p:nvPr userDrawn="1"/>
        </p:nvCxnSpPr>
        <p:spPr>
          <a:xfrm>
            <a:off x="0" y="6743700"/>
            <a:ext cx="12195175"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2359345"/>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1_Blank_gradient only">
    <p:bg>
      <p:bgPr>
        <a:solidFill>
          <a:schemeClr val="accent5"/>
        </a:solidFill>
        <a:effectLst/>
      </p:bgPr>
    </p:bg>
    <p:spTree>
      <p:nvGrpSpPr>
        <p:cNvPr id="1" name=""/>
        <p:cNvGrpSpPr/>
        <p:nvPr/>
      </p:nvGrpSpPr>
      <p:grpSpPr>
        <a:xfrm>
          <a:off x="0" y="0"/>
          <a:ext cx="0" cy="0"/>
          <a:chOff x="0" y="0"/>
          <a:chExt cx="0" cy="0"/>
        </a:xfrm>
      </p:grpSpPr>
      <p:sp>
        <p:nvSpPr>
          <p:cNvPr id="6" name="Rectangle 5"/>
          <p:cNvSpPr>
            <a:spLocks noChangeArrowheads="1"/>
          </p:cNvSpPr>
          <p:nvPr userDrawn="1"/>
        </p:nvSpPr>
        <p:spPr bwMode="ltGray">
          <a:xfrm>
            <a:off x="10420389" y="6327964"/>
            <a:ext cx="1016790" cy="206040"/>
          </a:xfrm>
          <a:prstGeom prst="rect">
            <a:avLst/>
          </a:prstGeom>
          <a:noFill/>
          <a:ln w="9525">
            <a:noFill/>
            <a:miter lim="800000"/>
            <a:headEnd/>
            <a:tailEnd/>
          </a:ln>
          <a:effectLst/>
        </p:spPr>
        <p:txBody>
          <a:bodyPr wrap="none" lIns="82141" tIns="41069" rIns="82141" bIns="41069" anchor="b">
            <a:spAutoFit/>
          </a:bodyPr>
          <a:lstStyle/>
          <a:p>
            <a:pPr algn="r" defTabSz="814563" fontAlgn="auto">
              <a:spcBef>
                <a:spcPts val="0"/>
              </a:spcBef>
              <a:spcAft>
                <a:spcPts val="0"/>
              </a:spcAft>
            </a:pPr>
            <a:r>
              <a:rPr lang="en-US" sz="800" dirty="0">
                <a:solidFill>
                  <a:srgbClr val="FFFFFF"/>
                </a:solidFill>
                <a:latin typeface="CiscoSansTT Light"/>
                <a:ea typeface="+mn-ea"/>
                <a:cs typeface="CiscoSans Thin"/>
              </a:rPr>
              <a:t>Cisco Confidential</a:t>
            </a:r>
          </a:p>
        </p:txBody>
      </p:sp>
      <p:sp>
        <p:nvSpPr>
          <p:cNvPr id="7" name="Rectangle 7"/>
          <p:cNvSpPr>
            <a:spLocks noChangeArrowheads="1"/>
          </p:cNvSpPr>
          <p:nvPr userDrawn="1"/>
        </p:nvSpPr>
        <p:spPr bwMode="ltGray">
          <a:xfrm>
            <a:off x="11553989" y="6323849"/>
            <a:ext cx="290921" cy="206051"/>
          </a:xfrm>
          <a:prstGeom prst="rect">
            <a:avLst/>
          </a:prstGeom>
          <a:noFill/>
          <a:ln w="9525" algn="ctr">
            <a:noFill/>
            <a:miter lim="800000"/>
            <a:headEnd/>
            <a:tailEnd/>
          </a:ln>
          <a:effectLst/>
        </p:spPr>
        <p:txBody>
          <a:bodyPr wrap="none" lIns="82141" tIns="41069" rIns="82141" bIns="41069" anchor="b">
            <a:spAutoFit/>
          </a:bodyPr>
          <a:lstStyle/>
          <a:p>
            <a:pPr algn="r" defTabSz="814563" fontAlgn="auto">
              <a:spcBef>
                <a:spcPts val="0"/>
              </a:spcBef>
              <a:spcAft>
                <a:spcPts val="0"/>
              </a:spcAft>
            </a:pPr>
            <a:fld id="{DFCF27A5-1A5B-48D3-A060-2758FFBB1ADD}" type="slidenum">
              <a:rPr lang="en-US" sz="800">
                <a:solidFill>
                  <a:srgbClr val="FFFFFF"/>
                </a:solidFill>
                <a:latin typeface="CiscoSansTT Light"/>
                <a:ea typeface="+mn-ea"/>
                <a:cs typeface="CiscoSans Thin"/>
              </a:rPr>
              <a:pPr algn="r" defTabSz="814563" fontAlgn="auto">
                <a:spcBef>
                  <a:spcPts val="0"/>
                </a:spcBef>
                <a:spcAft>
                  <a:spcPts val="0"/>
                </a:spcAft>
              </a:pPr>
              <a:t>‹#›</a:t>
            </a:fld>
            <a:endParaRPr lang="en-US" sz="800" dirty="0">
              <a:solidFill>
                <a:srgbClr val="FFFFFF"/>
              </a:solidFill>
              <a:latin typeface="CiscoSansTT Light"/>
              <a:ea typeface="+mn-ea"/>
              <a:cs typeface="CiscoSans Thin"/>
            </a:endParaRPr>
          </a:p>
        </p:txBody>
      </p:sp>
      <p:sp>
        <p:nvSpPr>
          <p:cNvPr id="9" name="Rectangle 4"/>
          <p:cNvSpPr>
            <a:spLocks noChangeArrowheads="1"/>
          </p:cNvSpPr>
          <p:nvPr userDrawn="1"/>
        </p:nvSpPr>
        <p:spPr bwMode="ltGray">
          <a:xfrm>
            <a:off x="389493" y="6329697"/>
            <a:ext cx="4561874" cy="206040"/>
          </a:xfrm>
          <a:prstGeom prst="rect">
            <a:avLst/>
          </a:prstGeom>
          <a:noFill/>
          <a:ln w="9525">
            <a:noFill/>
            <a:miter lim="800000"/>
            <a:headEnd/>
            <a:tailEnd/>
          </a:ln>
          <a:effectLst/>
        </p:spPr>
        <p:txBody>
          <a:bodyPr wrap="square" lIns="82141" tIns="41069" rIns="82141" bIns="41069" anchor="b" anchorCtr="0">
            <a:spAutoFit/>
          </a:bodyPr>
          <a:lstStyle/>
          <a:p>
            <a:pPr defTabSz="814563" fontAlgn="auto">
              <a:spcBef>
                <a:spcPts val="0"/>
              </a:spcBef>
              <a:spcAft>
                <a:spcPts val="0"/>
              </a:spcAft>
            </a:pPr>
            <a:r>
              <a:rPr lang="en-US" sz="800" dirty="0" smtClean="0">
                <a:solidFill>
                  <a:srgbClr val="FFFFFF"/>
                </a:solidFill>
                <a:latin typeface="CiscoSansTT Light"/>
                <a:ea typeface="+mn-ea"/>
                <a:cs typeface="CiscoSans Thin"/>
              </a:rPr>
              <a:t>© 2013-2014  Cisco and/or its affiliates. All rights reserved.</a:t>
            </a:r>
            <a:endParaRPr lang="en-US" sz="800" dirty="0">
              <a:solidFill>
                <a:srgbClr val="FFFFFF"/>
              </a:solidFill>
              <a:latin typeface="CiscoSansTT Light"/>
              <a:ea typeface="+mn-ea"/>
              <a:cs typeface="CiscoSans Thin"/>
            </a:endParaRPr>
          </a:p>
        </p:txBody>
      </p:sp>
      <p:cxnSp>
        <p:nvCxnSpPr>
          <p:cNvPr id="8" name="Straight Connector 7"/>
          <p:cNvCxnSpPr/>
          <p:nvPr userDrawn="1"/>
        </p:nvCxnSpPr>
        <p:spPr>
          <a:xfrm>
            <a:off x="0" y="6743700"/>
            <a:ext cx="12195175"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8239927"/>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2_Blank_gradient only">
    <p:bg>
      <p:bgPr>
        <a:gradFill>
          <a:gsLst>
            <a:gs pos="0">
              <a:schemeClr val="accent1"/>
            </a:gs>
            <a:gs pos="100000">
              <a:schemeClr val="accent6"/>
            </a:gs>
          </a:gsLst>
          <a:lin ang="0" scaled="0"/>
        </a:gradFill>
        <a:effectLst/>
      </p:bgPr>
    </p:bg>
    <p:spTree>
      <p:nvGrpSpPr>
        <p:cNvPr id="1" name=""/>
        <p:cNvGrpSpPr/>
        <p:nvPr/>
      </p:nvGrpSpPr>
      <p:grpSpPr>
        <a:xfrm>
          <a:off x="0" y="0"/>
          <a:ext cx="0" cy="0"/>
          <a:chOff x="0" y="0"/>
          <a:chExt cx="0" cy="0"/>
        </a:xfrm>
      </p:grpSpPr>
      <p:sp>
        <p:nvSpPr>
          <p:cNvPr id="6" name="Rectangle 5"/>
          <p:cNvSpPr>
            <a:spLocks noChangeArrowheads="1"/>
          </p:cNvSpPr>
          <p:nvPr userDrawn="1"/>
        </p:nvSpPr>
        <p:spPr bwMode="ltGray">
          <a:xfrm>
            <a:off x="10420389" y="6327964"/>
            <a:ext cx="1016790" cy="206040"/>
          </a:xfrm>
          <a:prstGeom prst="rect">
            <a:avLst/>
          </a:prstGeom>
          <a:noFill/>
          <a:ln w="9525">
            <a:noFill/>
            <a:miter lim="800000"/>
            <a:headEnd/>
            <a:tailEnd/>
          </a:ln>
          <a:effectLst/>
        </p:spPr>
        <p:txBody>
          <a:bodyPr wrap="none" lIns="82141" tIns="41069" rIns="82141" bIns="41069" anchor="b">
            <a:spAutoFit/>
          </a:bodyPr>
          <a:lstStyle/>
          <a:p>
            <a:pPr algn="r" defTabSz="814563" fontAlgn="auto">
              <a:spcBef>
                <a:spcPts val="0"/>
              </a:spcBef>
              <a:spcAft>
                <a:spcPts val="0"/>
              </a:spcAft>
            </a:pPr>
            <a:r>
              <a:rPr lang="en-US" sz="800" dirty="0">
                <a:solidFill>
                  <a:srgbClr val="FFFFFF"/>
                </a:solidFill>
                <a:latin typeface="CiscoSansTT Light"/>
                <a:ea typeface="+mn-ea"/>
                <a:cs typeface="CiscoSans Thin"/>
              </a:rPr>
              <a:t>Cisco Confidential</a:t>
            </a:r>
          </a:p>
        </p:txBody>
      </p:sp>
      <p:sp>
        <p:nvSpPr>
          <p:cNvPr id="7" name="Rectangle 7"/>
          <p:cNvSpPr>
            <a:spLocks noChangeArrowheads="1"/>
          </p:cNvSpPr>
          <p:nvPr userDrawn="1"/>
        </p:nvSpPr>
        <p:spPr bwMode="ltGray">
          <a:xfrm>
            <a:off x="11553989" y="6323849"/>
            <a:ext cx="290921" cy="206051"/>
          </a:xfrm>
          <a:prstGeom prst="rect">
            <a:avLst/>
          </a:prstGeom>
          <a:noFill/>
          <a:ln w="9525" algn="ctr">
            <a:noFill/>
            <a:miter lim="800000"/>
            <a:headEnd/>
            <a:tailEnd/>
          </a:ln>
          <a:effectLst/>
        </p:spPr>
        <p:txBody>
          <a:bodyPr wrap="none" lIns="82141" tIns="41069" rIns="82141" bIns="41069" anchor="b">
            <a:spAutoFit/>
          </a:bodyPr>
          <a:lstStyle/>
          <a:p>
            <a:pPr algn="r" defTabSz="814563" fontAlgn="auto">
              <a:spcBef>
                <a:spcPts val="0"/>
              </a:spcBef>
              <a:spcAft>
                <a:spcPts val="0"/>
              </a:spcAft>
            </a:pPr>
            <a:fld id="{DFCF27A5-1A5B-48D3-A060-2758FFBB1ADD}" type="slidenum">
              <a:rPr lang="en-US" sz="800">
                <a:solidFill>
                  <a:srgbClr val="FFFFFF"/>
                </a:solidFill>
                <a:latin typeface="CiscoSansTT Light"/>
                <a:ea typeface="+mn-ea"/>
                <a:cs typeface="CiscoSans Thin"/>
              </a:rPr>
              <a:pPr algn="r" defTabSz="814563" fontAlgn="auto">
                <a:spcBef>
                  <a:spcPts val="0"/>
                </a:spcBef>
                <a:spcAft>
                  <a:spcPts val="0"/>
                </a:spcAft>
              </a:pPr>
              <a:t>‹#›</a:t>
            </a:fld>
            <a:endParaRPr lang="en-US" sz="800" dirty="0">
              <a:solidFill>
                <a:srgbClr val="FFFFFF"/>
              </a:solidFill>
              <a:latin typeface="CiscoSansTT Light"/>
              <a:ea typeface="+mn-ea"/>
              <a:cs typeface="CiscoSans Thin"/>
            </a:endParaRPr>
          </a:p>
        </p:txBody>
      </p:sp>
      <p:sp>
        <p:nvSpPr>
          <p:cNvPr id="9" name="Rectangle 4"/>
          <p:cNvSpPr>
            <a:spLocks noChangeArrowheads="1"/>
          </p:cNvSpPr>
          <p:nvPr userDrawn="1"/>
        </p:nvSpPr>
        <p:spPr bwMode="ltGray">
          <a:xfrm>
            <a:off x="389493" y="6329697"/>
            <a:ext cx="4561874" cy="206040"/>
          </a:xfrm>
          <a:prstGeom prst="rect">
            <a:avLst/>
          </a:prstGeom>
          <a:noFill/>
          <a:ln w="9525">
            <a:noFill/>
            <a:miter lim="800000"/>
            <a:headEnd/>
            <a:tailEnd/>
          </a:ln>
          <a:effectLst/>
        </p:spPr>
        <p:txBody>
          <a:bodyPr wrap="square" lIns="82141" tIns="41069" rIns="82141" bIns="41069" anchor="b" anchorCtr="0">
            <a:spAutoFit/>
          </a:bodyPr>
          <a:lstStyle/>
          <a:p>
            <a:pPr defTabSz="814563" fontAlgn="auto">
              <a:spcBef>
                <a:spcPts val="0"/>
              </a:spcBef>
              <a:spcAft>
                <a:spcPts val="0"/>
              </a:spcAft>
            </a:pPr>
            <a:r>
              <a:rPr lang="en-US" sz="800" dirty="0" smtClean="0">
                <a:solidFill>
                  <a:srgbClr val="FFFFFF"/>
                </a:solidFill>
                <a:latin typeface="CiscoSansTT Light"/>
                <a:ea typeface="+mn-ea"/>
                <a:cs typeface="CiscoSans Thin"/>
              </a:rPr>
              <a:t>© 2013-2014  Cisco and/or its affiliates. All rights reserved.</a:t>
            </a:r>
            <a:endParaRPr lang="en-US" sz="800" dirty="0">
              <a:solidFill>
                <a:srgbClr val="FFFFFF"/>
              </a:solidFill>
              <a:latin typeface="CiscoSansTT Light"/>
              <a:ea typeface="+mn-ea"/>
              <a:cs typeface="CiscoSans Thin"/>
            </a:endParaRPr>
          </a:p>
        </p:txBody>
      </p:sp>
      <p:cxnSp>
        <p:nvCxnSpPr>
          <p:cNvPr id="8" name="Straight Connector 7"/>
          <p:cNvCxnSpPr/>
          <p:nvPr userDrawn="1"/>
        </p:nvCxnSpPr>
        <p:spPr>
          <a:xfrm>
            <a:off x="0" y="6743700"/>
            <a:ext cx="12195175"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3205143"/>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3_Blank_gradient only">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1298305"/>
      </p:ext>
    </p:extLst>
  </p:cSld>
  <p:clrMapOvr>
    <a:overrideClrMapping bg1="lt1" tx1="dk1" bg2="lt2" tx2="dk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Closing Slide_green">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grpSp>
        <p:nvGrpSpPr>
          <p:cNvPr id="2" name="Group 5"/>
          <p:cNvGrpSpPr>
            <a:grpSpLocks/>
          </p:cNvGrpSpPr>
          <p:nvPr userDrawn="1"/>
        </p:nvGrpSpPr>
        <p:grpSpPr bwMode="auto">
          <a:xfrm>
            <a:off x="5265284" y="5451739"/>
            <a:ext cx="1654991" cy="879663"/>
            <a:chOff x="384" y="331"/>
            <a:chExt cx="912" cy="485"/>
          </a:xfrm>
        </p:grpSpPr>
        <p:sp>
          <p:nvSpPr>
            <p:cNvPr id="51"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914597" eaLnBrk="0" hangingPunct="0">
                <a:lnSpc>
                  <a:spcPct val="90000"/>
                </a:lnSpc>
                <a:defRPr/>
              </a:pPr>
              <a:endParaRPr lang="en-US" sz="2400" dirty="0" smtClean="0">
                <a:solidFill>
                  <a:srgbClr val="FFFFFF"/>
                </a:solidFill>
                <a:latin typeface="Arial" charset="0"/>
                <a:ea typeface="+mn-ea"/>
              </a:endParaRPr>
            </a:p>
          </p:txBody>
        </p:sp>
        <p:sp>
          <p:nvSpPr>
            <p:cNvPr id="52"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914597" eaLnBrk="0" hangingPunct="0">
                <a:lnSpc>
                  <a:spcPct val="90000"/>
                </a:lnSpc>
                <a:defRPr/>
              </a:pPr>
              <a:endParaRPr lang="en-US" sz="2400" dirty="0" smtClean="0">
                <a:solidFill>
                  <a:srgbClr val="FFFFFF"/>
                </a:solidFill>
                <a:latin typeface="Arial" charset="0"/>
                <a:ea typeface="+mn-ea"/>
              </a:endParaRPr>
            </a:p>
          </p:txBody>
        </p:sp>
        <p:sp>
          <p:nvSpPr>
            <p:cNvPr id="53"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914597" eaLnBrk="0" hangingPunct="0">
                <a:lnSpc>
                  <a:spcPct val="90000"/>
                </a:lnSpc>
                <a:defRPr/>
              </a:pPr>
              <a:endParaRPr lang="en-US" sz="2400" dirty="0" smtClean="0">
                <a:solidFill>
                  <a:srgbClr val="FFFFFF"/>
                </a:solidFill>
                <a:latin typeface="Arial" charset="0"/>
                <a:ea typeface="+mn-ea"/>
              </a:endParaRPr>
            </a:p>
          </p:txBody>
        </p:sp>
        <p:sp>
          <p:nvSpPr>
            <p:cNvPr id="54"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914597" eaLnBrk="0" hangingPunct="0">
                <a:lnSpc>
                  <a:spcPct val="90000"/>
                </a:lnSpc>
                <a:defRPr/>
              </a:pPr>
              <a:endParaRPr lang="en-US" sz="2400" dirty="0" smtClean="0">
                <a:solidFill>
                  <a:srgbClr val="FFFFFF"/>
                </a:solidFill>
                <a:latin typeface="Arial" charset="0"/>
                <a:ea typeface="+mn-ea"/>
              </a:endParaRPr>
            </a:p>
          </p:txBody>
        </p:sp>
        <p:sp>
          <p:nvSpPr>
            <p:cNvPr id="55"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914597" eaLnBrk="0" hangingPunct="0">
                <a:lnSpc>
                  <a:spcPct val="90000"/>
                </a:lnSpc>
                <a:defRPr/>
              </a:pPr>
              <a:endParaRPr lang="en-US" sz="2400" dirty="0" smtClean="0">
                <a:solidFill>
                  <a:srgbClr val="FFFFFF"/>
                </a:solidFill>
                <a:latin typeface="Arial" charset="0"/>
                <a:ea typeface="+mn-ea"/>
              </a:endParaRPr>
            </a:p>
          </p:txBody>
        </p:sp>
        <p:sp>
          <p:nvSpPr>
            <p:cNvPr id="56"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914597" eaLnBrk="0" hangingPunct="0">
                <a:lnSpc>
                  <a:spcPct val="90000"/>
                </a:lnSpc>
                <a:defRPr/>
              </a:pPr>
              <a:endParaRPr lang="en-US" sz="2400" dirty="0" smtClean="0">
                <a:solidFill>
                  <a:srgbClr val="FFFFFF"/>
                </a:solidFill>
                <a:latin typeface="Arial" charset="0"/>
                <a:ea typeface="+mn-ea"/>
              </a:endParaRPr>
            </a:p>
          </p:txBody>
        </p:sp>
        <p:sp>
          <p:nvSpPr>
            <p:cNvPr id="57"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914597" eaLnBrk="0" hangingPunct="0">
                <a:lnSpc>
                  <a:spcPct val="90000"/>
                </a:lnSpc>
                <a:defRPr/>
              </a:pPr>
              <a:endParaRPr lang="en-US" sz="2400" dirty="0" smtClean="0">
                <a:solidFill>
                  <a:srgbClr val="FFFFFF"/>
                </a:solidFill>
                <a:latin typeface="Arial" charset="0"/>
                <a:ea typeface="+mn-ea"/>
              </a:endParaRPr>
            </a:p>
          </p:txBody>
        </p:sp>
        <p:sp>
          <p:nvSpPr>
            <p:cNvPr id="58"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914597" eaLnBrk="0" hangingPunct="0">
                <a:lnSpc>
                  <a:spcPct val="90000"/>
                </a:lnSpc>
                <a:defRPr/>
              </a:pPr>
              <a:endParaRPr lang="en-US" sz="2400" dirty="0" smtClean="0">
                <a:solidFill>
                  <a:srgbClr val="FFFFFF"/>
                </a:solidFill>
                <a:latin typeface="Arial" charset="0"/>
                <a:ea typeface="+mn-ea"/>
              </a:endParaRPr>
            </a:p>
          </p:txBody>
        </p:sp>
        <p:sp>
          <p:nvSpPr>
            <p:cNvPr id="59"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914597" eaLnBrk="0" hangingPunct="0">
                <a:lnSpc>
                  <a:spcPct val="90000"/>
                </a:lnSpc>
                <a:defRPr/>
              </a:pPr>
              <a:endParaRPr lang="en-US" sz="2400" dirty="0" smtClean="0">
                <a:solidFill>
                  <a:srgbClr val="FFFFFF"/>
                </a:solidFill>
                <a:latin typeface="Arial" charset="0"/>
                <a:ea typeface="+mn-ea"/>
              </a:endParaRPr>
            </a:p>
          </p:txBody>
        </p:sp>
        <p:sp>
          <p:nvSpPr>
            <p:cNvPr id="60"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914597" eaLnBrk="0" hangingPunct="0">
                <a:lnSpc>
                  <a:spcPct val="90000"/>
                </a:lnSpc>
                <a:defRPr/>
              </a:pPr>
              <a:endParaRPr lang="en-US" sz="2400" dirty="0" smtClean="0">
                <a:solidFill>
                  <a:srgbClr val="FFFFFF"/>
                </a:solidFill>
                <a:latin typeface="Arial" charset="0"/>
                <a:ea typeface="+mn-ea"/>
              </a:endParaRPr>
            </a:p>
          </p:txBody>
        </p:sp>
        <p:sp>
          <p:nvSpPr>
            <p:cNvPr id="61"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914597" eaLnBrk="0" hangingPunct="0">
                <a:lnSpc>
                  <a:spcPct val="90000"/>
                </a:lnSpc>
                <a:defRPr/>
              </a:pPr>
              <a:endParaRPr lang="en-US" sz="2400" dirty="0" smtClean="0">
                <a:solidFill>
                  <a:srgbClr val="FFFFFF"/>
                </a:solidFill>
                <a:latin typeface="Arial" charset="0"/>
                <a:ea typeface="+mn-ea"/>
              </a:endParaRPr>
            </a:p>
          </p:txBody>
        </p:sp>
        <p:sp>
          <p:nvSpPr>
            <p:cNvPr id="62"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914597" eaLnBrk="0" hangingPunct="0">
                <a:lnSpc>
                  <a:spcPct val="90000"/>
                </a:lnSpc>
                <a:defRPr/>
              </a:pPr>
              <a:endParaRPr lang="en-US" sz="2400" dirty="0" smtClean="0">
                <a:solidFill>
                  <a:srgbClr val="FFFFFF"/>
                </a:solidFill>
                <a:latin typeface="Arial" charset="0"/>
                <a:ea typeface="+mn-ea"/>
              </a:endParaRPr>
            </a:p>
          </p:txBody>
        </p:sp>
        <p:sp>
          <p:nvSpPr>
            <p:cNvPr id="63"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914597" eaLnBrk="0" hangingPunct="0">
                <a:lnSpc>
                  <a:spcPct val="90000"/>
                </a:lnSpc>
                <a:defRPr/>
              </a:pPr>
              <a:endParaRPr lang="en-US" sz="2400" dirty="0" smtClean="0">
                <a:solidFill>
                  <a:srgbClr val="FFFFFF"/>
                </a:solidFill>
                <a:latin typeface="Arial" charset="0"/>
                <a:ea typeface="+mn-ea"/>
              </a:endParaRPr>
            </a:p>
          </p:txBody>
        </p:sp>
        <p:sp>
          <p:nvSpPr>
            <p:cNvPr id="64"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914597" eaLnBrk="0" hangingPunct="0">
                <a:lnSpc>
                  <a:spcPct val="90000"/>
                </a:lnSpc>
                <a:defRPr/>
              </a:pPr>
              <a:endParaRPr lang="en-US" sz="2400" dirty="0" smtClean="0">
                <a:solidFill>
                  <a:srgbClr val="FFFFFF"/>
                </a:solidFill>
                <a:latin typeface="Arial" charset="0"/>
                <a:ea typeface="+mn-ea"/>
              </a:endParaRPr>
            </a:p>
          </p:txBody>
        </p:sp>
        <p:sp>
          <p:nvSpPr>
            <p:cNvPr id="65"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914597" eaLnBrk="0" hangingPunct="0">
                <a:lnSpc>
                  <a:spcPct val="90000"/>
                </a:lnSpc>
                <a:defRPr/>
              </a:pPr>
              <a:endParaRPr lang="en-US" sz="2400" dirty="0" smtClean="0">
                <a:solidFill>
                  <a:srgbClr val="FFFFFF"/>
                </a:solidFill>
                <a:latin typeface="Arial" charset="0"/>
                <a:ea typeface="+mn-ea"/>
              </a:endParaRPr>
            </a:p>
          </p:txBody>
        </p:sp>
      </p:grpSp>
    </p:spTree>
    <p:extLst>
      <p:ext uri="{BB962C8B-B14F-4D97-AF65-F5344CB8AC3E}">
        <p14:creationId xmlns:p14="http://schemas.microsoft.com/office/powerpoint/2010/main" val="24636431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Closing Slide-green thank you">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64" name="TextBox 63"/>
          <p:cNvSpPr txBox="1"/>
          <p:nvPr userDrawn="1"/>
        </p:nvSpPr>
        <p:spPr>
          <a:xfrm>
            <a:off x="835060" y="3066683"/>
            <a:ext cx="3290646" cy="861775"/>
          </a:xfrm>
          <a:prstGeom prst="rect">
            <a:avLst/>
          </a:prstGeom>
          <a:noFill/>
        </p:spPr>
        <p:txBody>
          <a:bodyPr wrap="none" lIns="121935" tIns="60968" rIns="121935" bIns="60968" rtlCol="0">
            <a:spAutoFit/>
          </a:bodyPr>
          <a:lstStyle/>
          <a:p>
            <a:pPr defTabSz="609676" fontAlgn="auto">
              <a:spcBef>
                <a:spcPts val="0"/>
              </a:spcBef>
              <a:spcAft>
                <a:spcPts val="0"/>
              </a:spcAft>
            </a:pPr>
            <a:r>
              <a:rPr lang="en-US" sz="4800" dirty="0" smtClean="0">
                <a:solidFill>
                  <a:srgbClr val="FFFFFF"/>
                </a:solidFill>
                <a:latin typeface="CiscoSansTT ExtraLight"/>
                <a:ea typeface="+mn-ea"/>
              </a:rPr>
              <a:t>Thank you.</a:t>
            </a:r>
            <a:endParaRPr lang="en-US" sz="4800" dirty="0">
              <a:solidFill>
                <a:srgbClr val="FFFFFF"/>
              </a:solidFill>
              <a:latin typeface="CiscoSansTT ExtraLight"/>
              <a:ea typeface="+mn-ea"/>
            </a:endParaRPr>
          </a:p>
        </p:txBody>
      </p:sp>
      <p:sp>
        <p:nvSpPr>
          <p:cNvPr id="65" name="Rectangle 64"/>
          <p:cNvSpPr>
            <a:spLocks noChangeArrowheads="1"/>
          </p:cNvSpPr>
          <p:nvPr userDrawn="1"/>
        </p:nvSpPr>
        <p:spPr bwMode="black">
          <a:xfrm>
            <a:off x="8383839" y="3801564"/>
            <a:ext cx="155528" cy="589103"/>
          </a:xfrm>
          <a:prstGeom prst="rect">
            <a:avLst/>
          </a:prstGeom>
          <a:solidFill>
            <a:schemeClr val="tx1"/>
          </a:solidFill>
          <a:ln w="9525">
            <a:noFill/>
            <a:miter lim="800000"/>
            <a:headEnd/>
            <a:tailEnd/>
          </a:ln>
        </p:spPr>
        <p:txBody>
          <a:bodyPr lIns="121935" tIns="60968" rIns="121935" bIns="60968"/>
          <a:lstStyle/>
          <a:p>
            <a:pPr defTabSz="609676" fontAlgn="auto">
              <a:spcBef>
                <a:spcPts val="0"/>
              </a:spcBef>
              <a:spcAft>
                <a:spcPts val="0"/>
              </a:spcAft>
            </a:pPr>
            <a:endParaRPr lang="en-US" sz="2400" dirty="0">
              <a:solidFill>
                <a:srgbClr val="0096D6"/>
              </a:solidFill>
              <a:latin typeface="CiscoSansTT ExtraLight"/>
              <a:ea typeface="+mn-ea"/>
            </a:endParaRPr>
          </a:p>
        </p:txBody>
      </p:sp>
      <p:sp>
        <p:nvSpPr>
          <p:cNvPr id="66" name="Freeform 65"/>
          <p:cNvSpPr>
            <a:spLocks/>
          </p:cNvSpPr>
          <p:nvPr userDrawn="1"/>
        </p:nvSpPr>
        <p:spPr bwMode="black">
          <a:xfrm>
            <a:off x="9289878" y="3786901"/>
            <a:ext cx="450307" cy="621729"/>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tx1"/>
          </a:solidFill>
          <a:ln w="9525">
            <a:noFill/>
            <a:round/>
            <a:headEnd/>
            <a:tailEnd/>
          </a:ln>
        </p:spPr>
        <p:txBody>
          <a:bodyPr lIns="121935" tIns="60968" rIns="121935" bIns="60968"/>
          <a:lstStyle/>
          <a:p>
            <a:pPr defTabSz="609676" fontAlgn="auto">
              <a:spcBef>
                <a:spcPts val="0"/>
              </a:spcBef>
              <a:spcAft>
                <a:spcPts val="0"/>
              </a:spcAft>
            </a:pPr>
            <a:endParaRPr lang="en-US" sz="2400" dirty="0">
              <a:solidFill>
                <a:srgbClr val="0096D6"/>
              </a:solidFill>
              <a:latin typeface="CiscoSansTT ExtraLight"/>
              <a:ea typeface="+mn-ea"/>
            </a:endParaRPr>
          </a:p>
        </p:txBody>
      </p:sp>
      <p:sp>
        <p:nvSpPr>
          <p:cNvPr id="67" name="Freeform 66"/>
          <p:cNvSpPr>
            <a:spLocks/>
          </p:cNvSpPr>
          <p:nvPr userDrawn="1"/>
        </p:nvSpPr>
        <p:spPr bwMode="black">
          <a:xfrm>
            <a:off x="7732792" y="3786901"/>
            <a:ext cx="450307" cy="621729"/>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tx1"/>
          </a:solidFill>
          <a:ln w="9525">
            <a:noFill/>
            <a:round/>
            <a:headEnd/>
            <a:tailEnd/>
          </a:ln>
        </p:spPr>
        <p:txBody>
          <a:bodyPr lIns="121935" tIns="60968" rIns="121935" bIns="60968"/>
          <a:lstStyle/>
          <a:p>
            <a:pPr defTabSz="609676" fontAlgn="auto">
              <a:spcBef>
                <a:spcPts val="0"/>
              </a:spcBef>
              <a:spcAft>
                <a:spcPts val="0"/>
              </a:spcAft>
            </a:pPr>
            <a:endParaRPr lang="en-US" sz="2400" dirty="0">
              <a:solidFill>
                <a:srgbClr val="0096D6"/>
              </a:solidFill>
              <a:latin typeface="CiscoSansTT ExtraLight"/>
              <a:ea typeface="+mn-ea"/>
            </a:endParaRPr>
          </a:p>
        </p:txBody>
      </p:sp>
      <p:sp>
        <p:nvSpPr>
          <p:cNvPr id="68" name="Freeform 67"/>
          <p:cNvSpPr>
            <a:spLocks noEditPoints="1"/>
          </p:cNvSpPr>
          <p:nvPr userDrawn="1"/>
        </p:nvSpPr>
        <p:spPr bwMode="black">
          <a:xfrm>
            <a:off x="9902946" y="3786901"/>
            <a:ext cx="618494" cy="621729"/>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tx1"/>
          </a:solidFill>
          <a:ln w="9525">
            <a:noFill/>
            <a:round/>
            <a:headEnd/>
            <a:tailEnd/>
          </a:ln>
        </p:spPr>
        <p:txBody>
          <a:bodyPr lIns="121935" tIns="60968" rIns="121935" bIns="60968"/>
          <a:lstStyle/>
          <a:p>
            <a:pPr defTabSz="609676" fontAlgn="auto">
              <a:spcBef>
                <a:spcPts val="0"/>
              </a:spcBef>
              <a:spcAft>
                <a:spcPts val="0"/>
              </a:spcAft>
            </a:pPr>
            <a:endParaRPr lang="en-US" sz="2400" dirty="0">
              <a:solidFill>
                <a:srgbClr val="0096D6"/>
              </a:solidFill>
              <a:latin typeface="CiscoSansTT ExtraLight"/>
              <a:ea typeface="+mn-ea"/>
            </a:endParaRPr>
          </a:p>
        </p:txBody>
      </p:sp>
      <p:sp>
        <p:nvSpPr>
          <p:cNvPr id="69" name="Freeform 68"/>
          <p:cNvSpPr>
            <a:spLocks/>
          </p:cNvSpPr>
          <p:nvPr userDrawn="1"/>
        </p:nvSpPr>
        <p:spPr bwMode="black">
          <a:xfrm>
            <a:off x="8740103" y="3786901"/>
            <a:ext cx="403288" cy="621729"/>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tx1"/>
          </a:solidFill>
          <a:ln w="9525">
            <a:noFill/>
            <a:round/>
            <a:headEnd/>
            <a:tailEnd/>
          </a:ln>
        </p:spPr>
        <p:txBody>
          <a:bodyPr lIns="121935" tIns="60968" rIns="121935" bIns="60968"/>
          <a:lstStyle/>
          <a:p>
            <a:pPr defTabSz="609676" fontAlgn="auto">
              <a:spcBef>
                <a:spcPts val="0"/>
              </a:spcBef>
              <a:spcAft>
                <a:spcPts val="0"/>
              </a:spcAft>
            </a:pPr>
            <a:endParaRPr lang="en-US" sz="2400" dirty="0">
              <a:solidFill>
                <a:srgbClr val="0096D6"/>
              </a:solidFill>
              <a:latin typeface="CiscoSansTT ExtraLight"/>
              <a:ea typeface="+mn-ea"/>
            </a:endParaRPr>
          </a:p>
        </p:txBody>
      </p:sp>
      <p:sp>
        <p:nvSpPr>
          <p:cNvPr id="70" name="Freeform 69"/>
          <p:cNvSpPr>
            <a:spLocks/>
          </p:cNvSpPr>
          <p:nvPr userDrawn="1"/>
        </p:nvSpPr>
        <p:spPr bwMode="black">
          <a:xfrm>
            <a:off x="7423544" y="2966680"/>
            <a:ext cx="146485" cy="302709"/>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p:spPr>
        <p:txBody>
          <a:bodyPr lIns="121935" tIns="60968" rIns="121935" bIns="60968"/>
          <a:lstStyle/>
          <a:p>
            <a:pPr defTabSz="609676" fontAlgn="auto">
              <a:spcBef>
                <a:spcPts val="0"/>
              </a:spcBef>
              <a:spcAft>
                <a:spcPts val="0"/>
              </a:spcAft>
            </a:pPr>
            <a:endParaRPr lang="en-US" sz="2400" dirty="0">
              <a:solidFill>
                <a:srgbClr val="0096D6"/>
              </a:solidFill>
              <a:latin typeface="CiscoSansTT ExtraLight"/>
              <a:ea typeface="+mn-ea"/>
            </a:endParaRPr>
          </a:p>
        </p:txBody>
      </p:sp>
      <p:sp>
        <p:nvSpPr>
          <p:cNvPr id="71" name="Freeform 70"/>
          <p:cNvSpPr>
            <a:spLocks/>
          </p:cNvSpPr>
          <p:nvPr userDrawn="1"/>
        </p:nvSpPr>
        <p:spPr bwMode="black">
          <a:xfrm>
            <a:off x="7834063" y="2763668"/>
            <a:ext cx="146485" cy="50572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p:spPr>
        <p:txBody>
          <a:bodyPr lIns="121935" tIns="60968" rIns="121935" bIns="60968"/>
          <a:lstStyle/>
          <a:p>
            <a:pPr defTabSz="609676" fontAlgn="auto">
              <a:spcBef>
                <a:spcPts val="0"/>
              </a:spcBef>
              <a:spcAft>
                <a:spcPts val="0"/>
              </a:spcAft>
            </a:pPr>
            <a:endParaRPr lang="en-US" sz="2400" dirty="0">
              <a:solidFill>
                <a:srgbClr val="0096D6"/>
              </a:solidFill>
              <a:latin typeface="CiscoSansTT ExtraLight"/>
              <a:ea typeface="+mn-ea"/>
            </a:endParaRPr>
          </a:p>
        </p:txBody>
      </p:sp>
      <p:sp>
        <p:nvSpPr>
          <p:cNvPr id="72" name="Freeform 71"/>
          <p:cNvSpPr>
            <a:spLocks/>
          </p:cNvSpPr>
          <p:nvPr userDrawn="1"/>
        </p:nvSpPr>
        <p:spPr bwMode="black">
          <a:xfrm>
            <a:off x="8237354" y="2484524"/>
            <a:ext cx="146485" cy="93168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p:spPr>
        <p:txBody>
          <a:bodyPr lIns="121935" tIns="60968" rIns="121935" bIns="60968"/>
          <a:lstStyle/>
          <a:p>
            <a:pPr defTabSz="609676" fontAlgn="auto">
              <a:spcBef>
                <a:spcPts val="0"/>
              </a:spcBef>
              <a:spcAft>
                <a:spcPts val="0"/>
              </a:spcAft>
            </a:pPr>
            <a:endParaRPr lang="en-US" sz="2400" dirty="0">
              <a:solidFill>
                <a:srgbClr val="0096D6"/>
              </a:solidFill>
              <a:latin typeface="CiscoSansTT ExtraLight"/>
              <a:ea typeface="+mn-ea"/>
            </a:endParaRPr>
          </a:p>
        </p:txBody>
      </p:sp>
      <p:sp>
        <p:nvSpPr>
          <p:cNvPr id="73" name="Freeform 72"/>
          <p:cNvSpPr>
            <a:spLocks/>
          </p:cNvSpPr>
          <p:nvPr userDrawn="1"/>
        </p:nvSpPr>
        <p:spPr bwMode="black">
          <a:xfrm>
            <a:off x="8647873" y="2763668"/>
            <a:ext cx="146485" cy="50572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p:spPr>
        <p:txBody>
          <a:bodyPr lIns="121935" tIns="60968" rIns="121935" bIns="60968"/>
          <a:lstStyle/>
          <a:p>
            <a:pPr defTabSz="609676" fontAlgn="auto">
              <a:spcBef>
                <a:spcPts val="0"/>
              </a:spcBef>
              <a:spcAft>
                <a:spcPts val="0"/>
              </a:spcAft>
            </a:pPr>
            <a:endParaRPr lang="en-US" sz="2400" dirty="0">
              <a:solidFill>
                <a:srgbClr val="0096D6"/>
              </a:solidFill>
              <a:latin typeface="CiscoSansTT ExtraLight"/>
              <a:ea typeface="+mn-ea"/>
            </a:endParaRPr>
          </a:p>
        </p:txBody>
      </p:sp>
      <p:sp>
        <p:nvSpPr>
          <p:cNvPr id="74" name="Freeform 73"/>
          <p:cNvSpPr>
            <a:spLocks/>
          </p:cNvSpPr>
          <p:nvPr userDrawn="1"/>
        </p:nvSpPr>
        <p:spPr bwMode="black">
          <a:xfrm>
            <a:off x="9049352" y="2966681"/>
            <a:ext cx="155528" cy="302708"/>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p:spPr>
        <p:txBody>
          <a:bodyPr lIns="121935" tIns="60968" rIns="121935" bIns="60968"/>
          <a:lstStyle/>
          <a:p>
            <a:pPr defTabSz="609676" fontAlgn="auto">
              <a:spcBef>
                <a:spcPts val="0"/>
              </a:spcBef>
              <a:spcAft>
                <a:spcPts val="0"/>
              </a:spcAft>
            </a:pPr>
            <a:endParaRPr lang="en-US" sz="2400" dirty="0">
              <a:solidFill>
                <a:srgbClr val="0096D6"/>
              </a:solidFill>
              <a:latin typeface="CiscoSansTT ExtraLight"/>
              <a:ea typeface="+mn-ea"/>
            </a:endParaRPr>
          </a:p>
        </p:txBody>
      </p:sp>
      <p:sp>
        <p:nvSpPr>
          <p:cNvPr id="75" name="Freeform 74"/>
          <p:cNvSpPr>
            <a:spLocks/>
          </p:cNvSpPr>
          <p:nvPr userDrawn="1"/>
        </p:nvSpPr>
        <p:spPr bwMode="black">
          <a:xfrm>
            <a:off x="9459876" y="2763668"/>
            <a:ext cx="148293" cy="50572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p:spPr>
        <p:txBody>
          <a:bodyPr lIns="121935" tIns="60968" rIns="121935" bIns="60968"/>
          <a:lstStyle/>
          <a:p>
            <a:pPr defTabSz="609676" fontAlgn="auto">
              <a:spcBef>
                <a:spcPts val="0"/>
              </a:spcBef>
              <a:spcAft>
                <a:spcPts val="0"/>
              </a:spcAft>
            </a:pPr>
            <a:endParaRPr lang="en-US" sz="2400" dirty="0">
              <a:solidFill>
                <a:srgbClr val="0096D6"/>
              </a:solidFill>
              <a:latin typeface="CiscoSansTT ExtraLight"/>
              <a:ea typeface="+mn-ea"/>
            </a:endParaRPr>
          </a:p>
        </p:txBody>
      </p:sp>
      <p:sp>
        <p:nvSpPr>
          <p:cNvPr id="76" name="Freeform 75"/>
          <p:cNvSpPr>
            <a:spLocks/>
          </p:cNvSpPr>
          <p:nvPr userDrawn="1"/>
        </p:nvSpPr>
        <p:spPr bwMode="black">
          <a:xfrm>
            <a:off x="9870399" y="2484524"/>
            <a:ext cx="148293" cy="93168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p:spPr>
        <p:txBody>
          <a:bodyPr lIns="121935" tIns="60968" rIns="121935" bIns="60968"/>
          <a:lstStyle/>
          <a:p>
            <a:pPr defTabSz="609676" fontAlgn="auto">
              <a:spcBef>
                <a:spcPts val="0"/>
              </a:spcBef>
              <a:spcAft>
                <a:spcPts val="0"/>
              </a:spcAft>
            </a:pPr>
            <a:endParaRPr lang="en-US" sz="2400" dirty="0">
              <a:solidFill>
                <a:srgbClr val="0096D6"/>
              </a:solidFill>
              <a:latin typeface="CiscoSansTT ExtraLight"/>
              <a:ea typeface="+mn-ea"/>
            </a:endParaRPr>
          </a:p>
        </p:txBody>
      </p:sp>
      <p:sp>
        <p:nvSpPr>
          <p:cNvPr id="77" name="Freeform 76"/>
          <p:cNvSpPr>
            <a:spLocks/>
          </p:cNvSpPr>
          <p:nvPr userDrawn="1"/>
        </p:nvSpPr>
        <p:spPr bwMode="black">
          <a:xfrm>
            <a:off x="10273682" y="2763668"/>
            <a:ext cx="148293" cy="50572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p:spPr>
        <p:txBody>
          <a:bodyPr lIns="121935" tIns="60968" rIns="121935" bIns="60968"/>
          <a:lstStyle/>
          <a:p>
            <a:pPr defTabSz="609676" fontAlgn="auto">
              <a:spcBef>
                <a:spcPts val="0"/>
              </a:spcBef>
              <a:spcAft>
                <a:spcPts val="0"/>
              </a:spcAft>
            </a:pPr>
            <a:endParaRPr lang="en-US" sz="2400" dirty="0">
              <a:solidFill>
                <a:srgbClr val="0096D6"/>
              </a:solidFill>
              <a:latin typeface="CiscoSansTT ExtraLight"/>
              <a:ea typeface="+mn-ea"/>
            </a:endParaRPr>
          </a:p>
        </p:txBody>
      </p:sp>
      <p:sp>
        <p:nvSpPr>
          <p:cNvPr id="78" name="Freeform 77"/>
          <p:cNvSpPr>
            <a:spLocks/>
          </p:cNvSpPr>
          <p:nvPr userDrawn="1"/>
        </p:nvSpPr>
        <p:spPr bwMode="black">
          <a:xfrm>
            <a:off x="10684205" y="2966681"/>
            <a:ext cx="148293" cy="302708"/>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p:spPr>
        <p:txBody>
          <a:bodyPr lIns="121935" tIns="60968" rIns="121935" bIns="60968"/>
          <a:lstStyle/>
          <a:p>
            <a:pPr defTabSz="609676" fontAlgn="auto">
              <a:spcBef>
                <a:spcPts val="0"/>
              </a:spcBef>
              <a:spcAft>
                <a:spcPts val="0"/>
              </a:spcAft>
            </a:pPr>
            <a:endParaRPr lang="en-US" sz="2400" dirty="0">
              <a:solidFill>
                <a:srgbClr val="0096D6"/>
              </a:solidFill>
              <a:latin typeface="CiscoSansTT ExtraLight"/>
              <a:ea typeface="+mn-ea"/>
            </a:endParaRPr>
          </a:p>
        </p:txBody>
      </p:sp>
    </p:spTree>
    <p:extLst>
      <p:ext uri="{BB962C8B-B14F-4D97-AF65-F5344CB8AC3E}">
        <p14:creationId xmlns:p14="http://schemas.microsoft.com/office/powerpoint/2010/main" val="17547682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fade">
                                      <p:cBhvr>
                                        <p:cTn id="11" dur="700"/>
                                        <p:tgtEl>
                                          <p:spTgt spid="70"/>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71"/>
                                        </p:tgtEl>
                                        <p:attrNameLst>
                                          <p:attrName>style.visibility</p:attrName>
                                        </p:attrNameLst>
                                      </p:cBhvr>
                                      <p:to>
                                        <p:strVal val="visible"/>
                                      </p:to>
                                    </p:set>
                                    <p:animEffect transition="in" filter="fade">
                                      <p:cBhvr>
                                        <p:cTn id="14" dur="700"/>
                                        <p:tgtEl>
                                          <p:spTgt spid="71"/>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700"/>
                                        <p:tgtEl>
                                          <p:spTgt spid="72"/>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fade">
                                      <p:cBhvr>
                                        <p:cTn id="20" dur="700"/>
                                        <p:tgtEl>
                                          <p:spTgt spid="73"/>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700"/>
                                        <p:tgtEl>
                                          <p:spTgt spid="74"/>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fade">
                                      <p:cBhvr>
                                        <p:cTn id="26" dur="700"/>
                                        <p:tgtEl>
                                          <p:spTgt spid="75"/>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76"/>
                                        </p:tgtEl>
                                        <p:attrNameLst>
                                          <p:attrName>style.visibility</p:attrName>
                                        </p:attrNameLst>
                                      </p:cBhvr>
                                      <p:to>
                                        <p:strVal val="visible"/>
                                      </p:to>
                                    </p:set>
                                    <p:animEffect transition="in" filter="fade">
                                      <p:cBhvr>
                                        <p:cTn id="29" dur="700"/>
                                        <p:tgtEl>
                                          <p:spTgt spid="76"/>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700"/>
                                        <p:tgtEl>
                                          <p:spTgt spid="77"/>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fade">
                                      <p:cBhvr>
                                        <p:cTn id="35" dur="700"/>
                                        <p:tgtEl>
                                          <p:spTgt spid="78"/>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70"/>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72"/>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74"/>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76"/>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78"/>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71"/>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73"/>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75"/>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77"/>
                                        </p:tgtEl>
                                        <p:attrNameLst>
                                          <p:attrName>ppt_x</p:attrName>
                                          <p:attrName>ppt_y</p:attrName>
                                        </p:attrNameLst>
                                      </p:cBhvr>
                                      <p:rCtr x="0" y="-54"/>
                                    </p:animMotion>
                                  </p:childTnLst>
                                </p:cTn>
                              </p:par>
                            </p:childTnLst>
                          </p:cTn>
                        </p:par>
                        <p:par>
                          <p:cTn id="54" fill="hold">
                            <p:stCondLst>
                              <p:cond delay="1200"/>
                            </p:stCondLst>
                            <p:childTnLst>
                              <p:par>
                                <p:cTn id="55" presetID="10" presetClass="entr" presetSubtype="0" fill="hold" grpId="0" nodeType="after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fade">
                                      <p:cBhvr>
                                        <p:cTn id="57" dur="700"/>
                                        <p:tgtEl>
                                          <p:spTgt spid="67"/>
                                        </p:tgtEl>
                                      </p:cBhvr>
                                    </p:animEffect>
                                  </p:childTnLst>
                                </p:cTn>
                              </p:par>
                              <p:par>
                                <p:cTn id="58" presetID="10" presetClass="entr" presetSubtype="0" fill="hold" nodeType="withEffect">
                                  <p:stCondLst>
                                    <p:cond delay="100"/>
                                  </p:stCondLst>
                                  <p:childTnLst>
                                    <p:set>
                                      <p:cBhvr>
                                        <p:cTn id="59" dur="1" fill="hold">
                                          <p:stCondLst>
                                            <p:cond delay="0"/>
                                          </p:stCondLst>
                                        </p:cTn>
                                        <p:tgtEl>
                                          <p:spTgt spid="65"/>
                                        </p:tgtEl>
                                        <p:attrNameLst>
                                          <p:attrName>style.visibility</p:attrName>
                                        </p:attrNameLst>
                                      </p:cBhvr>
                                      <p:to>
                                        <p:strVal val="visible"/>
                                      </p:to>
                                    </p:set>
                                    <p:animEffect transition="in" filter="fade">
                                      <p:cBhvr>
                                        <p:cTn id="60" dur="700"/>
                                        <p:tgtEl>
                                          <p:spTgt spid="65"/>
                                        </p:tgtEl>
                                      </p:cBhvr>
                                    </p:animEffect>
                                  </p:childTnLst>
                                </p:cTn>
                              </p:par>
                              <p:par>
                                <p:cTn id="61" presetID="10" presetClass="entr" presetSubtype="0" fill="hold" nodeType="withEffect">
                                  <p:stCondLst>
                                    <p:cond delay="200"/>
                                  </p:stCondLst>
                                  <p:childTnLst>
                                    <p:set>
                                      <p:cBhvr>
                                        <p:cTn id="62" dur="1" fill="hold">
                                          <p:stCondLst>
                                            <p:cond delay="0"/>
                                          </p:stCondLst>
                                        </p:cTn>
                                        <p:tgtEl>
                                          <p:spTgt spid="69"/>
                                        </p:tgtEl>
                                        <p:attrNameLst>
                                          <p:attrName>style.visibility</p:attrName>
                                        </p:attrNameLst>
                                      </p:cBhvr>
                                      <p:to>
                                        <p:strVal val="visible"/>
                                      </p:to>
                                    </p:set>
                                    <p:animEffect transition="in" filter="fade">
                                      <p:cBhvr>
                                        <p:cTn id="63" dur="700"/>
                                        <p:tgtEl>
                                          <p:spTgt spid="69"/>
                                        </p:tgtEl>
                                      </p:cBhvr>
                                    </p:animEffect>
                                  </p:childTnLst>
                                </p:cTn>
                              </p:par>
                              <p:par>
                                <p:cTn id="64" presetID="10" presetClass="entr" presetSubtype="0" fill="hold" nodeType="withEffect">
                                  <p:stCondLst>
                                    <p:cond delay="300"/>
                                  </p:stCondLst>
                                  <p:childTnLst>
                                    <p:set>
                                      <p:cBhvr>
                                        <p:cTn id="65" dur="1" fill="hold">
                                          <p:stCondLst>
                                            <p:cond delay="0"/>
                                          </p:stCondLst>
                                        </p:cTn>
                                        <p:tgtEl>
                                          <p:spTgt spid="66"/>
                                        </p:tgtEl>
                                        <p:attrNameLst>
                                          <p:attrName>style.visibility</p:attrName>
                                        </p:attrNameLst>
                                      </p:cBhvr>
                                      <p:to>
                                        <p:strVal val="visible"/>
                                      </p:to>
                                    </p:set>
                                    <p:animEffect transition="in" filter="fade">
                                      <p:cBhvr>
                                        <p:cTn id="66" dur="700"/>
                                        <p:tgtEl>
                                          <p:spTgt spid="66"/>
                                        </p:tgtEl>
                                      </p:cBhvr>
                                    </p:animEffect>
                                  </p:childTnLst>
                                </p:cTn>
                              </p:par>
                              <p:par>
                                <p:cTn id="67" presetID="10" presetClass="entr" presetSubtype="0" fill="hold" nodeType="withEffect">
                                  <p:stCondLst>
                                    <p:cond delay="400"/>
                                  </p:stCondLst>
                                  <p:childTnLst>
                                    <p:set>
                                      <p:cBhvr>
                                        <p:cTn id="68" dur="1" fill="hold">
                                          <p:stCondLst>
                                            <p:cond delay="0"/>
                                          </p:stCondLst>
                                        </p:cTn>
                                        <p:tgtEl>
                                          <p:spTgt spid="68"/>
                                        </p:tgtEl>
                                        <p:attrNameLst>
                                          <p:attrName>style.visibility</p:attrName>
                                        </p:attrNameLst>
                                      </p:cBhvr>
                                      <p:to>
                                        <p:strVal val="visible"/>
                                      </p:to>
                                    </p:set>
                                    <p:animEffect transition="in" filter="fade">
                                      <p:cBhvr>
                                        <p:cTn id="69" dur="7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7" grpId="0"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Closing Slide-red">
    <p:bg>
      <p:bgRef idx="1001">
        <a:schemeClr val="bg2"/>
      </p:bgRef>
    </p:bg>
    <p:spTree>
      <p:nvGrpSpPr>
        <p:cNvPr id="1" name=""/>
        <p:cNvGrpSpPr/>
        <p:nvPr/>
      </p:nvGrpSpPr>
      <p:grpSpPr>
        <a:xfrm>
          <a:off x="0" y="0"/>
          <a:ext cx="0" cy="0"/>
          <a:chOff x="0" y="0"/>
          <a:chExt cx="0" cy="0"/>
        </a:xfrm>
      </p:grpSpPr>
      <p:grpSp>
        <p:nvGrpSpPr>
          <p:cNvPr id="2" name="Group 5"/>
          <p:cNvGrpSpPr>
            <a:grpSpLocks/>
          </p:cNvGrpSpPr>
          <p:nvPr userDrawn="1"/>
        </p:nvGrpSpPr>
        <p:grpSpPr bwMode="auto">
          <a:xfrm>
            <a:off x="5265284" y="5451739"/>
            <a:ext cx="1654991" cy="879663"/>
            <a:chOff x="384" y="331"/>
            <a:chExt cx="912" cy="485"/>
          </a:xfrm>
        </p:grpSpPr>
        <p:sp>
          <p:nvSpPr>
            <p:cNvPr id="19"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914597" eaLnBrk="0" hangingPunct="0">
                <a:lnSpc>
                  <a:spcPct val="90000"/>
                </a:lnSpc>
                <a:defRPr/>
              </a:pPr>
              <a:endParaRPr lang="en-US" sz="2400" dirty="0" smtClean="0">
                <a:solidFill>
                  <a:srgbClr val="FFFFFF"/>
                </a:solidFill>
                <a:latin typeface="Arial" charset="0"/>
                <a:ea typeface="+mn-ea"/>
              </a:endParaRPr>
            </a:p>
          </p:txBody>
        </p:sp>
        <p:sp>
          <p:nvSpPr>
            <p:cNvPr id="20"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914597" eaLnBrk="0" hangingPunct="0">
                <a:lnSpc>
                  <a:spcPct val="90000"/>
                </a:lnSpc>
                <a:defRPr/>
              </a:pPr>
              <a:endParaRPr lang="en-US" sz="2400" dirty="0" smtClean="0">
                <a:solidFill>
                  <a:srgbClr val="FFFFFF"/>
                </a:solidFill>
                <a:latin typeface="Arial" charset="0"/>
                <a:ea typeface="+mn-ea"/>
              </a:endParaRPr>
            </a:p>
          </p:txBody>
        </p:sp>
        <p:sp>
          <p:nvSpPr>
            <p:cNvPr id="21"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914597" eaLnBrk="0" hangingPunct="0">
                <a:lnSpc>
                  <a:spcPct val="90000"/>
                </a:lnSpc>
                <a:defRPr/>
              </a:pPr>
              <a:endParaRPr lang="en-US" sz="2400" dirty="0" smtClean="0">
                <a:solidFill>
                  <a:srgbClr val="FFFFFF"/>
                </a:solidFill>
                <a:latin typeface="Arial" charset="0"/>
                <a:ea typeface="+mn-ea"/>
              </a:endParaRPr>
            </a:p>
          </p:txBody>
        </p:sp>
        <p:sp>
          <p:nvSpPr>
            <p:cNvPr id="22"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914597" eaLnBrk="0" hangingPunct="0">
                <a:lnSpc>
                  <a:spcPct val="90000"/>
                </a:lnSpc>
                <a:defRPr/>
              </a:pPr>
              <a:endParaRPr lang="en-US" sz="2400" dirty="0" smtClean="0">
                <a:solidFill>
                  <a:srgbClr val="FFFFFF"/>
                </a:solidFill>
                <a:latin typeface="Arial" charset="0"/>
                <a:ea typeface="+mn-ea"/>
              </a:endParaRPr>
            </a:p>
          </p:txBody>
        </p:sp>
        <p:sp>
          <p:nvSpPr>
            <p:cNvPr id="23"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914597" eaLnBrk="0" hangingPunct="0">
                <a:lnSpc>
                  <a:spcPct val="90000"/>
                </a:lnSpc>
                <a:defRPr/>
              </a:pPr>
              <a:endParaRPr lang="en-US" sz="2400" dirty="0" smtClean="0">
                <a:solidFill>
                  <a:srgbClr val="FFFFFF"/>
                </a:solidFill>
                <a:latin typeface="Arial" charset="0"/>
                <a:ea typeface="+mn-ea"/>
              </a:endParaRPr>
            </a:p>
          </p:txBody>
        </p:sp>
        <p:sp>
          <p:nvSpPr>
            <p:cNvPr id="40"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914597" eaLnBrk="0" hangingPunct="0">
                <a:lnSpc>
                  <a:spcPct val="90000"/>
                </a:lnSpc>
                <a:defRPr/>
              </a:pPr>
              <a:endParaRPr lang="en-US" sz="2400" dirty="0" smtClean="0">
                <a:solidFill>
                  <a:srgbClr val="FFFFFF"/>
                </a:solidFill>
                <a:latin typeface="Arial" charset="0"/>
                <a:ea typeface="+mn-ea"/>
              </a:endParaRPr>
            </a:p>
          </p:txBody>
        </p:sp>
        <p:sp>
          <p:nvSpPr>
            <p:cNvPr id="41"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914597" eaLnBrk="0" hangingPunct="0">
                <a:lnSpc>
                  <a:spcPct val="90000"/>
                </a:lnSpc>
                <a:defRPr/>
              </a:pPr>
              <a:endParaRPr lang="en-US" sz="2400" dirty="0" smtClean="0">
                <a:solidFill>
                  <a:srgbClr val="FFFFFF"/>
                </a:solidFill>
                <a:latin typeface="Arial" charset="0"/>
                <a:ea typeface="+mn-ea"/>
              </a:endParaRPr>
            </a:p>
          </p:txBody>
        </p:sp>
        <p:sp>
          <p:nvSpPr>
            <p:cNvPr id="42"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914597" eaLnBrk="0" hangingPunct="0">
                <a:lnSpc>
                  <a:spcPct val="90000"/>
                </a:lnSpc>
                <a:defRPr/>
              </a:pPr>
              <a:endParaRPr lang="en-US" sz="2400" dirty="0" smtClean="0">
                <a:solidFill>
                  <a:srgbClr val="FFFFFF"/>
                </a:solidFill>
                <a:latin typeface="Arial" charset="0"/>
                <a:ea typeface="+mn-ea"/>
              </a:endParaRPr>
            </a:p>
          </p:txBody>
        </p:sp>
        <p:sp>
          <p:nvSpPr>
            <p:cNvPr id="43"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914597" eaLnBrk="0" hangingPunct="0">
                <a:lnSpc>
                  <a:spcPct val="90000"/>
                </a:lnSpc>
                <a:defRPr/>
              </a:pPr>
              <a:endParaRPr lang="en-US" sz="2400" dirty="0" smtClean="0">
                <a:solidFill>
                  <a:srgbClr val="FFFFFF"/>
                </a:solidFill>
                <a:latin typeface="Arial" charset="0"/>
                <a:ea typeface="+mn-ea"/>
              </a:endParaRPr>
            </a:p>
          </p:txBody>
        </p:sp>
        <p:sp>
          <p:nvSpPr>
            <p:cNvPr id="44"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914597" eaLnBrk="0" hangingPunct="0">
                <a:lnSpc>
                  <a:spcPct val="90000"/>
                </a:lnSpc>
                <a:defRPr/>
              </a:pPr>
              <a:endParaRPr lang="en-US" sz="2400" dirty="0" smtClean="0">
                <a:solidFill>
                  <a:srgbClr val="FFFFFF"/>
                </a:solidFill>
                <a:latin typeface="Arial" charset="0"/>
                <a:ea typeface="+mn-ea"/>
              </a:endParaRPr>
            </a:p>
          </p:txBody>
        </p:sp>
        <p:sp>
          <p:nvSpPr>
            <p:cNvPr id="45"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914597" eaLnBrk="0" hangingPunct="0">
                <a:lnSpc>
                  <a:spcPct val="90000"/>
                </a:lnSpc>
                <a:defRPr/>
              </a:pPr>
              <a:endParaRPr lang="en-US" sz="2400" dirty="0" smtClean="0">
                <a:solidFill>
                  <a:srgbClr val="FFFFFF"/>
                </a:solidFill>
                <a:latin typeface="Arial" charset="0"/>
                <a:ea typeface="+mn-ea"/>
              </a:endParaRPr>
            </a:p>
          </p:txBody>
        </p:sp>
        <p:sp>
          <p:nvSpPr>
            <p:cNvPr id="46"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914597" eaLnBrk="0" hangingPunct="0">
                <a:lnSpc>
                  <a:spcPct val="90000"/>
                </a:lnSpc>
                <a:defRPr/>
              </a:pPr>
              <a:endParaRPr lang="en-US" sz="2400" dirty="0" smtClean="0">
                <a:solidFill>
                  <a:srgbClr val="FFFFFF"/>
                </a:solidFill>
                <a:latin typeface="Arial" charset="0"/>
                <a:ea typeface="+mn-ea"/>
              </a:endParaRPr>
            </a:p>
          </p:txBody>
        </p:sp>
        <p:sp>
          <p:nvSpPr>
            <p:cNvPr id="47"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914597" eaLnBrk="0" hangingPunct="0">
                <a:lnSpc>
                  <a:spcPct val="90000"/>
                </a:lnSpc>
                <a:defRPr/>
              </a:pPr>
              <a:endParaRPr lang="en-US" sz="2400" dirty="0" smtClean="0">
                <a:solidFill>
                  <a:srgbClr val="FFFFFF"/>
                </a:solidFill>
                <a:latin typeface="Arial" charset="0"/>
                <a:ea typeface="+mn-ea"/>
              </a:endParaRPr>
            </a:p>
          </p:txBody>
        </p:sp>
        <p:sp>
          <p:nvSpPr>
            <p:cNvPr id="48"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914597" eaLnBrk="0" hangingPunct="0">
                <a:lnSpc>
                  <a:spcPct val="90000"/>
                </a:lnSpc>
                <a:defRPr/>
              </a:pPr>
              <a:endParaRPr lang="en-US" sz="2400" dirty="0" smtClean="0">
                <a:solidFill>
                  <a:srgbClr val="FFFFFF"/>
                </a:solidFill>
                <a:latin typeface="Arial" charset="0"/>
                <a:ea typeface="+mn-ea"/>
              </a:endParaRPr>
            </a:p>
          </p:txBody>
        </p:sp>
        <p:sp>
          <p:nvSpPr>
            <p:cNvPr id="49"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914597" eaLnBrk="0" hangingPunct="0">
                <a:lnSpc>
                  <a:spcPct val="90000"/>
                </a:lnSpc>
                <a:defRPr/>
              </a:pPr>
              <a:endParaRPr lang="en-US" sz="2400" dirty="0" smtClean="0">
                <a:solidFill>
                  <a:srgbClr val="FFFFFF"/>
                </a:solidFill>
                <a:latin typeface="Arial" charset="0"/>
                <a:ea typeface="+mn-ea"/>
              </a:endParaRPr>
            </a:p>
          </p:txBody>
        </p:sp>
      </p:grpSp>
    </p:spTree>
    <p:extLst>
      <p:ext uri="{BB962C8B-B14F-4D97-AF65-F5344CB8AC3E}">
        <p14:creationId xmlns:p14="http://schemas.microsoft.com/office/powerpoint/2010/main" val="8716978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Closing_Thanks">
    <p:bg>
      <p:bgRef idx="1001">
        <a:schemeClr val="bg2"/>
      </p:bgRef>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95267" y="1254281"/>
            <a:ext cx="11595028" cy="3838231"/>
          </a:xfrm>
          <a:prstGeom prst="rect">
            <a:avLst/>
          </a:prstGeom>
        </p:spPr>
        <p:txBody>
          <a:bodyPr anchor="ctr" anchorCtr="0">
            <a:noAutofit/>
          </a:bodyPr>
          <a:lstStyle>
            <a:lvl1pPr algn="ctr">
              <a:lnSpc>
                <a:spcPct val="90000"/>
              </a:lnSpc>
              <a:defRPr sz="16000" b="0" i="1" spc="0" baseline="0">
                <a:solidFill>
                  <a:srgbClr val="FFFFFF"/>
                </a:solidFill>
                <a:latin typeface="+mj-lt"/>
                <a:cs typeface="CiscoSans Thin"/>
              </a:defRPr>
            </a:lvl1pPr>
          </a:lstStyle>
          <a:p>
            <a:r>
              <a:rPr lang="en-US" dirty="0" smtClean="0"/>
              <a:t>Thanks</a:t>
            </a:r>
            <a:endParaRPr lang="en-US" dirty="0"/>
          </a:p>
        </p:txBody>
      </p:sp>
      <p:grpSp>
        <p:nvGrpSpPr>
          <p:cNvPr id="2" name="Group 5"/>
          <p:cNvGrpSpPr>
            <a:grpSpLocks/>
          </p:cNvGrpSpPr>
          <p:nvPr userDrawn="1"/>
        </p:nvGrpSpPr>
        <p:grpSpPr bwMode="auto">
          <a:xfrm>
            <a:off x="5265284" y="5451739"/>
            <a:ext cx="1654991" cy="879663"/>
            <a:chOff x="384" y="331"/>
            <a:chExt cx="912" cy="485"/>
          </a:xfrm>
        </p:grpSpPr>
        <p:sp>
          <p:nvSpPr>
            <p:cNvPr id="21"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914597" eaLnBrk="0" hangingPunct="0">
                <a:lnSpc>
                  <a:spcPct val="90000"/>
                </a:lnSpc>
                <a:defRPr/>
              </a:pPr>
              <a:endParaRPr lang="en-US" sz="2400" dirty="0" smtClean="0">
                <a:solidFill>
                  <a:srgbClr val="FFFFFF"/>
                </a:solidFill>
                <a:latin typeface="Arial" charset="0"/>
                <a:ea typeface="+mn-ea"/>
              </a:endParaRPr>
            </a:p>
          </p:txBody>
        </p:sp>
        <p:sp>
          <p:nvSpPr>
            <p:cNvPr id="22"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914597" eaLnBrk="0" hangingPunct="0">
                <a:lnSpc>
                  <a:spcPct val="90000"/>
                </a:lnSpc>
                <a:defRPr/>
              </a:pPr>
              <a:endParaRPr lang="en-US" sz="2400" dirty="0" smtClean="0">
                <a:solidFill>
                  <a:srgbClr val="FFFFFF"/>
                </a:solidFill>
                <a:latin typeface="Arial" charset="0"/>
                <a:ea typeface="+mn-ea"/>
              </a:endParaRPr>
            </a:p>
          </p:txBody>
        </p:sp>
        <p:sp>
          <p:nvSpPr>
            <p:cNvPr id="23"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914597" eaLnBrk="0" hangingPunct="0">
                <a:lnSpc>
                  <a:spcPct val="90000"/>
                </a:lnSpc>
                <a:defRPr/>
              </a:pPr>
              <a:endParaRPr lang="en-US" sz="2400" dirty="0" smtClean="0">
                <a:solidFill>
                  <a:srgbClr val="FFFFFF"/>
                </a:solidFill>
                <a:latin typeface="Arial" charset="0"/>
                <a:ea typeface="+mn-ea"/>
              </a:endParaRPr>
            </a:p>
          </p:txBody>
        </p:sp>
        <p:sp>
          <p:nvSpPr>
            <p:cNvPr id="40"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914597" eaLnBrk="0" hangingPunct="0">
                <a:lnSpc>
                  <a:spcPct val="90000"/>
                </a:lnSpc>
                <a:defRPr/>
              </a:pPr>
              <a:endParaRPr lang="en-US" sz="2400" dirty="0" smtClean="0">
                <a:solidFill>
                  <a:srgbClr val="FFFFFF"/>
                </a:solidFill>
                <a:latin typeface="Arial" charset="0"/>
                <a:ea typeface="+mn-ea"/>
              </a:endParaRPr>
            </a:p>
          </p:txBody>
        </p:sp>
        <p:sp>
          <p:nvSpPr>
            <p:cNvPr id="41"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914597" eaLnBrk="0" hangingPunct="0">
                <a:lnSpc>
                  <a:spcPct val="90000"/>
                </a:lnSpc>
                <a:defRPr/>
              </a:pPr>
              <a:endParaRPr lang="en-US" sz="2400" dirty="0" smtClean="0">
                <a:solidFill>
                  <a:srgbClr val="FFFFFF"/>
                </a:solidFill>
                <a:latin typeface="Arial" charset="0"/>
                <a:ea typeface="+mn-ea"/>
              </a:endParaRPr>
            </a:p>
          </p:txBody>
        </p:sp>
        <p:sp>
          <p:nvSpPr>
            <p:cNvPr id="42"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914597" eaLnBrk="0" hangingPunct="0">
                <a:lnSpc>
                  <a:spcPct val="90000"/>
                </a:lnSpc>
                <a:defRPr/>
              </a:pPr>
              <a:endParaRPr lang="en-US" sz="2400" dirty="0" smtClean="0">
                <a:solidFill>
                  <a:srgbClr val="FFFFFF"/>
                </a:solidFill>
                <a:latin typeface="Arial" charset="0"/>
                <a:ea typeface="+mn-ea"/>
              </a:endParaRPr>
            </a:p>
          </p:txBody>
        </p:sp>
        <p:sp>
          <p:nvSpPr>
            <p:cNvPr id="43"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914597" eaLnBrk="0" hangingPunct="0">
                <a:lnSpc>
                  <a:spcPct val="90000"/>
                </a:lnSpc>
                <a:defRPr/>
              </a:pPr>
              <a:endParaRPr lang="en-US" sz="2400" dirty="0" smtClean="0">
                <a:solidFill>
                  <a:srgbClr val="FFFFFF"/>
                </a:solidFill>
                <a:latin typeface="Arial" charset="0"/>
                <a:ea typeface="+mn-ea"/>
              </a:endParaRPr>
            </a:p>
          </p:txBody>
        </p:sp>
        <p:sp>
          <p:nvSpPr>
            <p:cNvPr id="44"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914597" eaLnBrk="0" hangingPunct="0">
                <a:lnSpc>
                  <a:spcPct val="90000"/>
                </a:lnSpc>
                <a:defRPr/>
              </a:pPr>
              <a:endParaRPr lang="en-US" sz="2400" dirty="0" smtClean="0">
                <a:solidFill>
                  <a:srgbClr val="FFFFFF"/>
                </a:solidFill>
                <a:latin typeface="Arial" charset="0"/>
                <a:ea typeface="+mn-ea"/>
              </a:endParaRPr>
            </a:p>
          </p:txBody>
        </p:sp>
        <p:sp>
          <p:nvSpPr>
            <p:cNvPr id="45"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914597" eaLnBrk="0" hangingPunct="0">
                <a:lnSpc>
                  <a:spcPct val="90000"/>
                </a:lnSpc>
                <a:defRPr/>
              </a:pPr>
              <a:endParaRPr lang="en-US" sz="2400" dirty="0" smtClean="0">
                <a:solidFill>
                  <a:srgbClr val="FFFFFF"/>
                </a:solidFill>
                <a:latin typeface="Arial" charset="0"/>
                <a:ea typeface="+mn-ea"/>
              </a:endParaRPr>
            </a:p>
          </p:txBody>
        </p:sp>
        <p:sp>
          <p:nvSpPr>
            <p:cNvPr id="46"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914597" eaLnBrk="0" hangingPunct="0">
                <a:lnSpc>
                  <a:spcPct val="90000"/>
                </a:lnSpc>
                <a:defRPr/>
              </a:pPr>
              <a:endParaRPr lang="en-US" sz="2400" dirty="0" smtClean="0">
                <a:solidFill>
                  <a:srgbClr val="FFFFFF"/>
                </a:solidFill>
                <a:latin typeface="Arial" charset="0"/>
                <a:ea typeface="+mn-ea"/>
              </a:endParaRPr>
            </a:p>
          </p:txBody>
        </p:sp>
        <p:sp>
          <p:nvSpPr>
            <p:cNvPr id="47"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914597" eaLnBrk="0" hangingPunct="0">
                <a:lnSpc>
                  <a:spcPct val="90000"/>
                </a:lnSpc>
                <a:defRPr/>
              </a:pPr>
              <a:endParaRPr lang="en-US" sz="2400" dirty="0" smtClean="0">
                <a:solidFill>
                  <a:srgbClr val="FFFFFF"/>
                </a:solidFill>
                <a:latin typeface="Arial" charset="0"/>
                <a:ea typeface="+mn-ea"/>
              </a:endParaRPr>
            </a:p>
          </p:txBody>
        </p:sp>
        <p:sp>
          <p:nvSpPr>
            <p:cNvPr id="48"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914597" eaLnBrk="0" hangingPunct="0">
                <a:lnSpc>
                  <a:spcPct val="90000"/>
                </a:lnSpc>
                <a:defRPr/>
              </a:pPr>
              <a:endParaRPr lang="en-US" sz="2400" dirty="0" smtClean="0">
                <a:solidFill>
                  <a:srgbClr val="FFFFFF"/>
                </a:solidFill>
                <a:latin typeface="Arial" charset="0"/>
                <a:ea typeface="+mn-ea"/>
              </a:endParaRPr>
            </a:p>
          </p:txBody>
        </p:sp>
        <p:sp>
          <p:nvSpPr>
            <p:cNvPr id="49"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914597" eaLnBrk="0" hangingPunct="0">
                <a:lnSpc>
                  <a:spcPct val="90000"/>
                </a:lnSpc>
                <a:defRPr/>
              </a:pPr>
              <a:endParaRPr lang="en-US" sz="2400" dirty="0" smtClean="0">
                <a:solidFill>
                  <a:srgbClr val="FFFFFF"/>
                </a:solidFill>
                <a:latin typeface="Arial" charset="0"/>
                <a:ea typeface="+mn-ea"/>
              </a:endParaRPr>
            </a:p>
          </p:txBody>
        </p:sp>
        <p:sp>
          <p:nvSpPr>
            <p:cNvPr id="50"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914597" eaLnBrk="0" hangingPunct="0">
                <a:lnSpc>
                  <a:spcPct val="90000"/>
                </a:lnSpc>
                <a:defRPr/>
              </a:pPr>
              <a:endParaRPr lang="en-US" sz="2400" dirty="0" smtClean="0">
                <a:solidFill>
                  <a:srgbClr val="FFFFFF"/>
                </a:solidFill>
                <a:latin typeface="Arial" charset="0"/>
                <a:ea typeface="+mn-ea"/>
              </a:endParaRPr>
            </a:p>
          </p:txBody>
        </p:sp>
        <p:sp>
          <p:nvSpPr>
            <p:cNvPr id="51"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914597" eaLnBrk="0" hangingPunct="0">
                <a:lnSpc>
                  <a:spcPct val="90000"/>
                </a:lnSpc>
                <a:defRPr/>
              </a:pPr>
              <a:endParaRPr lang="en-US" sz="2400" dirty="0" smtClean="0">
                <a:solidFill>
                  <a:srgbClr val="FFFFFF"/>
                </a:solidFill>
                <a:latin typeface="Arial" charset="0"/>
                <a:ea typeface="+mn-ea"/>
              </a:endParaRPr>
            </a:p>
          </p:txBody>
        </p:sp>
      </p:grpSp>
      <p:cxnSp>
        <p:nvCxnSpPr>
          <p:cNvPr id="24" name="Straight Connector 23"/>
          <p:cNvCxnSpPr/>
          <p:nvPr userDrawn="1"/>
        </p:nvCxnSpPr>
        <p:spPr>
          <a:xfrm>
            <a:off x="0" y="6743700"/>
            <a:ext cx="12195175"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72088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Closing Slide-red thank you">
    <p:bg>
      <p:bgRef idx="1001">
        <a:schemeClr val="bg2"/>
      </p:bgRef>
    </p:bg>
    <p:spTree>
      <p:nvGrpSpPr>
        <p:cNvPr id="1" name=""/>
        <p:cNvGrpSpPr/>
        <p:nvPr/>
      </p:nvGrpSpPr>
      <p:grpSpPr>
        <a:xfrm>
          <a:off x="0" y="0"/>
          <a:ext cx="0" cy="0"/>
          <a:chOff x="0" y="0"/>
          <a:chExt cx="0" cy="0"/>
        </a:xfrm>
      </p:grpSpPr>
      <p:sp>
        <p:nvSpPr>
          <p:cNvPr id="20" name="TextBox 19"/>
          <p:cNvSpPr txBox="1"/>
          <p:nvPr userDrawn="1"/>
        </p:nvSpPr>
        <p:spPr>
          <a:xfrm>
            <a:off x="835060" y="3066683"/>
            <a:ext cx="3290646" cy="861775"/>
          </a:xfrm>
          <a:prstGeom prst="rect">
            <a:avLst/>
          </a:prstGeom>
          <a:noFill/>
        </p:spPr>
        <p:txBody>
          <a:bodyPr wrap="none" lIns="121935" tIns="60968" rIns="121935" bIns="60968" rtlCol="0">
            <a:spAutoFit/>
          </a:bodyPr>
          <a:lstStyle/>
          <a:p>
            <a:pPr defTabSz="609676" fontAlgn="auto">
              <a:spcBef>
                <a:spcPts val="0"/>
              </a:spcBef>
              <a:spcAft>
                <a:spcPts val="0"/>
              </a:spcAft>
            </a:pPr>
            <a:r>
              <a:rPr lang="en-US" sz="4800" dirty="0" smtClean="0">
                <a:solidFill>
                  <a:srgbClr val="FFFFFF"/>
                </a:solidFill>
                <a:latin typeface="CiscoSansTT ExtraLight"/>
                <a:ea typeface="+mn-ea"/>
              </a:rPr>
              <a:t>Thank you.</a:t>
            </a:r>
            <a:endParaRPr lang="en-US" sz="4800" dirty="0">
              <a:solidFill>
                <a:srgbClr val="FFFFFF"/>
              </a:solidFill>
              <a:latin typeface="CiscoSansTT ExtraLight"/>
              <a:ea typeface="+mn-ea"/>
            </a:endParaRPr>
          </a:p>
        </p:txBody>
      </p:sp>
      <p:sp>
        <p:nvSpPr>
          <p:cNvPr id="21" name="Rectangle 20"/>
          <p:cNvSpPr>
            <a:spLocks noChangeArrowheads="1"/>
          </p:cNvSpPr>
          <p:nvPr userDrawn="1"/>
        </p:nvSpPr>
        <p:spPr bwMode="black">
          <a:xfrm>
            <a:off x="8383839" y="3801564"/>
            <a:ext cx="155528" cy="589103"/>
          </a:xfrm>
          <a:prstGeom prst="rect">
            <a:avLst/>
          </a:prstGeom>
          <a:solidFill>
            <a:schemeClr val="tx1"/>
          </a:solidFill>
          <a:ln w="9525">
            <a:noFill/>
            <a:miter lim="800000"/>
            <a:headEnd/>
            <a:tailEnd/>
          </a:ln>
        </p:spPr>
        <p:txBody>
          <a:bodyPr lIns="121935" tIns="60968" rIns="121935" bIns="60968"/>
          <a:lstStyle/>
          <a:p>
            <a:pPr defTabSz="609676" fontAlgn="auto">
              <a:spcBef>
                <a:spcPts val="0"/>
              </a:spcBef>
              <a:spcAft>
                <a:spcPts val="0"/>
              </a:spcAft>
            </a:pPr>
            <a:endParaRPr lang="en-US" sz="2400" dirty="0">
              <a:solidFill>
                <a:srgbClr val="0096D6"/>
              </a:solidFill>
              <a:latin typeface="CiscoSansTT ExtraLight"/>
              <a:ea typeface="+mn-ea"/>
            </a:endParaRPr>
          </a:p>
        </p:txBody>
      </p:sp>
      <p:sp>
        <p:nvSpPr>
          <p:cNvPr id="22" name="Freeform 21"/>
          <p:cNvSpPr>
            <a:spLocks/>
          </p:cNvSpPr>
          <p:nvPr userDrawn="1"/>
        </p:nvSpPr>
        <p:spPr bwMode="black">
          <a:xfrm>
            <a:off x="9289878" y="3786901"/>
            <a:ext cx="450307" cy="621729"/>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tx1"/>
          </a:solidFill>
          <a:ln w="9525">
            <a:noFill/>
            <a:round/>
            <a:headEnd/>
            <a:tailEnd/>
          </a:ln>
        </p:spPr>
        <p:txBody>
          <a:bodyPr lIns="121935" tIns="60968" rIns="121935" bIns="60968"/>
          <a:lstStyle/>
          <a:p>
            <a:pPr defTabSz="609676" fontAlgn="auto">
              <a:spcBef>
                <a:spcPts val="0"/>
              </a:spcBef>
              <a:spcAft>
                <a:spcPts val="0"/>
              </a:spcAft>
            </a:pPr>
            <a:endParaRPr lang="en-US" sz="2400" dirty="0">
              <a:solidFill>
                <a:srgbClr val="0096D6"/>
              </a:solidFill>
              <a:latin typeface="CiscoSansTT ExtraLight"/>
              <a:ea typeface="+mn-ea"/>
            </a:endParaRPr>
          </a:p>
        </p:txBody>
      </p:sp>
      <p:sp>
        <p:nvSpPr>
          <p:cNvPr id="23" name="Freeform 22"/>
          <p:cNvSpPr>
            <a:spLocks/>
          </p:cNvSpPr>
          <p:nvPr userDrawn="1"/>
        </p:nvSpPr>
        <p:spPr bwMode="black">
          <a:xfrm>
            <a:off x="7732792" y="3786901"/>
            <a:ext cx="450307" cy="621729"/>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tx1"/>
          </a:solidFill>
          <a:ln w="9525">
            <a:noFill/>
            <a:round/>
            <a:headEnd/>
            <a:tailEnd/>
          </a:ln>
        </p:spPr>
        <p:txBody>
          <a:bodyPr lIns="121935" tIns="60968" rIns="121935" bIns="60968"/>
          <a:lstStyle/>
          <a:p>
            <a:pPr defTabSz="609676" fontAlgn="auto">
              <a:spcBef>
                <a:spcPts val="0"/>
              </a:spcBef>
              <a:spcAft>
                <a:spcPts val="0"/>
              </a:spcAft>
            </a:pPr>
            <a:endParaRPr lang="en-US" sz="2400" dirty="0">
              <a:solidFill>
                <a:srgbClr val="0096D6"/>
              </a:solidFill>
              <a:latin typeface="CiscoSansTT ExtraLight"/>
              <a:ea typeface="+mn-ea"/>
            </a:endParaRPr>
          </a:p>
        </p:txBody>
      </p:sp>
      <p:sp>
        <p:nvSpPr>
          <p:cNvPr id="40" name="Freeform 39"/>
          <p:cNvSpPr>
            <a:spLocks noEditPoints="1"/>
          </p:cNvSpPr>
          <p:nvPr userDrawn="1"/>
        </p:nvSpPr>
        <p:spPr bwMode="black">
          <a:xfrm>
            <a:off x="9902946" y="3786901"/>
            <a:ext cx="618494" cy="621729"/>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tx1"/>
          </a:solidFill>
          <a:ln w="9525">
            <a:noFill/>
            <a:round/>
            <a:headEnd/>
            <a:tailEnd/>
          </a:ln>
        </p:spPr>
        <p:txBody>
          <a:bodyPr lIns="121935" tIns="60968" rIns="121935" bIns="60968"/>
          <a:lstStyle/>
          <a:p>
            <a:pPr defTabSz="609676" fontAlgn="auto">
              <a:spcBef>
                <a:spcPts val="0"/>
              </a:spcBef>
              <a:spcAft>
                <a:spcPts val="0"/>
              </a:spcAft>
            </a:pPr>
            <a:endParaRPr lang="en-US" sz="2400" dirty="0">
              <a:solidFill>
                <a:srgbClr val="0096D6"/>
              </a:solidFill>
              <a:latin typeface="CiscoSansTT ExtraLight"/>
              <a:ea typeface="+mn-ea"/>
            </a:endParaRPr>
          </a:p>
        </p:txBody>
      </p:sp>
      <p:sp>
        <p:nvSpPr>
          <p:cNvPr id="41" name="Freeform 40"/>
          <p:cNvSpPr>
            <a:spLocks/>
          </p:cNvSpPr>
          <p:nvPr userDrawn="1"/>
        </p:nvSpPr>
        <p:spPr bwMode="black">
          <a:xfrm>
            <a:off x="8740103" y="3786901"/>
            <a:ext cx="403288" cy="621729"/>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tx1"/>
          </a:solidFill>
          <a:ln w="9525">
            <a:noFill/>
            <a:round/>
            <a:headEnd/>
            <a:tailEnd/>
          </a:ln>
        </p:spPr>
        <p:txBody>
          <a:bodyPr lIns="121935" tIns="60968" rIns="121935" bIns="60968"/>
          <a:lstStyle/>
          <a:p>
            <a:pPr defTabSz="609676" fontAlgn="auto">
              <a:spcBef>
                <a:spcPts val="0"/>
              </a:spcBef>
              <a:spcAft>
                <a:spcPts val="0"/>
              </a:spcAft>
            </a:pPr>
            <a:endParaRPr lang="en-US" sz="2400" dirty="0">
              <a:solidFill>
                <a:srgbClr val="0096D6"/>
              </a:solidFill>
              <a:latin typeface="CiscoSansTT ExtraLight"/>
              <a:ea typeface="+mn-ea"/>
            </a:endParaRPr>
          </a:p>
        </p:txBody>
      </p:sp>
      <p:sp>
        <p:nvSpPr>
          <p:cNvPr id="42" name="Freeform 41"/>
          <p:cNvSpPr>
            <a:spLocks/>
          </p:cNvSpPr>
          <p:nvPr userDrawn="1"/>
        </p:nvSpPr>
        <p:spPr bwMode="black">
          <a:xfrm>
            <a:off x="7423544" y="2966680"/>
            <a:ext cx="146485" cy="302709"/>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p:spPr>
        <p:txBody>
          <a:bodyPr lIns="121935" tIns="60968" rIns="121935" bIns="60968"/>
          <a:lstStyle/>
          <a:p>
            <a:pPr defTabSz="609676" fontAlgn="auto">
              <a:spcBef>
                <a:spcPts val="0"/>
              </a:spcBef>
              <a:spcAft>
                <a:spcPts val="0"/>
              </a:spcAft>
            </a:pPr>
            <a:endParaRPr lang="en-US" sz="2400" dirty="0">
              <a:solidFill>
                <a:srgbClr val="0096D6"/>
              </a:solidFill>
              <a:latin typeface="CiscoSansTT ExtraLight"/>
              <a:ea typeface="+mn-ea"/>
            </a:endParaRPr>
          </a:p>
        </p:txBody>
      </p:sp>
      <p:sp>
        <p:nvSpPr>
          <p:cNvPr id="43" name="Freeform 42"/>
          <p:cNvSpPr>
            <a:spLocks/>
          </p:cNvSpPr>
          <p:nvPr userDrawn="1"/>
        </p:nvSpPr>
        <p:spPr bwMode="black">
          <a:xfrm>
            <a:off x="7834063" y="2763668"/>
            <a:ext cx="146485" cy="50572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p:spPr>
        <p:txBody>
          <a:bodyPr lIns="121935" tIns="60968" rIns="121935" bIns="60968"/>
          <a:lstStyle/>
          <a:p>
            <a:pPr defTabSz="609676" fontAlgn="auto">
              <a:spcBef>
                <a:spcPts val="0"/>
              </a:spcBef>
              <a:spcAft>
                <a:spcPts val="0"/>
              </a:spcAft>
            </a:pPr>
            <a:endParaRPr lang="en-US" sz="2400" dirty="0">
              <a:solidFill>
                <a:srgbClr val="0096D6"/>
              </a:solidFill>
              <a:latin typeface="CiscoSansTT ExtraLight"/>
              <a:ea typeface="+mn-ea"/>
            </a:endParaRPr>
          </a:p>
        </p:txBody>
      </p:sp>
      <p:sp>
        <p:nvSpPr>
          <p:cNvPr id="44" name="Freeform 43"/>
          <p:cNvSpPr>
            <a:spLocks/>
          </p:cNvSpPr>
          <p:nvPr userDrawn="1"/>
        </p:nvSpPr>
        <p:spPr bwMode="black">
          <a:xfrm>
            <a:off x="8237354" y="2484524"/>
            <a:ext cx="146485" cy="93168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p:spPr>
        <p:txBody>
          <a:bodyPr lIns="121935" tIns="60968" rIns="121935" bIns="60968"/>
          <a:lstStyle/>
          <a:p>
            <a:pPr defTabSz="609676" fontAlgn="auto">
              <a:spcBef>
                <a:spcPts val="0"/>
              </a:spcBef>
              <a:spcAft>
                <a:spcPts val="0"/>
              </a:spcAft>
            </a:pPr>
            <a:endParaRPr lang="en-US" sz="2400" dirty="0">
              <a:solidFill>
                <a:srgbClr val="0096D6"/>
              </a:solidFill>
              <a:latin typeface="CiscoSansTT ExtraLight"/>
              <a:ea typeface="+mn-ea"/>
            </a:endParaRPr>
          </a:p>
        </p:txBody>
      </p:sp>
      <p:sp>
        <p:nvSpPr>
          <p:cNvPr id="45" name="Freeform 44"/>
          <p:cNvSpPr>
            <a:spLocks/>
          </p:cNvSpPr>
          <p:nvPr userDrawn="1"/>
        </p:nvSpPr>
        <p:spPr bwMode="black">
          <a:xfrm>
            <a:off x="8647873" y="2763668"/>
            <a:ext cx="146485" cy="50572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p:spPr>
        <p:txBody>
          <a:bodyPr lIns="121935" tIns="60968" rIns="121935" bIns="60968"/>
          <a:lstStyle/>
          <a:p>
            <a:pPr defTabSz="609676" fontAlgn="auto">
              <a:spcBef>
                <a:spcPts val="0"/>
              </a:spcBef>
              <a:spcAft>
                <a:spcPts val="0"/>
              </a:spcAft>
            </a:pPr>
            <a:endParaRPr lang="en-US" sz="2400" dirty="0">
              <a:solidFill>
                <a:srgbClr val="0096D6"/>
              </a:solidFill>
              <a:latin typeface="CiscoSansTT ExtraLight"/>
              <a:ea typeface="+mn-ea"/>
            </a:endParaRPr>
          </a:p>
        </p:txBody>
      </p:sp>
      <p:sp>
        <p:nvSpPr>
          <p:cNvPr id="46" name="Freeform 45"/>
          <p:cNvSpPr>
            <a:spLocks/>
          </p:cNvSpPr>
          <p:nvPr userDrawn="1"/>
        </p:nvSpPr>
        <p:spPr bwMode="black">
          <a:xfrm>
            <a:off x="9049352" y="2966681"/>
            <a:ext cx="155528" cy="302708"/>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p:spPr>
        <p:txBody>
          <a:bodyPr lIns="121935" tIns="60968" rIns="121935" bIns="60968"/>
          <a:lstStyle/>
          <a:p>
            <a:pPr defTabSz="609676" fontAlgn="auto">
              <a:spcBef>
                <a:spcPts val="0"/>
              </a:spcBef>
              <a:spcAft>
                <a:spcPts val="0"/>
              </a:spcAft>
            </a:pPr>
            <a:endParaRPr lang="en-US" sz="2400" dirty="0">
              <a:solidFill>
                <a:srgbClr val="0096D6"/>
              </a:solidFill>
              <a:latin typeface="CiscoSansTT ExtraLight"/>
              <a:ea typeface="+mn-ea"/>
            </a:endParaRPr>
          </a:p>
        </p:txBody>
      </p:sp>
      <p:sp>
        <p:nvSpPr>
          <p:cNvPr id="47" name="Freeform 46"/>
          <p:cNvSpPr>
            <a:spLocks/>
          </p:cNvSpPr>
          <p:nvPr userDrawn="1"/>
        </p:nvSpPr>
        <p:spPr bwMode="black">
          <a:xfrm>
            <a:off x="9459876" y="2763668"/>
            <a:ext cx="148293" cy="50572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p:spPr>
        <p:txBody>
          <a:bodyPr lIns="121935" tIns="60968" rIns="121935" bIns="60968"/>
          <a:lstStyle/>
          <a:p>
            <a:pPr defTabSz="609676" fontAlgn="auto">
              <a:spcBef>
                <a:spcPts val="0"/>
              </a:spcBef>
              <a:spcAft>
                <a:spcPts val="0"/>
              </a:spcAft>
            </a:pPr>
            <a:endParaRPr lang="en-US" sz="2400" dirty="0">
              <a:solidFill>
                <a:srgbClr val="0096D6"/>
              </a:solidFill>
              <a:latin typeface="CiscoSansTT ExtraLight"/>
              <a:ea typeface="+mn-ea"/>
            </a:endParaRPr>
          </a:p>
        </p:txBody>
      </p:sp>
      <p:sp>
        <p:nvSpPr>
          <p:cNvPr id="48" name="Freeform 47"/>
          <p:cNvSpPr>
            <a:spLocks/>
          </p:cNvSpPr>
          <p:nvPr userDrawn="1"/>
        </p:nvSpPr>
        <p:spPr bwMode="black">
          <a:xfrm>
            <a:off x="9870399" y="2484524"/>
            <a:ext cx="148293" cy="93168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p:spPr>
        <p:txBody>
          <a:bodyPr lIns="121935" tIns="60968" rIns="121935" bIns="60968"/>
          <a:lstStyle/>
          <a:p>
            <a:pPr defTabSz="609676" fontAlgn="auto">
              <a:spcBef>
                <a:spcPts val="0"/>
              </a:spcBef>
              <a:spcAft>
                <a:spcPts val="0"/>
              </a:spcAft>
            </a:pPr>
            <a:endParaRPr lang="en-US" sz="2400" dirty="0">
              <a:solidFill>
                <a:srgbClr val="0096D6"/>
              </a:solidFill>
              <a:latin typeface="CiscoSansTT ExtraLight"/>
              <a:ea typeface="+mn-ea"/>
            </a:endParaRPr>
          </a:p>
        </p:txBody>
      </p:sp>
      <p:sp>
        <p:nvSpPr>
          <p:cNvPr id="49" name="Freeform 48"/>
          <p:cNvSpPr>
            <a:spLocks/>
          </p:cNvSpPr>
          <p:nvPr userDrawn="1"/>
        </p:nvSpPr>
        <p:spPr bwMode="black">
          <a:xfrm>
            <a:off x="10273682" y="2763668"/>
            <a:ext cx="148293" cy="50572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p:spPr>
        <p:txBody>
          <a:bodyPr lIns="121935" tIns="60968" rIns="121935" bIns="60968"/>
          <a:lstStyle/>
          <a:p>
            <a:pPr defTabSz="609676" fontAlgn="auto">
              <a:spcBef>
                <a:spcPts val="0"/>
              </a:spcBef>
              <a:spcAft>
                <a:spcPts val="0"/>
              </a:spcAft>
            </a:pPr>
            <a:endParaRPr lang="en-US" sz="2400" dirty="0">
              <a:solidFill>
                <a:srgbClr val="0096D6"/>
              </a:solidFill>
              <a:latin typeface="CiscoSansTT ExtraLight"/>
              <a:ea typeface="+mn-ea"/>
            </a:endParaRPr>
          </a:p>
        </p:txBody>
      </p:sp>
      <p:sp>
        <p:nvSpPr>
          <p:cNvPr id="50" name="Freeform 49"/>
          <p:cNvSpPr>
            <a:spLocks/>
          </p:cNvSpPr>
          <p:nvPr userDrawn="1"/>
        </p:nvSpPr>
        <p:spPr bwMode="black">
          <a:xfrm>
            <a:off x="10684205" y="2966681"/>
            <a:ext cx="148293" cy="302708"/>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p:spPr>
        <p:txBody>
          <a:bodyPr lIns="121935" tIns="60968" rIns="121935" bIns="60968"/>
          <a:lstStyle/>
          <a:p>
            <a:pPr defTabSz="609676" fontAlgn="auto">
              <a:spcBef>
                <a:spcPts val="0"/>
              </a:spcBef>
              <a:spcAft>
                <a:spcPts val="0"/>
              </a:spcAft>
            </a:pPr>
            <a:endParaRPr lang="en-US" sz="2400" dirty="0">
              <a:solidFill>
                <a:srgbClr val="0096D6"/>
              </a:solidFill>
              <a:latin typeface="CiscoSansTT ExtraLight"/>
              <a:ea typeface="+mn-ea"/>
            </a:endParaRPr>
          </a:p>
        </p:txBody>
      </p:sp>
    </p:spTree>
    <p:extLst>
      <p:ext uri="{BB962C8B-B14F-4D97-AF65-F5344CB8AC3E}">
        <p14:creationId xmlns:p14="http://schemas.microsoft.com/office/powerpoint/2010/main" val="10165395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700"/>
                                        <p:tgtEl>
                                          <p:spTgt spid="42"/>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700"/>
                                        <p:tgtEl>
                                          <p:spTgt spid="43"/>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700"/>
                                        <p:tgtEl>
                                          <p:spTgt spid="44"/>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700"/>
                                        <p:tgtEl>
                                          <p:spTgt spid="45"/>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700"/>
                                        <p:tgtEl>
                                          <p:spTgt spid="46"/>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700"/>
                                        <p:tgtEl>
                                          <p:spTgt spid="47"/>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700"/>
                                        <p:tgtEl>
                                          <p:spTgt spid="48"/>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700"/>
                                        <p:tgtEl>
                                          <p:spTgt spid="49"/>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700"/>
                                        <p:tgtEl>
                                          <p:spTgt spid="50"/>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42"/>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44"/>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46"/>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48"/>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50"/>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43"/>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45"/>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47"/>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49"/>
                                        </p:tgtEl>
                                        <p:attrNameLst>
                                          <p:attrName>ppt_x</p:attrName>
                                          <p:attrName>ppt_y</p:attrName>
                                        </p:attrNameLst>
                                      </p:cBhvr>
                                      <p:rCtr x="0" y="-54"/>
                                    </p:animMotion>
                                  </p:childTnLst>
                                </p:cTn>
                              </p:par>
                            </p:childTnLst>
                          </p:cTn>
                        </p:par>
                        <p:par>
                          <p:cTn id="54" fill="hold">
                            <p:stCondLst>
                              <p:cond delay="1200"/>
                            </p:stCondLst>
                            <p:childTnLst>
                              <p:par>
                                <p:cTn id="55" presetID="10" presetClass="entr" presetSubtype="0" fill="hold" grpId="0"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700"/>
                                        <p:tgtEl>
                                          <p:spTgt spid="23"/>
                                        </p:tgtEl>
                                      </p:cBhvr>
                                    </p:animEffect>
                                  </p:childTnLst>
                                </p:cTn>
                              </p:par>
                              <p:par>
                                <p:cTn id="58" presetID="10" presetClass="entr" presetSubtype="0" fill="hold" nodeType="withEffect">
                                  <p:stCondLst>
                                    <p:cond delay="10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700"/>
                                        <p:tgtEl>
                                          <p:spTgt spid="21"/>
                                        </p:tgtEl>
                                      </p:cBhvr>
                                    </p:animEffect>
                                  </p:childTnLst>
                                </p:cTn>
                              </p:par>
                              <p:par>
                                <p:cTn id="61" presetID="10" presetClass="entr" presetSubtype="0" fill="hold" nodeType="withEffect">
                                  <p:stCondLst>
                                    <p:cond delay="20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700"/>
                                        <p:tgtEl>
                                          <p:spTgt spid="41"/>
                                        </p:tgtEl>
                                      </p:cBhvr>
                                    </p:animEffect>
                                  </p:childTnLst>
                                </p:cTn>
                              </p:par>
                              <p:par>
                                <p:cTn id="64" presetID="10" presetClass="entr" presetSubtype="0" fill="hold" nodeType="withEffect">
                                  <p:stCondLst>
                                    <p:cond delay="30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700"/>
                                        <p:tgtEl>
                                          <p:spTgt spid="22"/>
                                        </p:tgtEl>
                                      </p:cBhvr>
                                    </p:animEffect>
                                  </p:childTnLst>
                                </p:cTn>
                              </p:par>
                              <p:par>
                                <p:cTn id="67" presetID="10" presetClass="entr" presetSubtype="0" fill="hold" nodeType="withEffect">
                                  <p:stCondLst>
                                    <p:cond delay="400"/>
                                  </p:stCondLst>
                                  <p:childTnLst>
                                    <p:set>
                                      <p:cBhvr>
                                        <p:cTn id="68" dur="1" fill="hold">
                                          <p:stCondLst>
                                            <p:cond delay="0"/>
                                          </p:stCondLst>
                                        </p:cTn>
                                        <p:tgtEl>
                                          <p:spTgt spid="40"/>
                                        </p:tgtEl>
                                        <p:attrNameLst>
                                          <p:attrName>style.visibility</p:attrName>
                                        </p:attrNameLst>
                                      </p:cBhvr>
                                      <p:to>
                                        <p:strVal val="visible"/>
                                      </p:to>
                                    </p:set>
                                    <p:animEffect transition="in" filter="fade">
                                      <p:cBhvr>
                                        <p:cTn id="69" dur="7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标题 1"/>
          <p:cNvSpPr>
            <a:spLocks noGrp="1"/>
          </p:cNvSpPr>
          <p:nvPr>
            <p:ph type="title"/>
          </p:nvPr>
        </p:nvSpPr>
        <p:spPr>
          <a:xfrm>
            <a:off x="876301" y="325439"/>
            <a:ext cx="10442574" cy="871537"/>
          </a:xfrm>
          <a:prstGeom prst="rect">
            <a:avLst/>
          </a:prstGeom>
        </p:spPr>
        <p:txBody>
          <a:bodyPr/>
          <a:lstStyle/>
          <a:p>
            <a:r>
              <a:rPr lang="en-US" altLang="zh-CN" dirty="0" smtClean="0"/>
              <a:t>Click to edit Master title style</a:t>
            </a:r>
            <a:endParaRPr lang="zh-CN" altLang="en-US" dirty="0"/>
          </a:p>
        </p:txBody>
      </p:sp>
      <p:sp>
        <p:nvSpPr>
          <p:cNvPr id="3" name="内容占位符 2"/>
          <p:cNvSpPr>
            <a:spLocks noGrp="1"/>
          </p:cNvSpPr>
          <p:nvPr>
            <p:ph idx="1"/>
          </p:nvPr>
        </p:nvSpPr>
        <p:spPr>
          <a:xfrm>
            <a:off x="876299" y="1264920"/>
            <a:ext cx="5204461" cy="4861560"/>
          </a:xfrm>
          <a:prstGeom prst="rect">
            <a:avLst/>
          </a:prstGeom>
        </p:spPr>
        <p:txBody>
          <a:bodyPr/>
          <a:lstStyle/>
          <a:p>
            <a:pPr lvl="0"/>
            <a:r>
              <a:rPr lang="en-US" altLang="zh-CN" dirty="0" smtClean="0"/>
              <a:t>Click to edit Master text styles</a:t>
            </a:r>
            <a:endParaRPr lang="zh-CN" altLang="en-US" dirty="0" smtClean="0"/>
          </a:p>
          <a:p>
            <a:pPr lvl="1"/>
            <a:r>
              <a:rPr lang="en-US" altLang="zh-CN" dirty="0" smtClean="0"/>
              <a:t>Second level</a:t>
            </a:r>
            <a:endParaRPr lang="zh-CN" altLang="en-US" dirty="0" smtClean="0"/>
          </a:p>
          <a:p>
            <a:pPr lvl="2"/>
            <a:r>
              <a:rPr lang="en-US" altLang="zh-CN" dirty="0" smtClean="0"/>
              <a:t>Third level</a:t>
            </a:r>
            <a:endParaRPr lang="zh-CN" altLang="en-US" dirty="0" smtClean="0"/>
          </a:p>
          <a:p>
            <a:pPr lvl="3"/>
            <a:r>
              <a:rPr lang="en-US" altLang="zh-CN" dirty="0" smtClean="0"/>
              <a:t>Fourth level</a:t>
            </a:r>
            <a:endParaRPr lang="zh-CN" altLang="en-US" dirty="0" smtClean="0"/>
          </a:p>
          <a:p>
            <a:pPr lvl="4"/>
            <a:r>
              <a:rPr lang="en-US" altLang="zh-CN" dirty="0" smtClean="0"/>
              <a:t>Fifth level</a:t>
            </a:r>
            <a:endParaRPr lang="zh-CN" altLang="en-US" dirty="0" smtClean="0"/>
          </a:p>
        </p:txBody>
      </p:sp>
      <p:sp>
        <p:nvSpPr>
          <p:cNvPr id="4" name="内容占位符 2"/>
          <p:cNvSpPr>
            <a:spLocks noGrp="1"/>
          </p:cNvSpPr>
          <p:nvPr>
            <p:ph idx="10"/>
          </p:nvPr>
        </p:nvSpPr>
        <p:spPr>
          <a:xfrm>
            <a:off x="6103619" y="1280160"/>
            <a:ext cx="5204461" cy="4861560"/>
          </a:xfrm>
          <a:prstGeom prst="rect">
            <a:avLst/>
          </a:prstGeom>
        </p:spPr>
        <p:txBody>
          <a:bodyPr/>
          <a:lstStyle/>
          <a:p>
            <a:pPr lvl="0"/>
            <a:r>
              <a:rPr lang="en-US" altLang="zh-CN" dirty="0" smtClean="0"/>
              <a:t>Click to edit Master text styles</a:t>
            </a:r>
            <a:endParaRPr lang="zh-CN" altLang="en-US" dirty="0" smtClean="0"/>
          </a:p>
          <a:p>
            <a:pPr lvl="1"/>
            <a:r>
              <a:rPr lang="en-US" altLang="zh-CN" dirty="0" smtClean="0"/>
              <a:t>Second level</a:t>
            </a:r>
            <a:endParaRPr lang="zh-CN" altLang="en-US" dirty="0" smtClean="0"/>
          </a:p>
          <a:p>
            <a:pPr lvl="2"/>
            <a:r>
              <a:rPr lang="en-US" altLang="zh-CN" dirty="0" smtClean="0"/>
              <a:t>Third level</a:t>
            </a:r>
            <a:endParaRPr lang="zh-CN" altLang="en-US" dirty="0" smtClean="0"/>
          </a:p>
          <a:p>
            <a:pPr lvl="3"/>
            <a:r>
              <a:rPr lang="en-US" altLang="zh-CN" dirty="0" smtClean="0"/>
              <a:t>Fourth level</a:t>
            </a:r>
            <a:endParaRPr lang="zh-CN" altLang="en-US" dirty="0" smtClean="0"/>
          </a:p>
          <a:p>
            <a:pPr lvl="4"/>
            <a:r>
              <a:rPr lang="en-US" altLang="zh-CN" dirty="0" smtClean="0"/>
              <a:t>Fifth level</a:t>
            </a:r>
            <a:endParaRPr lang="zh-CN" altLang="en-US" dirty="0" smtClean="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标题 1"/>
          <p:cNvSpPr>
            <a:spLocks noGrp="1"/>
          </p:cNvSpPr>
          <p:nvPr>
            <p:ph type="title"/>
          </p:nvPr>
        </p:nvSpPr>
        <p:spPr>
          <a:xfrm>
            <a:off x="876300" y="325439"/>
            <a:ext cx="10424303" cy="640719"/>
          </a:xfrm>
          <a:prstGeom prst="rect">
            <a:avLst/>
          </a:prstGeom>
        </p:spPr>
        <p:txBody>
          <a:bodyPr/>
          <a:lstStyle/>
          <a:p>
            <a:r>
              <a:rPr lang="en-US" altLang="zh-CN" dirty="0" smtClean="0"/>
              <a:t>Click to edit Master title style</a:t>
            </a:r>
            <a:endParaRPr lang="zh-CN" altLang="en-US" dirty="0"/>
          </a:p>
        </p:txBody>
      </p:sp>
      <p:sp>
        <p:nvSpPr>
          <p:cNvPr id="3" name="内容占位符 2"/>
          <p:cNvSpPr>
            <a:spLocks noGrp="1"/>
          </p:cNvSpPr>
          <p:nvPr>
            <p:ph idx="1"/>
          </p:nvPr>
        </p:nvSpPr>
        <p:spPr>
          <a:xfrm>
            <a:off x="876299" y="1613140"/>
            <a:ext cx="5204461" cy="4513339"/>
          </a:xfrm>
          <a:prstGeom prst="rect">
            <a:avLst/>
          </a:prstGeom>
        </p:spPr>
        <p:txBody>
          <a:bodyPr/>
          <a:lstStyle/>
          <a:p>
            <a:pPr lvl="0"/>
            <a:r>
              <a:rPr lang="en-US" altLang="zh-CN" dirty="0" smtClean="0"/>
              <a:t>Click to edit Master text styles</a:t>
            </a:r>
            <a:endParaRPr lang="zh-CN" altLang="en-US" dirty="0" smtClean="0"/>
          </a:p>
          <a:p>
            <a:pPr lvl="1"/>
            <a:r>
              <a:rPr lang="en-US" altLang="zh-CN" dirty="0" smtClean="0"/>
              <a:t>Second level</a:t>
            </a:r>
            <a:endParaRPr lang="zh-CN" altLang="en-US" dirty="0" smtClean="0"/>
          </a:p>
          <a:p>
            <a:pPr lvl="2"/>
            <a:r>
              <a:rPr lang="en-US" altLang="zh-CN" dirty="0" smtClean="0"/>
              <a:t>Third level</a:t>
            </a:r>
            <a:endParaRPr lang="zh-CN" altLang="en-US" dirty="0" smtClean="0"/>
          </a:p>
          <a:p>
            <a:pPr lvl="3"/>
            <a:r>
              <a:rPr lang="en-US" altLang="zh-CN" dirty="0" smtClean="0"/>
              <a:t>Fourth level</a:t>
            </a:r>
            <a:endParaRPr lang="zh-CN" altLang="en-US" dirty="0" smtClean="0"/>
          </a:p>
          <a:p>
            <a:pPr lvl="4"/>
            <a:r>
              <a:rPr lang="en-US" altLang="zh-CN" dirty="0" smtClean="0"/>
              <a:t>Fifth level</a:t>
            </a:r>
            <a:endParaRPr lang="zh-CN" altLang="en-US" dirty="0" smtClean="0"/>
          </a:p>
        </p:txBody>
      </p:sp>
      <p:sp>
        <p:nvSpPr>
          <p:cNvPr id="4" name="内容占位符 2"/>
          <p:cNvSpPr>
            <a:spLocks noGrp="1"/>
          </p:cNvSpPr>
          <p:nvPr>
            <p:ph idx="10"/>
          </p:nvPr>
        </p:nvSpPr>
        <p:spPr>
          <a:xfrm>
            <a:off x="6103619" y="1613140"/>
            <a:ext cx="5204461" cy="4528580"/>
          </a:xfrm>
          <a:prstGeom prst="rect">
            <a:avLst/>
          </a:prstGeom>
        </p:spPr>
        <p:txBody>
          <a:bodyPr/>
          <a:lstStyle/>
          <a:p>
            <a:pPr lvl="0"/>
            <a:r>
              <a:rPr lang="en-US" altLang="zh-CN" dirty="0" smtClean="0"/>
              <a:t>Click to edit Master text styles</a:t>
            </a:r>
            <a:endParaRPr lang="zh-CN" altLang="en-US" dirty="0" smtClean="0"/>
          </a:p>
          <a:p>
            <a:pPr lvl="1"/>
            <a:r>
              <a:rPr lang="en-US" altLang="zh-CN" dirty="0" smtClean="0"/>
              <a:t>Second level</a:t>
            </a:r>
            <a:endParaRPr lang="zh-CN" altLang="en-US" dirty="0" smtClean="0"/>
          </a:p>
          <a:p>
            <a:pPr lvl="2"/>
            <a:r>
              <a:rPr lang="en-US" altLang="zh-CN" dirty="0" smtClean="0"/>
              <a:t>Third level</a:t>
            </a:r>
            <a:endParaRPr lang="zh-CN" altLang="en-US" dirty="0" smtClean="0"/>
          </a:p>
          <a:p>
            <a:pPr lvl="3"/>
            <a:r>
              <a:rPr lang="en-US" altLang="zh-CN" dirty="0" smtClean="0"/>
              <a:t>Fourth level</a:t>
            </a:r>
            <a:endParaRPr lang="zh-CN" altLang="en-US" dirty="0" smtClean="0"/>
          </a:p>
          <a:p>
            <a:pPr lvl="4"/>
            <a:r>
              <a:rPr lang="en-US" altLang="zh-CN" dirty="0" smtClean="0"/>
              <a:t>Fifth level</a:t>
            </a:r>
            <a:endParaRPr lang="zh-CN" altLang="en-US" dirty="0" smtClean="0"/>
          </a:p>
        </p:txBody>
      </p:sp>
      <p:sp>
        <p:nvSpPr>
          <p:cNvPr id="8" name="内容占位符 2"/>
          <p:cNvSpPr>
            <a:spLocks noGrp="1"/>
          </p:cNvSpPr>
          <p:nvPr>
            <p:ph idx="11"/>
          </p:nvPr>
        </p:nvSpPr>
        <p:spPr>
          <a:xfrm>
            <a:off x="882057" y="997827"/>
            <a:ext cx="5204461" cy="572182"/>
          </a:xfrm>
          <a:prstGeom prst="rect">
            <a:avLst/>
          </a:prstGeom>
        </p:spPr>
        <p:txBody>
          <a:bodyPr/>
          <a:lstStyle>
            <a:lvl1pPr algn="ctr">
              <a:buNone/>
              <a:defRPr>
                <a:solidFill>
                  <a:schemeClr val="tx2">
                    <a:lumMod val="75000"/>
                  </a:schemeClr>
                </a:solidFill>
                <a:latin typeface="+mj-lt"/>
              </a:defRPr>
            </a:lvl1pPr>
          </a:lstStyle>
          <a:p>
            <a:pPr lvl="0"/>
            <a:r>
              <a:rPr lang="en-US" altLang="zh-CN" dirty="0" smtClean="0"/>
              <a:t>Click to edit Master text styles</a:t>
            </a:r>
            <a:endParaRPr lang="zh-CN" altLang="en-US" dirty="0" smtClean="0"/>
          </a:p>
        </p:txBody>
      </p:sp>
      <p:sp>
        <p:nvSpPr>
          <p:cNvPr id="9" name="内容占位符 2"/>
          <p:cNvSpPr>
            <a:spLocks noGrp="1"/>
          </p:cNvSpPr>
          <p:nvPr>
            <p:ph idx="12"/>
          </p:nvPr>
        </p:nvSpPr>
        <p:spPr>
          <a:xfrm>
            <a:off x="6098150" y="1003584"/>
            <a:ext cx="5204461" cy="572182"/>
          </a:xfrm>
          <a:prstGeom prst="rect">
            <a:avLst/>
          </a:prstGeom>
        </p:spPr>
        <p:txBody>
          <a:bodyPr/>
          <a:lstStyle>
            <a:lvl1pPr algn="ctr">
              <a:buNone/>
              <a:defRPr>
                <a:solidFill>
                  <a:schemeClr val="tx2">
                    <a:lumMod val="75000"/>
                  </a:schemeClr>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ltLang="zh-CN" dirty="0" smtClean="0"/>
              <a:t>Click to edit Master text styles</a:t>
            </a:r>
            <a:endParaRPr lang="zh-CN" altLang="en-US" dirty="0" smtClean="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10.xml"/><Relationship Id="rId2" Type="http://schemas.openxmlformats.org/officeDocument/2006/relationships/slideLayout" Target="../slideLayouts/slideLayout11.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4" Type="http://schemas.openxmlformats.org/officeDocument/2006/relationships/image" Target="../media/image14.jpeg"/><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26.xml"/><Relationship Id="rId14" Type="http://schemas.openxmlformats.org/officeDocument/2006/relationships/slideLayout" Target="../slideLayouts/slideLayout27.xml"/><Relationship Id="rId15" Type="http://schemas.openxmlformats.org/officeDocument/2006/relationships/slideLayout" Target="../slideLayouts/slideLayout28.xml"/><Relationship Id="rId16" Type="http://schemas.openxmlformats.org/officeDocument/2006/relationships/slideLayout" Target="../slideLayouts/slideLayout29.xml"/><Relationship Id="rId17" Type="http://schemas.openxmlformats.org/officeDocument/2006/relationships/slideLayout" Target="../slideLayouts/slideLayout30.xml"/><Relationship Id="rId18" Type="http://schemas.openxmlformats.org/officeDocument/2006/relationships/slideLayout" Target="../slideLayouts/slideLayout31.xml"/><Relationship Id="rId19" Type="http://schemas.openxmlformats.org/officeDocument/2006/relationships/slideLayout" Target="../slideLayouts/slideLayout32.xml"/><Relationship Id="rId50" Type="http://schemas.openxmlformats.org/officeDocument/2006/relationships/slideLayout" Target="../slideLayouts/slideLayout63.xml"/><Relationship Id="rId51" Type="http://schemas.openxmlformats.org/officeDocument/2006/relationships/slideLayout" Target="../slideLayouts/slideLayout64.xml"/><Relationship Id="rId52" Type="http://schemas.openxmlformats.org/officeDocument/2006/relationships/slideLayout" Target="../slideLayouts/slideLayout65.xml"/><Relationship Id="rId53" Type="http://schemas.openxmlformats.org/officeDocument/2006/relationships/slideLayout" Target="../slideLayouts/slideLayout66.xml"/><Relationship Id="rId54" Type="http://schemas.openxmlformats.org/officeDocument/2006/relationships/slideLayout" Target="../slideLayouts/slideLayout67.xml"/><Relationship Id="rId55" Type="http://schemas.openxmlformats.org/officeDocument/2006/relationships/slideLayout" Target="../slideLayouts/slideLayout68.xml"/><Relationship Id="rId56" Type="http://schemas.openxmlformats.org/officeDocument/2006/relationships/slideLayout" Target="../slideLayouts/slideLayout69.xml"/><Relationship Id="rId57" Type="http://schemas.openxmlformats.org/officeDocument/2006/relationships/theme" Target="../theme/theme12.xml"/><Relationship Id="rId40" Type="http://schemas.openxmlformats.org/officeDocument/2006/relationships/slideLayout" Target="../slideLayouts/slideLayout53.xml"/><Relationship Id="rId41" Type="http://schemas.openxmlformats.org/officeDocument/2006/relationships/slideLayout" Target="../slideLayouts/slideLayout54.xml"/><Relationship Id="rId42" Type="http://schemas.openxmlformats.org/officeDocument/2006/relationships/slideLayout" Target="../slideLayouts/slideLayout55.xml"/><Relationship Id="rId43" Type="http://schemas.openxmlformats.org/officeDocument/2006/relationships/slideLayout" Target="../slideLayouts/slideLayout56.xml"/><Relationship Id="rId44" Type="http://schemas.openxmlformats.org/officeDocument/2006/relationships/slideLayout" Target="../slideLayouts/slideLayout57.xml"/><Relationship Id="rId45" Type="http://schemas.openxmlformats.org/officeDocument/2006/relationships/slideLayout" Target="../slideLayouts/slideLayout58.xml"/><Relationship Id="rId46" Type="http://schemas.openxmlformats.org/officeDocument/2006/relationships/slideLayout" Target="../slideLayouts/slideLayout59.xml"/><Relationship Id="rId47" Type="http://schemas.openxmlformats.org/officeDocument/2006/relationships/slideLayout" Target="../slideLayouts/slideLayout60.xml"/><Relationship Id="rId48" Type="http://schemas.openxmlformats.org/officeDocument/2006/relationships/slideLayout" Target="../slideLayouts/slideLayout61.xml"/><Relationship Id="rId49" Type="http://schemas.openxmlformats.org/officeDocument/2006/relationships/slideLayout" Target="../slideLayouts/slideLayout6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30" Type="http://schemas.openxmlformats.org/officeDocument/2006/relationships/slideLayout" Target="../slideLayouts/slideLayout43.xml"/><Relationship Id="rId31" Type="http://schemas.openxmlformats.org/officeDocument/2006/relationships/slideLayout" Target="../slideLayouts/slideLayout44.xml"/><Relationship Id="rId32" Type="http://schemas.openxmlformats.org/officeDocument/2006/relationships/slideLayout" Target="../slideLayouts/slideLayout45.xml"/><Relationship Id="rId33" Type="http://schemas.openxmlformats.org/officeDocument/2006/relationships/slideLayout" Target="../slideLayouts/slideLayout46.xml"/><Relationship Id="rId34" Type="http://schemas.openxmlformats.org/officeDocument/2006/relationships/slideLayout" Target="../slideLayouts/slideLayout47.xml"/><Relationship Id="rId35" Type="http://schemas.openxmlformats.org/officeDocument/2006/relationships/slideLayout" Target="../slideLayouts/slideLayout48.xml"/><Relationship Id="rId36" Type="http://schemas.openxmlformats.org/officeDocument/2006/relationships/slideLayout" Target="../slideLayouts/slideLayout49.xml"/><Relationship Id="rId37" Type="http://schemas.openxmlformats.org/officeDocument/2006/relationships/slideLayout" Target="../slideLayouts/slideLayout50.xml"/><Relationship Id="rId38" Type="http://schemas.openxmlformats.org/officeDocument/2006/relationships/slideLayout" Target="../slideLayouts/slideLayout51.xml"/><Relationship Id="rId39" Type="http://schemas.openxmlformats.org/officeDocument/2006/relationships/slideLayout" Target="../slideLayouts/slideLayout52.xml"/><Relationship Id="rId20" Type="http://schemas.openxmlformats.org/officeDocument/2006/relationships/slideLayout" Target="../slideLayouts/slideLayout33.xml"/><Relationship Id="rId21" Type="http://schemas.openxmlformats.org/officeDocument/2006/relationships/slideLayout" Target="../slideLayouts/slideLayout34.xml"/><Relationship Id="rId22" Type="http://schemas.openxmlformats.org/officeDocument/2006/relationships/slideLayout" Target="../slideLayouts/slideLayout35.xml"/><Relationship Id="rId23" Type="http://schemas.openxmlformats.org/officeDocument/2006/relationships/slideLayout" Target="../slideLayouts/slideLayout36.xml"/><Relationship Id="rId24" Type="http://schemas.openxmlformats.org/officeDocument/2006/relationships/slideLayout" Target="../slideLayouts/slideLayout37.xml"/><Relationship Id="rId25" Type="http://schemas.openxmlformats.org/officeDocument/2006/relationships/slideLayout" Target="../slideLayouts/slideLayout38.xml"/><Relationship Id="rId26" Type="http://schemas.openxmlformats.org/officeDocument/2006/relationships/slideLayout" Target="../slideLayouts/slideLayout39.xml"/><Relationship Id="rId27" Type="http://schemas.openxmlformats.org/officeDocument/2006/relationships/slideLayout" Target="../slideLayouts/slideLayout40.xml"/><Relationship Id="rId28" Type="http://schemas.openxmlformats.org/officeDocument/2006/relationships/slideLayout" Target="../slideLayouts/slideLayout41.xml"/><Relationship Id="rId29" Type="http://schemas.openxmlformats.org/officeDocument/2006/relationships/slideLayout" Target="../slideLayouts/slideLayout42.xml"/><Relationship Id="rId10" Type="http://schemas.openxmlformats.org/officeDocument/2006/relationships/slideLayout" Target="../slideLayouts/slideLayout23.xml"/><Relationship Id="rId11" Type="http://schemas.openxmlformats.org/officeDocument/2006/relationships/slideLayout" Target="../slideLayouts/slideLayout24.xml"/><Relationship Id="rId12" Type="http://schemas.openxmlformats.org/officeDocument/2006/relationships/slideLayout" Target="../slideLayouts/slideLayout25.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5" Type="http://schemas.openxmlformats.org/officeDocument/2006/relationships/image" Target="../media/image1.png"/><Relationship Id="rId1" Type="http://schemas.openxmlformats.org/officeDocument/2006/relationships/slideLayout" Target="../slideLayouts/slideLayout3.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5" Type="http://schemas.openxmlformats.org/officeDocument/2006/relationships/image" Target="../media/image1.png"/><Relationship Id="rId1" Type="http://schemas.openxmlformats.org/officeDocument/2006/relationships/slideLayout" Target="../slideLayouts/slideLayout4.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5" Type="http://schemas.openxmlformats.org/officeDocument/2006/relationships/image" Target="../media/image1.png"/><Relationship Id="rId1" Type="http://schemas.openxmlformats.org/officeDocument/2006/relationships/slideLayout" Target="../slideLayouts/slideLayout5.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theme" Target="../theme/theme8.xml"/><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slideLayout" Target="../slideLayouts/slideLayout6.xml"/><Relationship Id="rId2" Type="http://schemas.openxmlformats.org/officeDocument/2006/relationships/slideLayout" Target="../slideLayouts/slideLayout7.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theme" Target="../theme/theme9.xml"/><Relationship Id="rId3" Type="http://schemas.openxmlformats.org/officeDocument/2006/relationships/image" Target="../media/image1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4" name="组合 13"/>
          <p:cNvGrpSpPr>
            <a:grpSpLocks noChangeAspect="1"/>
          </p:cNvGrpSpPr>
          <p:nvPr/>
        </p:nvGrpSpPr>
        <p:grpSpPr>
          <a:xfrm>
            <a:off x="-1" y="973138"/>
            <a:ext cx="12195176" cy="3808451"/>
            <a:chOff x="0" y="1524000"/>
            <a:chExt cx="10058401" cy="3141663"/>
          </a:xfrm>
        </p:grpSpPr>
        <p:sp>
          <p:nvSpPr>
            <p:cNvPr id="15" name="Freeform 11"/>
            <p:cNvSpPr>
              <a:spLocks/>
            </p:cNvSpPr>
            <p:nvPr userDrawn="1"/>
          </p:nvSpPr>
          <p:spPr bwMode="auto">
            <a:xfrm>
              <a:off x="0" y="1524000"/>
              <a:ext cx="7693025" cy="3141663"/>
            </a:xfrm>
            <a:custGeom>
              <a:avLst/>
              <a:gdLst>
                <a:gd name="T0" fmla="*/ 0 w 4846"/>
                <a:gd name="T1" fmla="*/ 0 h 1979"/>
                <a:gd name="T2" fmla="*/ 0 w 4846"/>
                <a:gd name="T3" fmla="*/ 1979 h 1979"/>
                <a:gd name="T4" fmla="*/ 4295 w 4846"/>
                <a:gd name="T5" fmla="*/ 1979 h 1979"/>
                <a:gd name="T6" fmla="*/ 4295 w 4846"/>
                <a:gd name="T7" fmla="*/ 1979 h 1979"/>
                <a:gd name="T8" fmla="*/ 4366 w 4846"/>
                <a:gd name="T9" fmla="*/ 1806 h 1979"/>
                <a:gd name="T10" fmla="*/ 4429 w 4846"/>
                <a:gd name="T11" fmla="*/ 1639 h 1979"/>
                <a:gd name="T12" fmla="*/ 4488 w 4846"/>
                <a:gd name="T13" fmla="*/ 1481 h 1979"/>
                <a:gd name="T14" fmla="*/ 4541 w 4846"/>
                <a:gd name="T15" fmla="*/ 1329 h 1979"/>
                <a:gd name="T16" fmla="*/ 4589 w 4846"/>
                <a:gd name="T17" fmla="*/ 1182 h 1979"/>
                <a:gd name="T18" fmla="*/ 4632 w 4846"/>
                <a:gd name="T19" fmla="*/ 1044 h 1979"/>
                <a:gd name="T20" fmla="*/ 4670 w 4846"/>
                <a:gd name="T21" fmla="*/ 912 h 1979"/>
                <a:gd name="T22" fmla="*/ 4705 w 4846"/>
                <a:gd name="T23" fmla="*/ 787 h 1979"/>
                <a:gd name="T24" fmla="*/ 4734 w 4846"/>
                <a:gd name="T25" fmla="*/ 668 h 1979"/>
                <a:gd name="T26" fmla="*/ 4759 w 4846"/>
                <a:gd name="T27" fmla="*/ 554 h 1979"/>
                <a:gd name="T28" fmla="*/ 4782 w 4846"/>
                <a:gd name="T29" fmla="*/ 447 h 1979"/>
                <a:gd name="T30" fmla="*/ 4800 w 4846"/>
                <a:gd name="T31" fmla="*/ 346 h 1979"/>
                <a:gd name="T32" fmla="*/ 4817 w 4846"/>
                <a:gd name="T33" fmla="*/ 251 h 1979"/>
                <a:gd name="T34" fmla="*/ 4828 w 4846"/>
                <a:gd name="T35" fmla="*/ 162 h 1979"/>
                <a:gd name="T36" fmla="*/ 4838 w 4846"/>
                <a:gd name="T37" fmla="*/ 79 h 1979"/>
                <a:gd name="T38" fmla="*/ 4846 w 4846"/>
                <a:gd name="T39" fmla="*/ 0 h 1979"/>
                <a:gd name="T40" fmla="*/ 0 w 4846"/>
                <a:gd name="T41" fmla="*/ 0 h 1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46" h="1979">
                  <a:moveTo>
                    <a:pt x="0" y="0"/>
                  </a:moveTo>
                  <a:lnTo>
                    <a:pt x="0" y="1979"/>
                  </a:lnTo>
                  <a:lnTo>
                    <a:pt x="4295" y="1979"/>
                  </a:lnTo>
                  <a:lnTo>
                    <a:pt x="4295" y="1979"/>
                  </a:lnTo>
                  <a:lnTo>
                    <a:pt x="4366" y="1806"/>
                  </a:lnTo>
                  <a:lnTo>
                    <a:pt x="4429" y="1639"/>
                  </a:lnTo>
                  <a:lnTo>
                    <a:pt x="4488" y="1481"/>
                  </a:lnTo>
                  <a:lnTo>
                    <a:pt x="4541" y="1329"/>
                  </a:lnTo>
                  <a:lnTo>
                    <a:pt x="4589" y="1182"/>
                  </a:lnTo>
                  <a:lnTo>
                    <a:pt x="4632" y="1044"/>
                  </a:lnTo>
                  <a:lnTo>
                    <a:pt x="4670" y="912"/>
                  </a:lnTo>
                  <a:lnTo>
                    <a:pt x="4705" y="787"/>
                  </a:lnTo>
                  <a:lnTo>
                    <a:pt x="4734" y="668"/>
                  </a:lnTo>
                  <a:lnTo>
                    <a:pt x="4759" y="554"/>
                  </a:lnTo>
                  <a:lnTo>
                    <a:pt x="4782" y="447"/>
                  </a:lnTo>
                  <a:lnTo>
                    <a:pt x="4800" y="346"/>
                  </a:lnTo>
                  <a:lnTo>
                    <a:pt x="4817" y="251"/>
                  </a:lnTo>
                  <a:lnTo>
                    <a:pt x="4828" y="162"/>
                  </a:lnTo>
                  <a:lnTo>
                    <a:pt x="4838" y="79"/>
                  </a:lnTo>
                  <a:lnTo>
                    <a:pt x="4846" y="0"/>
                  </a:lnTo>
                  <a:lnTo>
                    <a:pt x="0" y="0"/>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zh-CN" altLang="en-US"/>
            </a:p>
          </p:txBody>
        </p:sp>
        <p:sp>
          <p:nvSpPr>
            <p:cNvPr id="16" name="Freeform 12"/>
            <p:cNvSpPr>
              <a:spLocks/>
            </p:cNvSpPr>
            <p:nvPr userDrawn="1"/>
          </p:nvSpPr>
          <p:spPr bwMode="auto">
            <a:xfrm>
              <a:off x="7215188" y="1524000"/>
              <a:ext cx="2843213" cy="3141663"/>
            </a:xfrm>
            <a:custGeom>
              <a:avLst/>
              <a:gdLst>
                <a:gd name="T0" fmla="*/ 1791 w 1791"/>
                <a:gd name="T1" fmla="*/ 0 h 1979"/>
                <a:gd name="T2" fmla="*/ 689 w 1791"/>
                <a:gd name="T3" fmla="*/ 0 h 1979"/>
                <a:gd name="T4" fmla="*/ 689 w 1791"/>
                <a:gd name="T5" fmla="*/ 0 h 1979"/>
                <a:gd name="T6" fmla="*/ 651 w 1791"/>
                <a:gd name="T7" fmla="*/ 64 h 1979"/>
                <a:gd name="T8" fmla="*/ 612 w 1791"/>
                <a:gd name="T9" fmla="*/ 135 h 1979"/>
                <a:gd name="T10" fmla="*/ 570 w 1791"/>
                <a:gd name="T11" fmla="*/ 213 h 1979"/>
                <a:gd name="T12" fmla="*/ 527 w 1791"/>
                <a:gd name="T13" fmla="*/ 298 h 1979"/>
                <a:gd name="T14" fmla="*/ 485 w 1791"/>
                <a:gd name="T15" fmla="*/ 391 h 1979"/>
                <a:gd name="T16" fmla="*/ 442 w 1791"/>
                <a:gd name="T17" fmla="*/ 490 h 1979"/>
                <a:gd name="T18" fmla="*/ 397 w 1791"/>
                <a:gd name="T19" fmla="*/ 599 h 1979"/>
                <a:gd name="T20" fmla="*/ 353 w 1791"/>
                <a:gd name="T21" fmla="*/ 714 h 1979"/>
                <a:gd name="T22" fmla="*/ 308 w 1791"/>
                <a:gd name="T23" fmla="*/ 839 h 1979"/>
                <a:gd name="T24" fmla="*/ 262 w 1791"/>
                <a:gd name="T25" fmla="*/ 973 h 1979"/>
                <a:gd name="T26" fmla="*/ 217 w 1791"/>
                <a:gd name="T27" fmla="*/ 1116 h 1979"/>
                <a:gd name="T28" fmla="*/ 173 w 1791"/>
                <a:gd name="T29" fmla="*/ 1270 h 1979"/>
                <a:gd name="T30" fmla="*/ 128 w 1791"/>
                <a:gd name="T31" fmla="*/ 1431 h 1979"/>
                <a:gd name="T32" fmla="*/ 84 w 1791"/>
                <a:gd name="T33" fmla="*/ 1603 h 1979"/>
                <a:gd name="T34" fmla="*/ 41 w 1791"/>
                <a:gd name="T35" fmla="*/ 1786 h 1979"/>
                <a:gd name="T36" fmla="*/ 0 w 1791"/>
                <a:gd name="T37" fmla="*/ 1979 h 1979"/>
                <a:gd name="T38" fmla="*/ 1791 w 1791"/>
                <a:gd name="T39" fmla="*/ 1979 h 1979"/>
                <a:gd name="T40" fmla="*/ 1791 w 1791"/>
                <a:gd name="T41" fmla="*/ 0 h 1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1" h="1979">
                  <a:moveTo>
                    <a:pt x="1791" y="0"/>
                  </a:moveTo>
                  <a:lnTo>
                    <a:pt x="689" y="0"/>
                  </a:lnTo>
                  <a:lnTo>
                    <a:pt x="689" y="0"/>
                  </a:lnTo>
                  <a:lnTo>
                    <a:pt x="651" y="64"/>
                  </a:lnTo>
                  <a:lnTo>
                    <a:pt x="612" y="135"/>
                  </a:lnTo>
                  <a:lnTo>
                    <a:pt x="570" y="213"/>
                  </a:lnTo>
                  <a:lnTo>
                    <a:pt x="527" y="298"/>
                  </a:lnTo>
                  <a:lnTo>
                    <a:pt x="485" y="391"/>
                  </a:lnTo>
                  <a:lnTo>
                    <a:pt x="442" y="490"/>
                  </a:lnTo>
                  <a:lnTo>
                    <a:pt x="397" y="599"/>
                  </a:lnTo>
                  <a:lnTo>
                    <a:pt x="353" y="714"/>
                  </a:lnTo>
                  <a:lnTo>
                    <a:pt x="308" y="839"/>
                  </a:lnTo>
                  <a:lnTo>
                    <a:pt x="262" y="973"/>
                  </a:lnTo>
                  <a:lnTo>
                    <a:pt x="217" y="1116"/>
                  </a:lnTo>
                  <a:lnTo>
                    <a:pt x="173" y="1270"/>
                  </a:lnTo>
                  <a:lnTo>
                    <a:pt x="128" y="1431"/>
                  </a:lnTo>
                  <a:lnTo>
                    <a:pt x="84" y="1603"/>
                  </a:lnTo>
                  <a:lnTo>
                    <a:pt x="41" y="1786"/>
                  </a:lnTo>
                  <a:lnTo>
                    <a:pt x="0" y="1979"/>
                  </a:lnTo>
                  <a:lnTo>
                    <a:pt x="1791" y="1979"/>
                  </a:lnTo>
                  <a:lnTo>
                    <a:pt x="1791" y="0"/>
                  </a:lnTo>
                  <a:close/>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zh-CN" altLang="en-US"/>
            </a:p>
          </p:txBody>
        </p:sp>
      </p:grpSp>
      <p:sp>
        <p:nvSpPr>
          <p:cNvPr id="17" name="Text Box 7"/>
          <p:cNvSpPr txBox="1">
            <a:spLocks noChangeArrowheads="1"/>
          </p:cNvSpPr>
          <p:nvPr/>
        </p:nvSpPr>
        <p:spPr bwMode="auto">
          <a:xfrm>
            <a:off x="10149647" y="4011613"/>
            <a:ext cx="1269899" cy="246221"/>
          </a:xfrm>
          <a:prstGeom prst="rect">
            <a:avLst/>
          </a:prstGeom>
          <a:noFill/>
          <a:ln>
            <a:noFill/>
          </a:ln>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defRPr/>
            </a:pPr>
            <a:r>
              <a:rPr lang="en-US" altLang="zh-CN" sz="1000" dirty="0" smtClean="0">
                <a:solidFill>
                  <a:srgbClr val="FFFFFF"/>
                </a:solidFill>
                <a:latin typeface="FrutigerNext LT Bold" pitchFamily="34" charset="0"/>
                <a:ea typeface="MS PGothic" pitchFamily="34" charset="-128"/>
              </a:rPr>
              <a:t>www.huawei.com</a:t>
            </a:r>
          </a:p>
        </p:txBody>
      </p:sp>
      <p:sp>
        <p:nvSpPr>
          <p:cNvPr id="1028" name="Rectangle 2"/>
          <p:cNvSpPr>
            <a:spLocks noGrp="1" noChangeArrowheads="1"/>
          </p:cNvSpPr>
          <p:nvPr>
            <p:ph type="title"/>
          </p:nvPr>
        </p:nvSpPr>
        <p:spPr bwMode="auto">
          <a:xfrm>
            <a:off x="876300" y="2174291"/>
            <a:ext cx="8163992" cy="586957"/>
          </a:xfrm>
          <a:prstGeom prst="rect">
            <a:avLst/>
          </a:prstGeom>
          <a:noFill/>
          <a:ln w="9525">
            <a:noFill/>
            <a:miter lim="800000"/>
            <a:headEnd/>
            <a:tailEnd/>
          </a:ln>
        </p:spPr>
        <p:txBody>
          <a:bodyPr vert="horz" wrap="square" lIns="0" tIns="46800" rIns="91440" bIns="46800" numCol="1" anchor="ctr" anchorCtr="0" compatLnSpc="1">
            <a:prstTxWarp prst="textNoShape">
              <a:avLst/>
            </a:prstTxWarp>
            <a:spAutoFit/>
          </a:bodyPr>
          <a:lstStyle/>
          <a:p>
            <a:pPr lvl="0"/>
            <a:r>
              <a:rPr lang="en-US" altLang="zh-CN" smtClean="0"/>
              <a:t>Click to edit Master title style</a:t>
            </a:r>
            <a:endParaRPr lang="zh-CN" altLang="en-US" dirty="0" smtClean="0"/>
          </a:p>
        </p:txBody>
      </p:sp>
      <p:sp>
        <p:nvSpPr>
          <p:cNvPr id="1029" name="Rectangle 3"/>
          <p:cNvSpPr>
            <a:spLocks noGrp="1" noChangeArrowheads="1"/>
          </p:cNvSpPr>
          <p:nvPr>
            <p:ph type="body" idx="1"/>
          </p:nvPr>
        </p:nvSpPr>
        <p:spPr bwMode="auto">
          <a:xfrm>
            <a:off x="876300" y="3068638"/>
            <a:ext cx="7107501" cy="457200"/>
          </a:xfrm>
          <a:prstGeom prst="rect">
            <a:avLst/>
          </a:prstGeom>
          <a:noFill/>
          <a:ln w="9525">
            <a:noFill/>
            <a:miter lim="800000"/>
            <a:headEnd/>
            <a:tailEnd/>
          </a:ln>
        </p:spPr>
        <p:txBody>
          <a:bodyPr vert="horz" wrap="square" lIns="0" tIns="45720" rIns="91440" bIns="45720" numCol="1" anchor="t" anchorCtr="0" compatLnSpc="1">
            <a:prstTxWarp prst="textNoShape">
              <a:avLst/>
            </a:prstTxWarp>
            <a:spAutoFit/>
          </a:bodyPr>
          <a:lstStyle/>
          <a:p>
            <a:pPr lvl="0"/>
            <a:r>
              <a:rPr lang="en-US" altLang="zh-CN" dirty="0" smtClean="0"/>
              <a:t>Click to edit Master subtitle style</a:t>
            </a:r>
          </a:p>
        </p:txBody>
      </p:sp>
      <p:sp>
        <p:nvSpPr>
          <p:cNvPr id="310" name="Rectangle 19"/>
          <p:cNvSpPr>
            <a:spLocks noGrp="1" noChangeArrowheads="1"/>
          </p:cNvSpPr>
          <p:nvPr>
            <p:ph type="dt" sz="quarter" idx="2"/>
          </p:nvPr>
        </p:nvSpPr>
        <p:spPr bwMode="auto">
          <a:xfrm>
            <a:off x="876300" y="479426"/>
            <a:ext cx="2845541" cy="215444"/>
          </a:xfrm>
          <a:prstGeom prst="rect">
            <a:avLst/>
          </a:prstGeom>
          <a:noFill/>
          <a:ln>
            <a:noFill/>
          </a:ln>
          <a:effectLst/>
          <a:extLst/>
        </p:spPr>
        <p:txBody>
          <a:bodyPr vert="horz" wrap="square" lIns="0" tIns="0" rIns="0" bIns="0" numCol="1" anchor="t" anchorCtr="0" compatLnSpc="1">
            <a:prstTxWarp prst="textNoShape">
              <a:avLst/>
            </a:prstTxWarp>
            <a:spAutoFit/>
          </a:bodyPr>
          <a:lstStyle>
            <a:lvl1pPr>
              <a:defRPr sz="1400">
                <a:latin typeface="+mn-lt"/>
                <a:ea typeface="+mn-ea"/>
              </a:defRPr>
            </a:lvl1pPr>
          </a:lstStyle>
          <a:p>
            <a:pPr>
              <a:defRPr/>
            </a:pPr>
            <a:endParaRPr lang="en-US" altLang="zh-CN" dirty="0"/>
          </a:p>
        </p:txBody>
      </p:sp>
      <p:sp>
        <p:nvSpPr>
          <p:cNvPr id="1105" name="Text Box 81"/>
          <p:cNvSpPr txBox="1">
            <a:spLocks noChangeArrowheads="1"/>
          </p:cNvSpPr>
          <p:nvPr/>
        </p:nvSpPr>
        <p:spPr bwMode="auto">
          <a:xfrm>
            <a:off x="-3846986" y="1330326"/>
            <a:ext cx="3703015" cy="1768475"/>
          </a:xfrm>
          <a:prstGeom prst="rect">
            <a:avLst/>
          </a:prstGeom>
          <a:noFill/>
          <a:ln w="9525" algn="ctr">
            <a:noFill/>
            <a:miter lim="800000"/>
            <a:headEnd/>
            <a:tailEnd/>
          </a:ln>
          <a:effectLst/>
        </p:spPr>
        <p:txBody>
          <a:bodyPr lIns="78345" tIns="39172" rIns="78345" bIns="39172">
            <a:spAutoFit/>
          </a:bodyPr>
          <a:lstStyle/>
          <a:p>
            <a:pPr algn="r" defTabSz="784225" eaLnBrk="0" hangingPunct="0">
              <a:lnSpc>
                <a:spcPct val="125000"/>
              </a:lnSpc>
              <a:defRPr/>
            </a:pPr>
            <a:r>
              <a:rPr lang="en-US" sz="1100" noProof="1">
                <a:solidFill>
                  <a:srgbClr val="FFFFFF"/>
                </a:solidFill>
                <a:latin typeface="FrutigerNext LT Regular" pitchFamily="34" charset="0"/>
                <a:ea typeface="ＭＳ Ｐゴシック" pitchFamily="34" charset="-128"/>
              </a:rPr>
              <a:t>Slide title</a:t>
            </a:r>
            <a:r>
              <a:rPr lang="en-US" altLang="zh-CN" sz="1100">
                <a:solidFill>
                  <a:srgbClr val="FFFFFF"/>
                </a:solidFill>
                <a:latin typeface="FrutigerNext LT Regular" pitchFamily="34" charset="0"/>
                <a:ea typeface="ＭＳ Ｐゴシック" pitchFamily="34" charset="-128"/>
              </a:rPr>
              <a:t> </a:t>
            </a:r>
            <a:r>
              <a:rPr lang="en-US" altLang="zh-CN" sz="1100">
                <a:solidFill>
                  <a:srgbClr val="FFFFFF"/>
                </a:solidFill>
                <a:latin typeface="FrutigerNext LT Regular" pitchFamily="34" charset="0"/>
                <a:ea typeface="华文细黑" pitchFamily="2" charset="-122"/>
              </a:rPr>
              <a:t>:40-47pt  </a:t>
            </a:r>
          </a:p>
          <a:p>
            <a:pPr algn="r" defTabSz="784225" eaLnBrk="0" hangingPunct="0">
              <a:lnSpc>
                <a:spcPct val="125000"/>
              </a:lnSpc>
              <a:defRPr/>
            </a:pPr>
            <a:r>
              <a:rPr lang="en-US" sz="1100" noProof="1">
                <a:solidFill>
                  <a:srgbClr val="FFFFFF"/>
                </a:solidFill>
                <a:latin typeface="FrutigerNext LT Regular" pitchFamily="34" charset="0"/>
                <a:ea typeface="ＭＳ Ｐゴシック" pitchFamily="34" charset="-128"/>
              </a:rPr>
              <a:t>Slide subtitle </a:t>
            </a:r>
            <a:r>
              <a:rPr lang="en-US" altLang="zh-CN" sz="1100">
                <a:solidFill>
                  <a:srgbClr val="FFFFFF"/>
                </a:solidFill>
                <a:latin typeface="FrutigerNext LT Regular" pitchFamily="34" charset="0"/>
                <a:ea typeface="华文细黑" pitchFamily="2" charset="-122"/>
              </a:rPr>
              <a:t>:26-30pt</a:t>
            </a:r>
          </a:p>
          <a:p>
            <a:pPr algn="r" defTabSz="784225" eaLnBrk="0" hangingPunct="0">
              <a:lnSpc>
                <a:spcPct val="125000"/>
              </a:lnSpc>
              <a:defRPr/>
            </a:pPr>
            <a:r>
              <a:rPr lang="en-US" altLang="zh-CN" sz="1100">
                <a:solidFill>
                  <a:srgbClr val="FFFFFF"/>
                </a:solidFill>
                <a:latin typeface="FrutigerNext LT Regular" pitchFamily="34" charset="0"/>
                <a:ea typeface="华文细黑" pitchFamily="2" charset="-122"/>
              </a:rPr>
              <a:t>Color::white</a:t>
            </a:r>
          </a:p>
          <a:p>
            <a:pPr algn="r" defTabSz="784225" eaLnBrk="0" hangingPunct="0">
              <a:lnSpc>
                <a:spcPct val="125000"/>
              </a:lnSpc>
              <a:defRPr/>
            </a:pPr>
            <a:r>
              <a:rPr lang="zh-CN" altLang="en-US" sz="1100">
                <a:solidFill>
                  <a:srgbClr val="FFFFFF"/>
                </a:solidFill>
                <a:latin typeface="FrutigerNext LT Regular" pitchFamily="34" charset="0"/>
                <a:ea typeface="ＭＳ Ｐゴシック" pitchFamily="34" charset="-128"/>
              </a:rPr>
              <a:t> </a:t>
            </a:r>
            <a:r>
              <a:rPr lang="en-US" altLang="zh-CN" sz="1100">
                <a:solidFill>
                  <a:srgbClr val="FFFFFF"/>
                </a:solidFill>
                <a:latin typeface="FrutigerNext LT Regular" pitchFamily="34" charset="0"/>
                <a:ea typeface="ＭＳ Ｐゴシック" pitchFamily="34" charset="-128"/>
              </a:rPr>
              <a:t>Corporate Font </a:t>
            </a:r>
            <a:r>
              <a:rPr lang="en-US" altLang="zh-CN" sz="1100">
                <a:solidFill>
                  <a:srgbClr val="FFFFFF"/>
                </a:solidFill>
                <a:latin typeface="FrutigerNext LT Regular" pitchFamily="34" charset="0"/>
                <a:ea typeface="华文细黑" pitchFamily="2" charset="-122"/>
              </a:rPr>
              <a:t>:</a:t>
            </a:r>
          </a:p>
          <a:p>
            <a:pPr algn="r" defTabSz="784225" eaLnBrk="0" hangingPunct="0">
              <a:lnSpc>
                <a:spcPct val="125000"/>
              </a:lnSpc>
              <a:defRPr/>
            </a:pPr>
            <a:r>
              <a:rPr lang="en-US" altLang="zh-CN" sz="1100">
                <a:solidFill>
                  <a:srgbClr val="FFFFFF"/>
                </a:solidFill>
                <a:latin typeface="FrutigerNext LT Regular" pitchFamily="34" charset="0"/>
                <a:ea typeface="华文细黑" pitchFamily="2" charset="-122"/>
              </a:rPr>
              <a:t>FrutigerNext LT Medium</a:t>
            </a:r>
          </a:p>
          <a:p>
            <a:pPr algn="r" defTabSz="784225" eaLnBrk="0" hangingPunct="0">
              <a:lnSpc>
                <a:spcPct val="125000"/>
              </a:lnSpc>
              <a:defRPr/>
            </a:pPr>
            <a:r>
              <a:rPr lang="en-US" altLang="zh-CN" sz="1100">
                <a:solidFill>
                  <a:srgbClr val="FFFFFF"/>
                </a:solidFill>
                <a:latin typeface="FrutigerNext LT Regular" pitchFamily="34" charset="0"/>
                <a:ea typeface="ＭＳ Ｐゴシック" pitchFamily="34" charset="-128"/>
              </a:rPr>
              <a:t>Font to be used by customers and </a:t>
            </a:r>
          </a:p>
          <a:p>
            <a:pPr algn="r" defTabSz="784225" eaLnBrk="0" hangingPunct="0">
              <a:lnSpc>
                <a:spcPct val="125000"/>
              </a:lnSpc>
              <a:defRPr/>
            </a:pPr>
            <a:r>
              <a:rPr lang="en-US" altLang="zh-CN" sz="1100">
                <a:solidFill>
                  <a:srgbClr val="FFFFFF"/>
                </a:solidFill>
                <a:latin typeface="FrutigerNext LT Regular" pitchFamily="34" charset="0"/>
                <a:ea typeface="ＭＳ Ｐゴシック" pitchFamily="34" charset="-128"/>
              </a:rPr>
              <a:t>partners </a:t>
            </a:r>
            <a:r>
              <a:rPr lang="en-US" altLang="zh-CN" sz="1100">
                <a:solidFill>
                  <a:srgbClr val="FFFFFF"/>
                </a:solidFill>
                <a:latin typeface="FrutigerNext LT Regular" pitchFamily="34" charset="0"/>
                <a:ea typeface="华文细黑" pitchFamily="2" charset="-122"/>
              </a:rPr>
              <a:t>: </a:t>
            </a:r>
          </a:p>
          <a:p>
            <a:pPr algn="r" defTabSz="784225" eaLnBrk="0" hangingPunct="0">
              <a:lnSpc>
                <a:spcPct val="125000"/>
              </a:lnSpc>
              <a:defRPr/>
            </a:pPr>
            <a:r>
              <a:rPr lang="en-US" altLang="zh-CN" sz="1100">
                <a:solidFill>
                  <a:srgbClr val="FFFFFF"/>
                </a:solidFill>
                <a:latin typeface="FrutigerNext LT Regular" pitchFamily="34" charset="0"/>
                <a:ea typeface="华文细黑" pitchFamily="2" charset="-122"/>
              </a:rPr>
              <a:t>Arial</a:t>
            </a:r>
          </a:p>
        </p:txBody>
      </p:sp>
      <p:grpSp>
        <p:nvGrpSpPr>
          <p:cNvPr id="18" name="组合 17"/>
          <p:cNvGrpSpPr/>
          <p:nvPr/>
        </p:nvGrpSpPr>
        <p:grpSpPr>
          <a:xfrm>
            <a:off x="876300" y="5608638"/>
            <a:ext cx="10440988" cy="835025"/>
            <a:chOff x="876300" y="5608638"/>
            <a:chExt cx="10440988" cy="835025"/>
          </a:xfrm>
        </p:grpSpPr>
        <p:sp>
          <p:nvSpPr>
            <p:cNvPr id="19" name="Text Box 5"/>
            <p:cNvSpPr txBox="1">
              <a:spLocks noChangeArrowheads="1"/>
            </p:cNvSpPr>
            <p:nvPr userDrawn="1"/>
          </p:nvSpPr>
          <p:spPr bwMode="auto">
            <a:xfrm>
              <a:off x="876300" y="6230938"/>
              <a:ext cx="2967038" cy="212725"/>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defRPr/>
              </a:pPr>
              <a:r>
                <a:rPr lang="en-US" altLang="zh-CN" sz="1400" dirty="0" smtClean="0">
                  <a:solidFill>
                    <a:srgbClr val="000000"/>
                  </a:solidFill>
                  <a:latin typeface="FrutigerNext LT Bold" pitchFamily="34" charset="0"/>
                  <a:ea typeface="MS PGothic" pitchFamily="34" charset="-128"/>
                </a:rPr>
                <a:t>HUAWEI TECHNOLOGIES CO., LTD.</a:t>
              </a:r>
            </a:p>
          </p:txBody>
        </p:sp>
        <p:pic>
          <p:nvPicPr>
            <p:cNvPr id="20" name="Picture 89" descr="Huawei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83850" y="5608638"/>
              <a:ext cx="833438"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transition xmlns:p14="http://schemas.microsoft.com/office/powerpoint/2010/main" advClick="0" advTm="8000">
    <p:fade thruBlk="1"/>
  </p:transition>
  <p:timing>
    <p:tnLst>
      <p:par>
        <p:cTn xmlns:p14="http://schemas.microsoft.com/office/powerpoint/2010/main" id="1" dur="indefinite" restart="never" nodeType="tmRoot"/>
      </p:par>
    </p:tnLst>
  </p:timing>
  <p:txStyles>
    <p:titleStyle>
      <a:lvl1pPr algn="l" rtl="0" eaLnBrk="1" fontAlgn="base" hangingPunct="1">
        <a:spcBef>
          <a:spcPct val="0"/>
        </a:spcBef>
        <a:spcAft>
          <a:spcPct val="0"/>
        </a:spcAft>
        <a:defRPr lang="zh-CN" altLang="en-US" sz="3200" b="1" dirty="0">
          <a:solidFill>
            <a:schemeClr val="bg1"/>
          </a:solidFill>
          <a:latin typeface="FrutigerNext LT Medium" pitchFamily="34" charset="0"/>
          <a:ea typeface="黑体" pitchFamily="49" charset="-122"/>
          <a:cs typeface="+mj-cs"/>
        </a:defRPr>
      </a:lvl1pPr>
      <a:lvl2pPr algn="l" rtl="0" eaLnBrk="1" fontAlgn="base" hangingPunct="1">
        <a:spcBef>
          <a:spcPct val="0"/>
        </a:spcBef>
        <a:spcAft>
          <a:spcPct val="0"/>
        </a:spcAft>
        <a:defRPr sz="3200" b="1">
          <a:solidFill>
            <a:schemeClr val="bg1"/>
          </a:solidFill>
          <a:latin typeface="FrutigerNext LT Medium" pitchFamily="34" charset="0"/>
          <a:ea typeface="黑体" pitchFamily="49" charset="-122"/>
          <a:cs typeface="宋体" charset="-122"/>
        </a:defRPr>
      </a:lvl2pPr>
      <a:lvl3pPr algn="l" rtl="0" eaLnBrk="1" fontAlgn="base" hangingPunct="1">
        <a:spcBef>
          <a:spcPct val="0"/>
        </a:spcBef>
        <a:spcAft>
          <a:spcPct val="0"/>
        </a:spcAft>
        <a:defRPr sz="3200" b="1">
          <a:solidFill>
            <a:schemeClr val="bg1"/>
          </a:solidFill>
          <a:latin typeface="FrutigerNext LT Medium" pitchFamily="34" charset="0"/>
          <a:ea typeface="黑体" pitchFamily="49" charset="-122"/>
          <a:cs typeface="宋体" charset="-122"/>
        </a:defRPr>
      </a:lvl3pPr>
      <a:lvl4pPr algn="l" rtl="0" eaLnBrk="1" fontAlgn="base" hangingPunct="1">
        <a:spcBef>
          <a:spcPct val="0"/>
        </a:spcBef>
        <a:spcAft>
          <a:spcPct val="0"/>
        </a:spcAft>
        <a:defRPr sz="3200" b="1">
          <a:solidFill>
            <a:schemeClr val="bg1"/>
          </a:solidFill>
          <a:latin typeface="FrutigerNext LT Medium" pitchFamily="34" charset="0"/>
          <a:ea typeface="黑体" pitchFamily="49" charset="-122"/>
          <a:cs typeface="宋体" charset="-122"/>
        </a:defRPr>
      </a:lvl4pPr>
      <a:lvl5pPr algn="l" rtl="0" eaLnBrk="1" fontAlgn="base" hangingPunct="1">
        <a:spcBef>
          <a:spcPct val="0"/>
        </a:spcBef>
        <a:spcAft>
          <a:spcPct val="0"/>
        </a:spcAft>
        <a:defRPr sz="3200" b="1">
          <a:solidFill>
            <a:schemeClr val="bg1"/>
          </a:solidFill>
          <a:latin typeface="FrutigerNext LT Medium" pitchFamily="34" charset="0"/>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1" fontAlgn="base" hangingPunct="1">
        <a:spcBef>
          <a:spcPct val="20000"/>
        </a:spcBef>
        <a:spcAft>
          <a:spcPct val="0"/>
        </a:spcAft>
        <a:buClr>
          <a:srgbClr val="990000"/>
        </a:buClr>
        <a:defRPr sz="2400">
          <a:solidFill>
            <a:schemeClr val="bg1"/>
          </a:solidFill>
          <a:latin typeface="FrutigerNext LT Medium" pitchFamily="34" charset="0"/>
          <a:ea typeface="黑体" pitchFamily="49" charset="-122"/>
          <a:cs typeface="+mn-cs"/>
        </a:defRPr>
      </a:lvl1pPr>
      <a:lvl2pPr marL="742950" indent="-285750" algn="l" rtl="0" eaLnBrk="1" fontAlgn="base" hangingPunct="1">
        <a:spcBef>
          <a:spcPct val="20000"/>
        </a:spcBef>
        <a:spcAft>
          <a:spcPct val="0"/>
        </a:spcAft>
        <a:buFont typeface="Arial" charset="0"/>
        <a:buChar char="›"/>
        <a:defRPr sz="2000">
          <a:solidFill>
            <a:schemeClr val="tx1"/>
          </a:solidFill>
          <a:latin typeface="+mn-lt"/>
          <a:ea typeface="+mn-ea"/>
          <a:cs typeface="+mn-cs"/>
        </a:defRPr>
      </a:lvl2pPr>
      <a:lvl3pPr marL="1143000" indent="-228600" algn="l" rtl="0" eaLnBrk="1" fontAlgn="base" hangingPunct="1">
        <a:spcBef>
          <a:spcPct val="20000"/>
        </a:spcBef>
        <a:spcAft>
          <a:spcPct val="0"/>
        </a:spcAft>
        <a:buFont typeface="FrutigerNext LT Medium" pitchFamily="34" charset="0"/>
        <a:buChar char="»"/>
        <a:defRPr>
          <a:solidFill>
            <a:schemeClr val="tx1"/>
          </a:solidFill>
          <a:latin typeface="+mn-lt"/>
          <a:ea typeface="+mn-ea"/>
          <a:cs typeface="+mn-cs"/>
        </a:defRPr>
      </a:lvl3pPr>
      <a:lvl4pPr marL="1600200" indent="-228600" algn="l" rtl="0" eaLnBrk="1" fontAlgn="base" hangingPunct="1">
        <a:spcBef>
          <a:spcPct val="20000"/>
        </a:spcBef>
        <a:spcAft>
          <a:spcPct val="0"/>
        </a:spcAft>
        <a:buChar char="–"/>
        <a:defRPr sz="16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0" name="Picture 104" descr="PPT胶片内页元素-16比9-内页灰条"/>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224588"/>
            <a:ext cx="12190413"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101" descr="图片3副本"/>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82225" y="6387307"/>
            <a:ext cx="1295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Text Box 8"/>
          <p:cNvSpPr txBox="1">
            <a:spLocks noChangeArrowheads="1"/>
          </p:cNvSpPr>
          <p:nvPr/>
        </p:nvSpPr>
        <p:spPr bwMode="auto">
          <a:xfrm>
            <a:off x="876300" y="6478495"/>
            <a:ext cx="2541588" cy="182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80114" bIns="0">
            <a:spAutoFit/>
          </a:bodyPr>
          <a:lstStyle>
            <a:lvl1pPr defTabSz="801688" eaLnBrk="0" hangingPunct="0">
              <a:defRPr>
                <a:solidFill>
                  <a:schemeClr val="tx1"/>
                </a:solidFill>
                <a:latin typeface="Calibri" pitchFamily="34" charset="0"/>
                <a:ea typeface="宋体" pitchFamily="2" charset="-122"/>
              </a:defRPr>
            </a:lvl1pPr>
            <a:lvl2pPr marL="742950" indent="-285750" defTabSz="801688" eaLnBrk="0" hangingPunct="0">
              <a:defRPr>
                <a:solidFill>
                  <a:schemeClr val="tx1"/>
                </a:solidFill>
                <a:latin typeface="Calibri" pitchFamily="34" charset="0"/>
                <a:ea typeface="宋体" pitchFamily="2" charset="-122"/>
              </a:defRPr>
            </a:lvl2pPr>
            <a:lvl3pPr marL="1143000" indent="-228600" defTabSz="801688" eaLnBrk="0" hangingPunct="0">
              <a:defRPr>
                <a:solidFill>
                  <a:schemeClr val="tx1"/>
                </a:solidFill>
                <a:latin typeface="Calibri" pitchFamily="34" charset="0"/>
                <a:ea typeface="宋体" pitchFamily="2" charset="-122"/>
              </a:defRPr>
            </a:lvl3pPr>
            <a:lvl4pPr marL="1600200" indent="-228600" defTabSz="801688" eaLnBrk="0" hangingPunct="0">
              <a:defRPr>
                <a:solidFill>
                  <a:schemeClr val="tx1"/>
                </a:solidFill>
                <a:latin typeface="Calibri" pitchFamily="34" charset="0"/>
                <a:ea typeface="宋体" pitchFamily="2" charset="-122"/>
              </a:defRPr>
            </a:lvl4pPr>
            <a:lvl5pPr marL="2057400" indent="-228600" defTabSz="801688" eaLnBrk="0" hangingPunct="0">
              <a:defRPr>
                <a:solidFill>
                  <a:schemeClr val="tx1"/>
                </a:solidFill>
                <a:latin typeface="Calibri" pitchFamily="34" charset="0"/>
                <a:ea typeface="宋体" pitchFamily="2" charset="-122"/>
              </a:defRPr>
            </a:lvl5pPr>
            <a:lvl6pPr marL="2514600" indent="-228600" defTabSz="801688"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801688"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801688"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801688" eaLnBrk="0" fontAlgn="base" hangingPunct="0">
              <a:spcBef>
                <a:spcPct val="0"/>
              </a:spcBef>
              <a:spcAft>
                <a:spcPct val="0"/>
              </a:spcAft>
              <a:defRPr>
                <a:solidFill>
                  <a:schemeClr val="tx1"/>
                </a:solidFill>
                <a:latin typeface="Calibri" pitchFamily="34" charset="0"/>
                <a:ea typeface="宋体" pitchFamily="2" charset="-122"/>
              </a:defRPr>
            </a:lvl9pPr>
          </a:lstStyle>
          <a:p>
            <a:pPr>
              <a:defRPr/>
            </a:pPr>
            <a:r>
              <a:rPr lang="en-US" altLang="zh-CN" sz="1200" dirty="0" smtClean="0">
                <a:solidFill>
                  <a:srgbClr val="000000"/>
                </a:solidFill>
                <a:latin typeface="FrutigerNext LT Bold" pitchFamily="34" charset="0"/>
                <a:ea typeface="MS PGothic" pitchFamily="34" charset="-128"/>
              </a:rPr>
              <a:t>HUAWEI TECHNOLOGIES CO., LTD.</a:t>
            </a:r>
          </a:p>
        </p:txBody>
      </p:sp>
      <p:sp>
        <p:nvSpPr>
          <p:cNvPr id="8197" name="Rectangle 13"/>
          <p:cNvSpPr>
            <a:spLocks noGrp="1" noChangeArrowheads="1"/>
          </p:cNvSpPr>
          <p:nvPr>
            <p:ph type="title"/>
          </p:nvPr>
        </p:nvSpPr>
        <p:spPr bwMode="auto">
          <a:xfrm>
            <a:off x="876299" y="325439"/>
            <a:ext cx="10442575" cy="871537"/>
          </a:xfrm>
          <a:prstGeom prst="rect">
            <a:avLst/>
          </a:prstGeom>
          <a:noFill/>
          <a:ln w="9525">
            <a:noFill/>
            <a:miter lim="800000"/>
            <a:headEnd/>
            <a:tailEnd/>
          </a:ln>
        </p:spPr>
        <p:txBody>
          <a:bodyPr vert="horz" wrap="square" lIns="0" tIns="40064" rIns="80129" bIns="40064" numCol="1" anchor="ctr" anchorCtr="0" compatLnSpc="1">
            <a:prstTxWarp prst="textNoShape">
              <a:avLst/>
            </a:prstTxWarp>
          </a:bodyPr>
          <a:lstStyle/>
          <a:p>
            <a:pPr lvl="0"/>
            <a:r>
              <a:rPr lang="en-US" altLang="zh-CN" dirty="0" smtClean="0"/>
              <a:t>Click to edit Master title style</a:t>
            </a:r>
            <a:endParaRPr lang="zh-CN" altLang="en-US" dirty="0" smtClean="0"/>
          </a:p>
        </p:txBody>
      </p:sp>
      <p:sp>
        <p:nvSpPr>
          <p:cNvPr id="8199" name="Rectangle 68"/>
          <p:cNvSpPr>
            <a:spLocks noGrp="1" noChangeArrowheads="1"/>
          </p:cNvSpPr>
          <p:nvPr>
            <p:ph type="body" idx="1"/>
          </p:nvPr>
        </p:nvSpPr>
        <p:spPr bwMode="auto">
          <a:xfrm>
            <a:off x="876299" y="1264920"/>
            <a:ext cx="10442576" cy="4892040"/>
          </a:xfrm>
          <a:prstGeom prst="rect">
            <a:avLst/>
          </a:prstGeom>
          <a:noFill/>
          <a:ln w="9525">
            <a:noFill/>
            <a:miter lim="800000"/>
            <a:headEnd/>
            <a:tailEnd/>
          </a:ln>
        </p:spPr>
        <p:txBody>
          <a:bodyPr vert="horz" wrap="square" lIns="80142" tIns="40070" rIns="80142" bIns="40070" numCol="1" anchor="t" anchorCtr="0" compatLnSpc="1">
            <a:prstTxWarp prst="textNoShape">
              <a:avLst/>
            </a:prstTxWarp>
          </a:bodyPr>
          <a:lstStyle/>
          <a:p>
            <a:pPr lvl="0"/>
            <a:r>
              <a:rPr lang="en-US" altLang="zh-CN" dirty="0" smtClean="0"/>
              <a:t>Click to edit Master text styles</a:t>
            </a:r>
            <a:endParaRPr lang="zh-CN" altLang="en-US" dirty="0" smtClean="0"/>
          </a:p>
          <a:p>
            <a:pPr lvl="1"/>
            <a:r>
              <a:rPr lang="en-US" altLang="zh-CN" dirty="0" smtClean="0"/>
              <a:t>Second level</a:t>
            </a:r>
            <a:endParaRPr lang="zh-CN" altLang="en-US" dirty="0" smtClean="0"/>
          </a:p>
          <a:p>
            <a:pPr lvl="2"/>
            <a:r>
              <a:rPr lang="en-US" altLang="zh-CN" dirty="0" smtClean="0"/>
              <a:t>Third level</a:t>
            </a:r>
            <a:endParaRPr lang="zh-CN" altLang="en-US" dirty="0" smtClean="0"/>
          </a:p>
          <a:p>
            <a:pPr lvl="3"/>
            <a:r>
              <a:rPr lang="en-US" altLang="zh-CN" dirty="0" smtClean="0"/>
              <a:t>Fourth level</a:t>
            </a:r>
            <a:endParaRPr lang="zh-CN" altLang="en-US" dirty="0" smtClean="0"/>
          </a:p>
          <a:p>
            <a:pPr lvl="4"/>
            <a:r>
              <a:rPr lang="en-US" altLang="zh-CN" dirty="0" smtClean="0"/>
              <a:t>Fifth level</a:t>
            </a:r>
            <a:endParaRPr lang="zh-CN" altLang="en-US" dirty="0" smtClean="0"/>
          </a:p>
        </p:txBody>
      </p:sp>
      <p:grpSp>
        <p:nvGrpSpPr>
          <p:cNvPr id="2" name="Group 88"/>
          <p:cNvGrpSpPr>
            <a:grpSpLocks/>
          </p:cNvGrpSpPr>
          <p:nvPr/>
        </p:nvGrpSpPr>
        <p:grpSpPr bwMode="auto">
          <a:xfrm>
            <a:off x="12436538" y="3832225"/>
            <a:ext cx="1151767" cy="3025775"/>
            <a:chOff x="5874" y="2414"/>
            <a:chExt cx="544" cy="1906"/>
          </a:xfrm>
        </p:grpSpPr>
        <p:sp>
          <p:nvSpPr>
            <p:cNvPr id="10326" name="Rectangle 86"/>
            <p:cNvSpPr>
              <a:spLocks noChangeArrowheads="1"/>
            </p:cNvSpPr>
            <p:nvPr userDrawn="1"/>
          </p:nvSpPr>
          <p:spPr bwMode="auto">
            <a:xfrm>
              <a:off x="5874" y="2414"/>
              <a:ext cx="544" cy="1906"/>
            </a:xfrm>
            <a:prstGeom prst="rect">
              <a:avLst/>
            </a:prstGeom>
            <a:solidFill>
              <a:schemeClr val="bg1"/>
            </a:solidFill>
            <a:ln w="9525">
              <a:noFill/>
              <a:miter lim="800000"/>
              <a:headEnd/>
              <a:tailEnd/>
            </a:ln>
            <a:effectLst/>
          </p:spPr>
          <p:txBody>
            <a:bodyPr wrap="none" anchor="ctr"/>
            <a:lstStyle/>
            <a:p>
              <a:pPr>
                <a:defRPr/>
              </a:pPr>
              <a:endParaRPr lang="zh-CN" altLang="en-US">
                <a:solidFill>
                  <a:srgbClr val="000000"/>
                </a:solidFill>
              </a:endParaRPr>
            </a:p>
          </p:txBody>
        </p:sp>
        <p:grpSp>
          <p:nvGrpSpPr>
            <p:cNvPr id="3" name="Group 87"/>
            <p:cNvGrpSpPr>
              <a:grpSpLocks/>
            </p:cNvGrpSpPr>
            <p:nvPr userDrawn="1"/>
          </p:nvGrpSpPr>
          <p:grpSpPr bwMode="auto">
            <a:xfrm>
              <a:off x="5941" y="2475"/>
              <a:ext cx="409" cy="1783"/>
              <a:chOff x="5921" y="2387"/>
              <a:chExt cx="409" cy="1783"/>
            </a:xfrm>
          </p:grpSpPr>
          <p:grpSp>
            <p:nvGrpSpPr>
              <p:cNvPr id="4" name="Group 18"/>
              <p:cNvGrpSpPr>
                <a:grpSpLocks noChangeAspect="1"/>
              </p:cNvGrpSpPr>
              <p:nvPr userDrawn="1"/>
            </p:nvGrpSpPr>
            <p:grpSpPr bwMode="auto">
              <a:xfrm>
                <a:off x="5921" y="2506"/>
                <a:ext cx="409" cy="101"/>
                <a:chOff x="5893" y="2387"/>
                <a:chExt cx="466" cy="115"/>
              </a:xfrm>
            </p:grpSpPr>
            <p:sp>
              <p:nvSpPr>
                <p:cNvPr id="10315" name="Rectangle 19"/>
                <p:cNvSpPr>
                  <a:spLocks noChangeAspect="1" noChangeArrowheads="1"/>
                </p:cNvSpPr>
                <p:nvPr userDrawn="1"/>
              </p:nvSpPr>
              <p:spPr bwMode="auto">
                <a:xfrm flipV="1">
                  <a:off x="6010" y="2387"/>
                  <a:ext cx="116" cy="115"/>
                </a:xfrm>
                <a:prstGeom prst="rect">
                  <a:avLst/>
                </a:prstGeom>
                <a:solidFill>
                  <a:srgbClr val="FFCC66"/>
                </a:solidFill>
                <a:ln w="9525">
                  <a:noFill/>
                  <a:miter lim="800000"/>
                  <a:headEnd/>
                  <a:tailEnd/>
                </a:ln>
                <a:effectLst/>
              </p:spPr>
              <p:txBody>
                <a:bodyPr rot="10800000" wrap="none" anchor="ctr"/>
                <a:lstStyle/>
                <a:p>
                  <a:pPr>
                    <a:defRPr/>
                  </a:pPr>
                  <a:endParaRPr lang="zh-CN" altLang="en-US">
                    <a:solidFill>
                      <a:srgbClr val="000000"/>
                    </a:solidFill>
                  </a:endParaRPr>
                </a:p>
              </p:txBody>
            </p:sp>
            <p:sp>
              <p:nvSpPr>
                <p:cNvPr id="10316" name="Rectangle 20"/>
                <p:cNvSpPr>
                  <a:spLocks noChangeAspect="1" noChangeArrowheads="1"/>
                </p:cNvSpPr>
                <p:nvPr userDrawn="1"/>
              </p:nvSpPr>
              <p:spPr bwMode="auto">
                <a:xfrm flipV="1">
                  <a:off x="6127" y="2387"/>
                  <a:ext cx="115" cy="115"/>
                </a:xfrm>
                <a:prstGeom prst="rect">
                  <a:avLst/>
                </a:prstGeom>
                <a:solidFill>
                  <a:srgbClr val="FF9900"/>
                </a:solidFill>
                <a:ln w="9525">
                  <a:noFill/>
                  <a:miter lim="800000"/>
                  <a:headEnd/>
                  <a:tailEnd/>
                </a:ln>
                <a:effectLst/>
              </p:spPr>
              <p:txBody>
                <a:bodyPr rot="10800000" wrap="none" anchor="ctr"/>
                <a:lstStyle/>
                <a:p>
                  <a:pPr>
                    <a:defRPr/>
                  </a:pPr>
                  <a:endParaRPr lang="zh-CN" altLang="en-US">
                    <a:solidFill>
                      <a:srgbClr val="000000"/>
                    </a:solidFill>
                  </a:endParaRPr>
                </a:p>
              </p:txBody>
            </p:sp>
            <p:sp>
              <p:nvSpPr>
                <p:cNvPr id="10317" name="Rectangle 21"/>
                <p:cNvSpPr>
                  <a:spLocks noChangeAspect="1" noChangeArrowheads="1"/>
                </p:cNvSpPr>
                <p:nvPr userDrawn="1"/>
              </p:nvSpPr>
              <p:spPr bwMode="auto">
                <a:xfrm flipV="1">
                  <a:off x="6242" y="2387"/>
                  <a:ext cx="117" cy="115"/>
                </a:xfrm>
                <a:prstGeom prst="rect">
                  <a:avLst/>
                </a:prstGeom>
                <a:solidFill>
                  <a:srgbClr val="99660A"/>
                </a:solidFill>
                <a:ln w="9525">
                  <a:noFill/>
                  <a:miter lim="800000"/>
                  <a:headEnd/>
                  <a:tailEnd/>
                </a:ln>
                <a:effectLst/>
              </p:spPr>
              <p:txBody>
                <a:bodyPr rot="10800000" wrap="none" anchor="ctr"/>
                <a:lstStyle/>
                <a:p>
                  <a:pPr>
                    <a:defRPr/>
                  </a:pPr>
                  <a:endParaRPr lang="zh-CN" altLang="en-US">
                    <a:solidFill>
                      <a:srgbClr val="000000"/>
                    </a:solidFill>
                  </a:endParaRPr>
                </a:p>
              </p:txBody>
            </p:sp>
            <p:sp>
              <p:nvSpPr>
                <p:cNvPr id="10318" name="Rectangle 22"/>
                <p:cNvSpPr>
                  <a:spLocks noChangeAspect="1" noChangeArrowheads="1"/>
                </p:cNvSpPr>
                <p:nvPr userDrawn="1"/>
              </p:nvSpPr>
              <p:spPr bwMode="auto">
                <a:xfrm flipV="1">
                  <a:off x="5893" y="2387"/>
                  <a:ext cx="117" cy="115"/>
                </a:xfrm>
                <a:prstGeom prst="rect">
                  <a:avLst/>
                </a:prstGeom>
                <a:solidFill>
                  <a:srgbClr val="FFCC99"/>
                </a:solidFill>
                <a:ln w="9525">
                  <a:noFill/>
                  <a:miter lim="800000"/>
                  <a:headEnd/>
                  <a:tailEnd/>
                </a:ln>
                <a:effectLst/>
              </p:spPr>
              <p:txBody>
                <a:bodyPr rot="10800000" wrap="none" anchor="ctr"/>
                <a:lstStyle/>
                <a:p>
                  <a:pPr>
                    <a:defRPr/>
                  </a:pPr>
                  <a:endParaRPr lang="zh-CN" altLang="en-US">
                    <a:solidFill>
                      <a:srgbClr val="000000"/>
                    </a:solidFill>
                  </a:endParaRPr>
                </a:p>
              </p:txBody>
            </p:sp>
          </p:grpSp>
          <p:grpSp>
            <p:nvGrpSpPr>
              <p:cNvPr id="5" name="Group 23"/>
              <p:cNvGrpSpPr>
                <a:grpSpLocks noChangeAspect="1"/>
              </p:cNvGrpSpPr>
              <p:nvPr userDrawn="1"/>
            </p:nvGrpSpPr>
            <p:grpSpPr bwMode="auto">
              <a:xfrm>
                <a:off x="5921" y="2626"/>
                <a:ext cx="409" cy="101"/>
                <a:chOff x="5893" y="2523"/>
                <a:chExt cx="466" cy="115"/>
              </a:xfrm>
            </p:grpSpPr>
            <p:sp>
              <p:nvSpPr>
                <p:cNvPr id="10311" name="Rectangle 24"/>
                <p:cNvSpPr>
                  <a:spLocks noChangeAspect="1" noChangeArrowheads="1"/>
                </p:cNvSpPr>
                <p:nvPr userDrawn="1"/>
              </p:nvSpPr>
              <p:spPr bwMode="auto">
                <a:xfrm flipV="1">
                  <a:off x="6010" y="2523"/>
                  <a:ext cx="116" cy="115"/>
                </a:xfrm>
                <a:prstGeom prst="rect">
                  <a:avLst/>
                </a:prstGeom>
                <a:solidFill>
                  <a:srgbClr val="99CCFF"/>
                </a:solidFill>
                <a:ln w="9525">
                  <a:noFill/>
                  <a:miter lim="800000"/>
                  <a:headEnd/>
                  <a:tailEnd/>
                </a:ln>
                <a:effectLst/>
              </p:spPr>
              <p:txBody>
                <a:bodyPr rot="10800000" wrap="none" anchor="ctr"/>
                <a:lstStyle/>
                <a:p>
                  <a:pPr>
                    <a:defRPr/>
                  </a:pPr>
                  <a:endParaRPr lang="zh-CN" altLang="en-US">
                    <a:solidFill>
                      <a:srgbClr val="000000"/>
                    </a:solidFill>
                  </a:endParaRPr>
                </a:p>
              </p:txBody>
            </p:sp>
            <p:sp>
              <p:nvSpPr>
                <p:cNvPr id="10312" name="Rectangle 25"/>
                <p:cNvSpPr>
                  <a:spLocks noChangeAspect="1" noChangeArrowheads="1"/>
                </p:cNvSpPr>
                <p:nvPr userDrawn="1"/>
              </p:nvSpPr>
              <p:spPr bwMode="auto">
                <a:xfrm flipV="1">
                  <a:off x="6127" y="2523"/>
                  <a:ext cx="115" cy="115"/>
                </a:xfrm>
                <a:prstGeom prst="rect">
                  <a:avLst/>
                </a:prstGeom>
                <a:solidFill>
                  <a:srgbClr val="99CCCC"/>
                </a:solidFill>
                <a:ln w="9525">
                  <a:noFill/>
                  <a:miter lim="800000"/>
                  <a:headEnd/>
                  <a:tailEnd/>
                </a:ln>
                <a:effectLst/>
              </p:spPr>
              <p:txBody>
                <a:bodyPr rot="10800000" wrap="none" anchor="ctr"/>
                <a:lstStyle/>
                <a:p>
                  <a:pPr>
                    <a:defRPr/>
                  </a:pPr>
                  <a:endParaRPr lang="zh-CN" altLang="en-US">
                    <a:solidFill>
                      <a:srgbClr val="000000"/>
                    </a:solidFill>
                  </a:endParaRPr>
                </a:p>
              </p:txBody>
            </p:sp>
            <p:sp>
              <p:nvSpPr>
                <p:cNvPr id="10313" name="Rectangle 26"/>
                <p:cNvSpPr>
                  <a:spLocks noChangeAspect="1" noChangeArrowheads="1"/>
                </p:cNvSpPr>
                <p:nvPr userDrawn="1"/>
              </p:nvSpPr>
              <p:spPr bwMode="auto">
                <a:xfrm flipV="1">
                  <a:off x="6242" y="2523"/>
                  <a:ext cx="117" cy="115"/>
                </a:xfrm>
                <a:prstGeom prst="rect">
                  <a:avLst/>
                </a:prstGeom>
                <a:solidFill>
                  <a:srgbClr val="009999"/>
                </a:solidFill>
                <a:ln w="9525">
                  <a:noFill/>
                  <a:miter lim="800000"/>
                  <a:headEnd/>
                  <a:tailEnd/>
                </a:ln>
                <a:effectLst/>
              </p:spPr>
              <p:txBody>
                <a:bodyPr rot="10800000" wrap="none" anchor="ctr"/>
                <a:lstStyle/>
                <a:p>
                  <a:pPr>
                    <a:defRPr/>
                  </a:pPr>
                  <a:endParaRPr lang="zh-CN" altLang="en-US">
                    <a:solidFill>
                      <a:srgbClr val="000000"/>
                    </a:solidFill>
                  </a:endParaRPr>
                </a:p>
              </p:txBody>
            </p:sp>
            <p:sp>
              <p:nvSpPr>
                <p:cNvPr id="10314" name="Rectangle 27"/>
                <p:cNvSpPr>
                  <a:spLocks noChangeAspect="1" noChangeArrowheads="1"/>
                </p:cNvSpPr>
                <p:nvPr userDrawn="1"/>
              </p:nvSpPr>
              <p:spPr bwMode="auto">
                <a:xfrm flipV="1">
                  <a:off x="5893" y="2523"/>
                  <a:ext cx="117" cy="115"/>
                </a:xfrm>
                <a:prstGeom prst="rect">
                  <a:avLst/>
                </a:prstGeom>
                <a:solidFill>
                  <a:srgbClr val="CCCCFF"/>
                </a:solidFill>
                <a:ln w="9525">
                  <a:noFill/>
                  <a:miter lim="800000"/>
                  <a:headEnd/>
                  <a:tailEnd/>
                </a:ln>
                <a:effectLst/>
              </p:spPr>
              <p:txBody>
                <a:bodyPr rot="10800000" wrap="none" anchor="ctr"/>
                <a:lstStyle/>
                <a:p>
                  <a:pPr>
                    <a:defRPr/>
                  </a:pPr>
                  <a:endParaRPr lang="zh-CN" altLang="en-US">
                    <a:solidFill>
                      <a:srgbClr val="000000"/>
                    </a:solidFill>
                  </a:endParaRPr>
                </a:p>
              </p:txBody>
            </p:sp>
          </p:grpSp>
          <p:grpSp>
            <p:nvGrpSpPr>
              <p:cNvPr id="6" name="Group 28"/>
              <p:cNvGrpSpPr>
                <a:grpSpLocks noChangeAspect="1"/>
              </p:cNvGrpSpPr>
              <p:nvPr userDrawn="1"/>
            </p:nvGrpSpPr>
            <p:grpSpPr bwMode="auto">
              <a:xfrm>
                <a:off x="5921" y="2745"/>
                <a:ext cx="409" cy="101"/>
                <a:chOff x="5893" y="2659"/>
                <a:chExt cx="466" cy="115"/>
              </a:xfrm>
            </p:grpSpPr>
            <p:sp>
              <p:nvSpPr>
                <p:cNvPr id="10307" name="Rectangle 29"/>
                <p:cNvSpPr>
                  <a:spLocks noChangeAspect="1" noChangeArrowheads="1"/>
                </p:cNvSpPr>
                <p:nvPr userDrawn="1"/>
              </p:nvSpPr>
              <p:spPr bwMode="auto">
                <a:xfrm flipV="1">
                  <a:off x="6010" y="2659"/>
                  <a:ext cx="116" cy="115"/>
                </a:xfrm>
                <a:prstGeom prst="rect">
                  <a:avLst/>
                </a:prstGeom>
                <a:solidFill>
                  <a:srgbClr val="99CCCC"/>
                </a:solidFill>
                <a:ln w="9525">
                  <a:noFill/>
                  <a:miter lim="800000"/>
                  <a:headEnd/>
                  <a:tailEnd/>
                </a:ln>
                <a:effectLst/>
              </p:spPr>
              <p:txBody>
                <a:bodyPr rot="10800000" wrap="none" anchor="ctr"/>
                <a:lstStyle/>
                <a:p>
                  <a:pPr>
                    <a:defRPr/>
                  </a:pPr>
                  <a:endParaRPr lang="zh-CN" altLang="en-US">
                    <a:solidFill>
                      <a:srgbClr val="000000"/>
                    </a:solidFill>
                  </a:endParaRPr>
                </a:p>
              </p:txBody>
            </p:sp>
            <p:sp>
              <p:nvSpPr>
                <p:cNvPr id="10308" name="Rectangle 30"/>
                <p:cNvSpPr>
                  <a:spLocks noChangeAspect="1" noChangeArrowheads="1"/>
                </p:cNvSpPr>
                <p:nvPr userDrawn="1"/>
              </p:nvSpPr>
              <p:spPr bwMode="auto">
                <a:xfrm flipV="1">
                  <a:off x="6127" y="2659"/>
                  <a:ext cx="115" cy="115"/>
                </a:xfrm>
                <a:prstGeom prst="rect">
                  <a:avLst/>
                </a:prstGeom>
                <a:solidFill>
                  <a:srgbClr val="0099CC"/>
                </a:solidFill>
                <a:ln w="9525">
                  <a:noFill/>
                  <a:miter lim="800000"/>
                  <a:headEnd/>
                  <a:tailEnd/>
                </a:ln>
                <a:effectLst/>
              </p:spPr>
              <p:txBody>
                <a:bodyPr rot="10800000" wrap="none" anchor="ctr"/>
                <a:lstStyle/>
                <a:p>
                  <a:pPr>
                    <a:defRPr/>
                  </a:pPr>
                  <a:endParaRPr lang="zh-CN" altLang="en-US">
                    <a:solidFill>
                      <a:srgbClr val="000000"/>
                    </a:solidFill>
                  </a:endParaRPr>
                </a:p>
              </p:txBody>
            </p:sp>
            <p:sp>
              <p:nvSpPr>
                <p:cNvPr id="10309" name="Rectangle 31"/>
                <p:cNvSpPr>
                  <a:spLocks noChangeAspect="1" noChangeArrowheads="1"/>
                </p:cNvSpPr>
                <p:nvPr userDrawn="1"/>
              </p:nvSpPr>
              <p:spPr bwMode="auto">
                <a:xfrm flipV="1">
                  <a:off x="6242" y="2659"/>
                  <a:ext cx="117" cy="115"/>
                </a:xfrm>
                <a:prstGeom prst="rect">
                  <a:avLst/>
                </a:prstGeom>
                <a:solidFill>
                  <a:srgbClr val="006699"/>
                </a:solidFill>
                <a:ln w="9525">
                  <a:noFill/>
                  <a:miter lim="800000"/>
                  <a:headEnd/>
                  <a:tailEnd/>
                </a:ln>
                <a:effectLst/>
              </p:spPr>
              <p:txBody>
                <a:bodyPr rot="10800000" wrap="none" anchor="ctr"/>
                <a:lstStyle/>
                <a:p>
                  <a:pPr>
                    <a:defRPr/>
                  </a:pPr>
                  <a:endParaRPr lang="zh-CN" altLang="en-US">
                    <a:solidFill>
                      <a:srgbClr val="000000"/>
                    </a:solidFill>
                  </a:endParaRPr>
                </a:p>
              </p:txBody>
            </p:sp>
            <p:sp>
              <p:nvSpPr>
                <p:cNvPr id="10310" name="Rectangle 32"/>
                <p:cNvSpPr>
                  <a:spLocks noChangeAspect="1" noChangeArrowheads="1"/>
                </p:cNvSpPr>
                <p:nvPr userDrawn="1"/>
              </p:nvSpPr>
              <p:spPr bwMode="auto">
                <a:xfrm flipV="1">
                  <a:off x="5893" y="2659"/>
                  <a:ext cx="117" cy="115"/>
                </a:xfrm>
                <a:prstGeom prst="rect">
                  <a:avLst/>
                </a:prstGeom>
                <a:solidFill>
                  <a:srgbClr val="CCFF99"/>
                </a:solidFill>
                <a:ln w="9525">
                  <a:noFill/>
                  <a:miter lim="800000"/>
                  <a:headEnd/>
                  <a:tailEnd/>
                </a:ln>
                <a:effectLst/>
              </p:spPr>
              <p:txBody>
                <a:bodyPr rot="10800000" wrap="none" anchor="ctr"/>
                <a:lstStyle/>
                <a:p>
                  <a:pPr>
                    <a:defRPr/>
                  </a:pPr>
                  <a:endParaRPr lang="zh-CN" altLang="en-US">
                    <a:solidFill>
                      <a:srgbClr val="000000"/>
                    </a:solidFill>
                  </a:endParaRPr>
                </a:p>
              </p:txBody>
            </p:sp>
          </p:grpSp>
          <p:grpSp>
            <p:nvGrpSpPr>
              <p:cNvPr id="7" name="Group 33"/>
              <p:cNvGrpSpPr>
                <a:grpSpLocks noChangeAspect="1"/>
              </p:cNvGrpSpPr>
              <p:nvPr userDrawn="1"/>
            </p:nvGrpSpPr>
            <p:grpSpPr bwMode="auto">
              <a:xfrm>
                <a:off x="5921" y="2387"/>
                <a:ext cx="409" cy="104"/>
                <a:chOff x="5893" y="2251"/>
                <a:chExt cx="466" cy="119"/>
              </a:xfrm>
            </p:grpSpPr>
            <p:sp>
              <p:nvSpPr>
                <p:cNvPr id="10303" name="Rectangle 34"/>
                <p:cNvSpPr>
                  <a:spLocks noChangeAspect="1" noChangeArrowheads="1"/>
                </p:cNvSpPr>
                <p:nvPr userDrawn="1"/>
              </p:nvSpPr>
              <p:spPr bwMode="auto">
                <a:xfrm flipV="1">
                  <a:off x="6127" y="2251"/>
                  <a:ext cx="115" cy="119"/>
                </a:xfrm>
                <a:prstGeom prst="rect">
                  <a:avLst/>
                </a:prstGeom>
                <a:solidFill>
                  <a:srgbClr val="FF9900"/>
                </a:solidFill>
                <a:ln w="9525">
                  <a:noFill/>
                  <a:miter lim="800000"/>
                  <a:headEnd/>
                  <a:tailEnd/>
                </a:ln>
                <a:effectLst/>
              </p:spPr>
              <p:txBody>
                <a:bodyPr rot="10800000" wrap="none" anchor="ctr"/>
                <a:lstStyle/>
                <a:p>
                  <a:pPr>
                    <a:defRPr/>
                  </a:pPr>
                  <a:endParaRPr lang="zh-CN" altLang="en-US">
                    <a:solidFill>
                      <a:srgbClr val="000000"/>
                    </a:solidFill>
                  </a:endParaRPr>
                </a:p>
              </p:txBody>
            </p:sp>
            <p:sp>
              <p:nvSpPr>
                <p:cNvPr id="10304" name="Rectangle 35"/>
                <p:cNvSpPr>
                  <a:spLocks noChangeAspect="1" noChangeArrowheads="1"/>
                </p:cNvSpPr>
                <p:nvPr userDrawn="1"/>
              </p:nvSpPr>
              <p:spPr bwMode="auto">
                <a:xfrm flipV="1">
                  <a:off x="6242" y="2251"/>
                  <a:ext cx="117" cy="119"/>
                </a:xfrm>
                <a:prstGeom prst="rect">
                  <a:avLst/>
                </a:prstGeom>
                <a:solidFill>
                  <a:srgbClr val="CCCCCC"/>
                </a:solidFill>
                <a:ln w="9525">
                  <a:noFill/>
                  <a:miter lim="800000"/>
                  <a:headEnd/>
                  <a:tailEnd/>
                </a:ln>
                <a:effectLst/>
              </p:spPr>
              <p:txBody>
                <a:bodyPr rot="10800000" wrap="none" anchor="ctr"/>
                <a:lstStyle/>
                <a:p>
                  <a:pPr>
                    <a:defRPr/>
                  </a:pPr>
                  <a:endParaRPr lang="zh-CN" altLang="en-US">
                    <a:solidFill>
                      <a:srgbClr val="000000"/>
                    </a:solidFill>
                  </a:endParaRPr>
                </a:p>
              </p:txBody>
            </p:sp>
            <p:sp>
              <p:nvSpPr>
                <p:cNvPr id="10305" name="Rectangle 36"/>
                <p:cNvSpPr>
                  <a:spLocks noChangeAspect="1" noChangeArrowheads="1"/>
                </p:cNvSpPr>
                <p:nvPr userDrawn="1"/>
              </p:nvSpPr>
              <p:spPr bwMode="auto">
                <a:xfrm flipV="1">
                  <a:off x="5893" y="2251"/>
                  <a:ext cx="117" cy="119"/>
                </a:xfrm>
                <a:prstGeom prst="rect">
                  <a:avLst/>
                </a:prstGeom>
                <a:solidFill>
                  <a:srgbClr val="99CCFF"/>
                </a:solidFill>
                <a:ln w="9525">
                  <a:noFill/>
                  <a:miter lim="800000"/>
                  <a:headEnd/>
                  <a:tailEnd/>
                </a:ln>
                <a:effectLst/>
              </p:spPr>
              <p:txBody>
                <a:bodyPr rot="10800000" wrap="none" anchor="ctr"/>
                <a:lstStyle/>
                <a:p>
                  <a:pPr>
                    <a:defRPr/>
                  </a:pPr>
                  <a:endParaRPr lang="zh-CN" altLang="en-US">
                    <a:solidFill>
                      <a:srgbClr val="000000"/>
                    </a:solidFill>
                  </a:endParaRPr>
                </a:p>
              </p:txBody>
            </p:sp>
            <p:sp>
              <p:nvSpPr>
                <p:cNvPr id="10306" name="Rectangle 37"/>
                <p:cNvSpPr>
                  <a:spLocks noChangeAspect="1" noChangeArrowheads="1"/>
                </p:cNvSpPr>
                <p:nvPr userDrawn="1"/>
              </p:nvSpPr>
              <p:spPr bwMode="auto">
                <a:xfrm flipV="1">
                  <a:off x="6010" y="2251"/>
                  <a:ext cx="116" cy="119"/>
                </a:xfrm>
                <a:prstGeom prst="rect">
                  <a:avLst/>
                </a:prstGeom>
                <a:solidFill>
                  <a:srgbClr val="669900"/>
                </a:solidFill>
                <a:ln w="9525">
                  <a:noFill/>
                  <a:miter lim="800000"/>
                  <a:headEnd/>
                  <a:tailEnd/>
                </a:ln>
                <a:effectLst/>
              </p:spPr>
              <p:txBody>
                <a:bodyPr rot="10800000" wrap="none" anchor="ctr"/>
                <a:lstStyle/>
                <a:p>
                  <a:pPr>
                    <a:defRPr/>
                  </a:pPr>
                  <a:endParaRPr lang="zh-CN" altLang="en-US">
                    <a:solidFill>
                      <a:srgbClr val="000000"/>
                    </a:solidFill>
                  </a:endParaRPr>
                </a:p>
              </p:txBody>
            </p:sp>
          </p:grpSp>
          <p:grpSp>
            <p:nvGrpSpPr>
              <p:cNvPr id="8" name="Group 38"/>
              <p:cNvGrpSpPr>
                <a:grpSpLocks noChangeAspect="1"/>
              </p:cNvGrpSpPr>
              <p:nvPr userDrawn="1"/>
            </p:nvGrpSpPr>
            <p:grpSpPr bwMode="auto">
              <a:xfrm>
                <a:off x="5921" y="2944"/>
                <a:ext cx="409" cy="101"/>
                <a:chOff x="5893" y="2886"/>
                <a:chExt cx="466" cy="115"/>
              </a:xfrm>
            </p:grpSpPr>
            <p:sp>
              <p:nvSpPr>
                <p:cNvPr id="10299" name="Rectangle 39"/>
                <p:cNvSpPr>
                  <a:spLocks noChangeAspect="1" noChangeArrowheads="1"/>
                </p:cNvSpPr>
                <p:nvPr userDrawn="1"/>
              </p:nvSpPr>
              <p:spPr bwMode="auto">
                <a:xfrm flipV="1">
                  <a:off x="6010" y="2886"/>
                  <a:ext cx="116" cy="115"/>
                </a:xfrm>
                <a:prstGeom prst="rect">
                  <a:avLst/>
                </a:prstGeom>
                <a:solidFill>
                  <a:srgbClr val="FF9900"/>
                </a:solidFill>
                <a:ln w="9525">
                  <a:noFill/>
                  <a:miter lim="800000"/>
                  <a:headEnd/>
                  <a:tailEnd/>
                </a:ln>
                <a:effectLst/>
              </p:spPr>
              <p:txBody>
                <a:bodyPr rot="10800000" wrap="none" anchor="ctr"/>
                <a:lstStyle/>
                <a:p>
                  <a:pPr>
                    <a:defRPr/>
                  </a:pPr>
                  <a:endParaRPr lang="zh-CN" altLang="en-US">
                    <a:solidFill>
                      <a:srgbClr val="000000"/>
                    </a:solidFill>
                  </a:endParaRPr>
                </a:p>
              </p:txBody>
            </p:sp>
            <p:sp>
              <p:nvSpPr>
                <p:cNvPr id="10300" name="Rectangle 40"/>
                <p:cNvSpPr>
                  <a:spLocks noChangeAspect="1" noChangeArrowheads="1"/>
                </p:cNvSpPr>
                <p:nvPr userDrawn="1"/>
              </p:nvSpPr>
              <p:spPr bwMode="auto">
                <a:xfrm flipV="1">
                  <a:off x="6127" y="2886"/>
                  <a:ext cx="115" cy="115"/>
                </a:xfrm>
                <a:prstGeom prst="rect">
                  <a:avLst/>
                </a:prstGeom>
                <a:solidFill>
                  <a:srgbClr val="FFCC99"/>
                </a:solidFill>
                <a:ln w="9525">
                  <a:noFill/>
                  <a:miter lim="800000"/>
                  <a:headEnd/>
                  <a:tailEnd/>
                </a:ln>
                <a:effectLst/>
              </p:spPr>
              <p:txBody>
                <a:bodyPr rot="10800000" wrap="none" anchor="ctr"/>
                <a:lstStyle/>
                <a:p>
                  <a:pPr>
                    <a:defRPr/>
                  </a:pPr>
                  <a:endParaRPr lang="zh-CN" altLang="en-US">
                    <a:solidFill>
                      <a:srgbClr val="000000"/>
                    </a:solidFill>
                  </a:endParaRPr>
                </a:p>
              </p:txBody>
            </p:sp>
            <p:sp>
              <p:nvSpPr>
                <p:cNvPr id="10301" name="Rectangle 41"/>
                <p:cNvSpPr>
                  <a:spLocks noChangeAspect="1" noChangeArrowheads="1"/>
                </p:cNvSpPr>
                <p:nvPr userDrawn="1"/>
              </p:nvSpPr>
              <p:spPr bwMode="auto">
                <a:xfrm flipV="1">
                  <a:off x="6242" y="2886"/>
                  <a:ext cx="117" cy="115"/>
                </a:xfrm>
                <a:prstGeom prst="rect">
                  <a:avLst/>
                </a:prstGeom>
                <a:solidFill>
                  <a:srgbClr val="FFCC66"/>
                </a:solidFill>
                <a:ln w="9525">
                  <a:noFill/>
                  <a:miter lim="800000"/>
                  <a:headEnd/>
                  <a:tailEnd/>
                </a:ln>
                <a:effectLst/>
              </p:spPr>
              <p:txBody>
                <a:bodyPr rot="10800000" wrap="none" anchor="ctr"/>
                <a:lstStyle/>
                <a:p>
                  <a:pPr>
                    <a:defRPr/>
                  </a:pPr>
                  <a:endParaRPr lang="zh-CN" altLang="en-US">
                    <a:solidFill>
                      <a:srgbClr val="000000"/>
                    </a:solidFill>
                  </a:endParaRPr>
                </a:p>
              </p:txBody>
            </p:sp>
            <p:sp>
              <p:nvSpPr>
                <p:cNvPr id="10302" name="Rectangle 42"/>
                <p:cNvSpPr>
                  <a:spLocks noChangeAspect="1" noChangeArrowheads="1"/>
                </p:cNvSpPr>
                <p:nvPr userDrawn="1"/>
              </p:nvSpPr>
              <p:spPr bwMode="auto">
                <a:xfrm flipV="1">
                  <a:off x="5893" y="2886"/>
                  <a:ext cx="117" cy="115"/>
                </a:xfrm>
                <a:prstGeom prst="rect">
                  <a:avLst/>
                </a:prstGeom>
                <a:solidFill>
                  <a:schemeClr val="tx2"/>
                </a:solidFill>
                <a:ln w="9525">
                  <a:noFill/>
                  <a:miter lim="800000"/>
                  <a:headEnd/>
                  <a:tailEnd/>
                </a:ln>
                <a:effectLst/>
              </p:spPr>
              <p:txBody>
                <a:bodyPr rot="10800000" wrap="none" anchor="ctr"/>
                <a:lstStyle/>
                <a:p>
                  <a:pPr>
                    <a:defRPr/>
                  </a:pPr>
                  <a:endParaRPr lang="zh-CN" altLang="en-US">
                    <a:solidFill>
                      <a:srgbClr val="000000"/>
                    </a:solidFill>
                  </a:endParaRPr>
                </a:p>
              </p:txBody>
            </p:sp>
          </p:grpSp>
          <p:grpSp>
            <p:nvGrpSpPr>
              <p:cNvPr id="9" name="Group 43"/>
              <p:cNvGrpSpPr>
                <a:grpSpLocks noChangeAspect="1"/>
              </p:cNvGrpSpPr>
              <p:nvPr userDrawn="1"/>
            </p:nvGrpSpPr>
            <p:grpSpPr bwMode="auto">
              <a:xfrm>
                <a:off x="5921" y="3064"/>
                <a:ext cx="409" cy="101"/>
                <a:chOff x="5893" y="3022"/>
                <a:chExt cx="466" cy="115"/>
              </a:xfrm>
            </p:grpSpPr>
            <p:sp>
              <p:nvSpPr>
                <p:cNvPr id="10295" name="Rectangle 44"/>
                <p:cNvSpPr>
                  <a:spLocks noChangeAspect="1" noChangeArrowheads="1"/>
                </p:cNvSpPr>
                <p:nvPr userDrawn="1"/>
              </p:nvSpPr>
              <p:spPr bwMode="auto">
                <a:xfrm flipV="1">
                  <a:off x="6010" y="3022"/>
                  <a:ext cx="116" cy="115"/>
                </a:xfrm>
                <a:prstGeom prst="rect">
                  <a:avLst/>
                </a:prstGeom>
                <a:solidFill>
                  <a:srgbClr val="006699"/>
                </a:solidFill>
                <a:ln w="9525">
                  <a:noFill/>
                  <a:miter lim="800000"/>
                  <a:headEnd/>
                  <a:tailEnd/>
                </a:ln>
                <a:effectLst/>
              </p:spPr>
              <p:txBody>
                <a:bodyPr rot="10800000" wrap="none" anchor="ctr"/>
                <a:lstStyle/>
                <a:p>
                  <a:pPr>
                    <a:defRPr/>
                  </a:pPr>
                  <a:endParaRPr lang="zh-CN" altLang="en-US">
                    <a:solidFill>
                      <a:srgbClr val="000000"/>
                    </a:solidFill>
                  </a:endParaRPr>
                </a:p>
              </p:txBody>
            </p:sp>
            <p:sp>
              <p:nvSpPr>
                <p:cNvPr id="10296" name="Rectangle 45"/>
                <p:cNvSpPr>
                  <a:spLocks noChangeAspect="1" noChangeArrowheads="1"/>
                </p:cNvSpPr>
                <p:nvPr userDrawn="1"/>
              </p:nvSpPr>
              <p:spPr bwMode="auto">
                <a:xfrm flipV="1">
                  <a:off x="6127" y="3022"/>
                  <a:ext cx="115" cy="115"/>
                </a:xfrm>
                <a:prstGeom prst="rect">
                  <a:avLst/>
                </a:prstGeom>
                <a:solidFill>
                  <a:srgbClr val="99CCFF"/>
                </a:solidFill>
                <a:ln w="9525">
                  <a:noFill/>
                  <a:miter lim="800000"/>
                  <a:headEnd/>
                  <a:tailEnd/>
                </a:ln>
                <a:effectLst/>
              </p:spPr>
              <p:txBody>
                <a:bodyPr rot="10800000" wrap="none" anchor="ctr"/>
                <a:lstStyle/>
                <a:p>
                  <a:pPr>
                    <a:defRPr/>
                  </a:pPr>
                  <a:endParaRPr lang="zh-CN" altLang="en-US">
                    <a:solidFill>
                      <a:srgbClr val="000000"/>
                    </a:solidFill>
                  </a:endParaRPr>
                </a:p>
              </p:txBody>
            </p:sp>
            <p:sp>
              <p:nvSpPr>
                <p:cNvPr id="10297" name="Rectangle 46"/>
                <p:cNvSpPr>
                  <a:spLocks noChangeAspect="1" noChangeArrowheads="1"/>
                </p:cNvSpPr>
                <p:nvPr userDrawn="1"/>
              </p:nvSpPr>
              <p:spPr bwMode="auto">
                <a:xfrm flipV="1">
                  <a:off x="6242" y="3022"/>
                  <a:ext cx="117" cy="115"/>
                </a:xfrm>
                <a:prstGeom prst="rect">
                  <a:avLst/>
                </a:prstGeom>
                <a:solidFill>
                  <a:srgbClr val="CCCCFF"/>
                </a:solidFill>
                <a:ln w="9525">
                  <a:noFill/>
                  <a:miter lim="800000"/>
                  <a:headEnd/>
                  <a:tailEnd/>
                </a:ln>
                <a:effectLst/>
              </p:spPr>
              <p:txBody>
                <a:bodyPr rot="10800000" wrap="none" anchor="ctr"/>
                <a:lstStyle/>
                <a:p>
                  <a:pPr>
                    <a:defRPr/>
                  </a:pPr>
                  <a:endParaRPr lang="zh-CN" altLang="en-US">
                    <a:solidFill>
                      <a:srgbClr val="000000"/>
                    </a:solidFill>
                  </a:endParaRPr>
                </a:p>
              </p:txBody>
            </p:sp>
            <p:sp>
              <p:nvSpPr>
                <p:cNvPr id="10298" name="Rectangle 47"/>
                <p:cNvSpPr>
                  <a:spLocks noChangeAspect="1" noChangeArrowheads="1"/>
                </p:cNvSpPr>
                <p:nvPr userDrawn="1"/>
              </p:nvSpPr>
              <p:spPr bwMode="auto">
                <a:xfrm flipV="1">
                  <a:off x="5893" y="3022"/>
                  <a:ext cx="117" cy="115"/>
                </a:xfrm>
                <a:prstGeom prst="rect">
                  <a:avLst/>
                </a:prstGeom>
                <a:solidFill>
                  <a:srgbClr val="990000"/>
                </a:solidFill>
                <a:ln w="9525">
                  <a:noFill/>
                  <a:miter lim="800000"/>
                  <a:headEnd/>
                  <a:tailEnd/>
                </a:ln>
                <a:effectLst/>
              </p:spPr>
              <p:txBody>
                <a:bodyPr rot="10800000" wrap="none" anchor="ctr"/>
                <a:lstStyle/>
                <a:p>
                  <a:pPr>
                    <a:defRPr/>
                  </a:pPr>
                  <a:endParaRPr lang="zh-CN" altLang="en-US">
                    <a:solidFill>
                      <a:srgbClr val="000000"/>
                    </a:solidFill>
                  </a:endParaRPr>
                </a:p>
              </p:txBody>
            </p:sp>
          </p:grpSp>
          <p:grpSp>
            <p:nvGrpSpPr>
              <p:cNvPr id="10" name="Group 48"/>
              <p:cNvGrpSpPr>
                <a:grpSpLocks noChangeAspect="1"/>
              </p:cNvGrpSpPr>
              <p:nvPr userDrawn="1"/>
            </p:nvGrpSpPr>
            <p:grpSpPr bwMode="auto">
              <a:xfrm>
                <a:off x="5921" y="3183"/>
                <a:ext cx="409" cy="101"/>
                <a:chOff x="5893" y="3158"/>
                <a:chExt cx="466" cy="115"/>
              </a:xfrm>
            </p:grpSpPr>
            <p:sp>
              <p:nvSpPr>
                <p:cNvPr id="10291" name="Rectangle 49"/>
                <p:cNvSpPr>
                  <a:spLocks noChangeAspect="1" noChangeArrowheads="1"/>
                </p:cNvSpPr>
                <p:nvPr userDrawn="1"/>
              </p:nvSpPr>
              <p:spPr bwMode="auto">
                <a:xfrm flipV="1">
                  <a:off x="6010" y="3158"/>
                  <a:ext cx="116" cy="115"/>
                </a:xfrm>
                <a:prstGeom prst="rect">
                  <a:avLst/>
                </a:prstGeom>
                <a:solidFill>
                  <a:srgbClr val="009999"/>
                </a:solidFill>
                <a:ln w="9525">
                  <a:noFill/>
                  <a:miter lim="800000"/>
                  <a:headEnd/>
                  <a:tailEnd/>
                </a:ln>
                <a:effectLst/>
              </p:spPr>
              <p:txBody>
                <a:bodyPr rot="10800000" wrap="none" anchor="ctr"/>
                <a:lstStyle/>
                <a:p>
                  <a:pPr>
                    <a:defRPr/>
                  </a:pPr>
                  <a:endParaRPr lang="zh-CN" altLang="en-US">
                    <a:solidFill>
                      <a:srgbClr val="000000"/>
                    </a:solidFill>
                  </a:endParaRPr>
                </a:p>
              </p:txBody>
            </p:sp>
            <p:sp>
              <p:nvSpPr>
                <p:cNvPr id="10292" name="Rectangle 50"/>
                <p:cNvSpPr>
                  <a:spLocks noChangeAspect="1" noChangeArrowheads="1"/>
                </p:cNvSpPr>
                <p:nvPr userDrawn="1"/>
              </p:nvSpPr>
              <p:spPr bwMode="auto">
                <a:xfrm flipV="1">
                  <a:off x="6127" y="3158"/>
                  <a:ext cx="115" cy="115"/>
                </a:xfrm>
                <a:prstGeom prst="rect">
                  <a:avLst/>
                </a:prstGeom>
                <a:solidFill>
                  <a:srgbClr val="CCFF99"/>
                </a:solidFill>
                <a:ln w="9525">
                  <a:noFill/>
                  <a:miter lim="800000"/>
                  <a:headEnd/>
                  <a:tailEnd/>
                </a:ln>
                <a:effectLst/>
              </p:spPr>
              <p:txBody>
                <a:bodyPr rot="10800000" wrap="none" anchor="ctr"/>
                <a:lstStyle/>
                <a:p>
                  <a:pPr>
                    <a:defRPr/>
                  </a:pPr>
                  <a:endParaRPr lang="zh-CN" altLang="en-US">
                    <a:solidFill>
                      <a:srgbClr val="000000"/>
                    </a:solidFill>
                  </a:endParaRPr>
                </a:p>
              </p:txBody>
            </p:sp>
            <p:sp>
              <p:nvSpPr>
                <p:cNvPr id="10293" name="Rectangle 51"/>
                <p:cNvSpPr>
                  <a:spLocks noChangeAspect="1" noChangeArrowheads="1"/>
                </p:cNvSpPr>
                <p:nvPr userDrawn="1"/>
              </p:nvSpPr>
              <p:spPr bwMode="auto">
                <a:xfrm flipV="1">
                  <a:off x="6242" y="3158"/>
                  <a:ext cx="117" cy="115"/>
                </a:xfrm>
                <a:prstGeom prst="rect">
                  <a:avLst/>
                </a:prstGeom>
                <a:solidFill>
                  <a:srgbClr val="99CCCC"/>
                </a:solidFill>
                <a:ln w="9525">
                  <a:noFill/>
                  <a:miter lim="800000"/>
                  <a:headEnd/>
                  <a:tailEnd/>
                </a:ln>
                <a:effectLst/>
              </p:spPr>
              <p:txBody>
                <a:bodyPr rot="10800000" wrap="none" anchor="ctr"/>
                <a:lstStyle/>
                <a:p>
                  <a:pPr>
                    <a:defRPr/>
                  </a:pPr>
                  <a:endParaRPr lang="zh-CN" altLang="en-US">
                    <a:solidFill>
                      <a:srgbClr val="000000"/>
                    </a:solidFill>
                  </a:endParaRPr>
                </a:p>
              </p:txBody>
            </p:sp>
            <p:sp>
              <p:nvSpPr>
                <p:cNvPr id="10294" name="Rectangle 52"/>
                <p:cNvSpPr>
                  <a:spLocks noChangeAspect="1" noChangeArrowheads="1"/>
                </p:cNvSpPr>
                <p:nvPr userDrawn="1"/>
              </p:nvSpPr>
              <p:spPr bwMode="auto">
                <a:xfrm flipV="1">
                  <a:off x="5893" y="3158"/>
                  <a:ext cx="117" cy="115"/>
                </a:xfrm>
                <a:prstGeom prst="rect">
                  <a:avLst/>
                </a:prstGeom>
                <a:solidFill>
                  <a:srgbClr val="990000"/>
                </a:solidFill>
                <a:ln w="9525">
                  <a:noFill/>
                  <a:miter lim="800000"/>
                  <a:headEnd/>
                  <a:tailEnd/>
                </a:ln>
                <a:effectLst/>
              </p:spPr>
              <p:txBody>
                <a:bodyPr rot="10800000" wrap="none" anchor="ctr"/>
                <a:lstStyle/>
                <a:p>
                  <a:pPr>
                    <a:defRPr/>
                  </a:pPr>
                  <a:endParaRPr lang="zh-CN" altLang="en-US">
                    <a:solidFill>
                      <a:srgbClr val="000000"/>
                    </a:solidFill>
                  </a:endParaRPr>
                </a:p>
              </p:txBody>
            </p:sp>
          </p:grpSp>
          <p:grpSp>
            <p:nvGrpSpPr>
              <p:cNvPr id="11" name="Group 53"/>
              <p:cNvGrpSpPr>
                <a:grpSpLocks noChangeAspect="1"/>
              </p:cNvGrpSpPr>
              <p:nvPr userDrawn="1"/>
            </p:nvGrpSpPr>
            <p:grpSpPr bwMode="auto">
              <a:xfrm>
                <a:off x="5921" y="3383"/>
                <a:ext cx="409" cy="100"/>
                <a:chOff x="5893" y="3385"/>
                <a:chExt cx="466" cy="115"/>
              </a:xfrm>
            </p:grpSpPr>
            <p:sp>
              <p:nvSpPr>
                <p:cNvPr id="10287" name="Rectangle 54"/>
                <p:cNvSpPr>
                  <a:spLocks noChangeAspect="1" noChangeArrowheads="1"/>
                </p:cNvSpPr>
                <p:nvPr userDrawn="1"/>
              </p:nvSpPr>
              <p:spPr bwMode="auto">
                <a:xfrm flipV="1">
                  <a:off x="6010" y="3385"/>
                  <a:ext cx="116" cy="115"/>
                </a:xfrm>
                <a:prstGeom prst="rect">
                  <a:avLst/>
                </a:prstGeom>
                <a:solidFill>
                  <a:srgbClr val="FF9900"/>
                </a:solidFill>
                <a:ln w="9525">
                  <a:noFill/>
                  <a:miter lim="800000"/>
                  <a:headEnd/>
                  <a:tailEnd/>
                </a:ln>
                <a:effectLst/>
              </p:spPr>
              <p:txBody>
                <a:bodyPr rot="10800000" wrap="none" anchor="ctr"/>
                <a:lstStyle/>
                <a:p>
                  <a:pPr>
                    <a:defRPr/>
                  </a:pPr>
                  <a:endParaRPr lang="zh-CN" altLang="en-US">
                    <a:solidFill>
                      <a:srgbClr val="000000"/>
                    </a:solidFill>
                  </a:endParaRPr>
                </a:p>
              </p:txBody>
            </p:sp>
            <p:sp>
              <p:nvSpPr>
                <p:cNvPr id="10288" name="Rectangle 55"/>
                <p:cNvSpPr>
                  <a:spLocks noChangeAspect="1" noChangeArrowheads="1"/>
                </p:cNvSpPr>
                <p:nvPr userDrawn="1"/>
              </p:nvSpPr>
              <p:spPr bwMode="auto">
                <a:xfrm flipV="1">
                  <a:off x="6127" y="3385"/>
                  <a:ext cx="115" cy="115"/>
                </a:xfrm>
                <a:prstGeom prst="rect">
                  <a:avLst/>
                </a:prstGeom>
                <a:solidFill>
                  <a:srgbClr val="FFCC99"/>
                </a:solidFill>
                <a:ln w="9525">
                  <a:noFill/>
                  <a:miter lim="800000"/>
                  <a:headEnd/>
                  <a:tailEnd/>
                </a:ln>
                <a:effectLst/>
              </p:spPr>
              <p:txBody>
                <a:bodyPr rot="10800000" wrap="none" anchor="ctr"/>
                <a:lstStyle/>
                <a:p>
                  <a:pPr>
                    <a:defRPr/>
                  </a:pPr>
                  <a:endParaRPr lang="zh-CN" altLang="en-US">
                    <a:solidFill>
                      <a:srgbClr val="000000"/>
                    </a:solidFill>
                  </a:endParaRPr>
                </a:p>
              </p:txBody>
            </p:sp>
            <p:sp>
              <p:nvSpPr>
                <p:cNvPr id="10289" name="Rectangle 56"/>
                <p:cNvSpPr>
                  <a:spLocks noChangeAspect="1" noChangeArrowheads="1"/>
                </p:cNvSpPr>
                <p:nvPr userDrawn="1"/>
              </p:nvSpPr>
              <p:spPr bwMode="auto">
                <a:xfrm flipV="1">
                  <a:off x="6242" y="3385"/>
                  <a:ext cx="117" cy="115"/>
                </a:xfrm>
                <a:prstGeom prst="rect">
                  <a:avLst/>
                </a:prstGeom>
                <a:solidFill>
                  <a:srgbClr val="FFCC66"/>
                </a:solidFill>
                <a:ln w="9525">
                  <a:noFill/>
                  <a:miter lim="800000"/>
                  <a:headEnd/>
                  <a:tailEnd/>
                </a:ln>
                <a:effectLst/>
              </p:spPr>
              <p:txBody>
                <a:bodyPr rot="10800000" wrap="none" anchor="ctr"/>
                <a:lstStyle/>
                <a:p>
                  <a:pPr>
                    <a:defRPr/>
                  </a:pPr>
                  <a:endParaRPr lang="zh-CN" altLang="en-US">
                    <a:solidFill>
                      <a:srgbClr val="000000"/>
                    </a:solidFill>
                  </a:endParaRPr>
                </a:p>
              </p:txBody>
            </p:sp>
            <p:sp>
              <p:nvSpPr>
                <p:cNvPr id="10290" name="Rectangle 57"/>
                <p:cNvSpPr>
                  <a:spLocks noChangeAspect="1" noChangeArrowheads="1"/>
                </p:cNvSpPr>
                <p:nvPr userDrawn="1"/>
              </p:nvSpPr>
              <p:spPr bwMode="auto">
                <a:xfrm flipV="1">
                  <a:off x="5893" y="3385"/>
                  <a:ext cx="117" cy="115"/>
                </a:xfrm>
                <a:prstGeom prst="rect">
                  <a:avLst/>
                </a:prstGeom>
                <a:solidFill>
                  <a:schemeClr val="tx1"/>
                </a:solidFill>
                <a:ln w="9525">
                  <a:noFill/>
                  <a:miter lim="800000"/>
                  <a:headEnd/>
                  <a:tailEnd/>
                </a:ln>
                <a:effectLst/>
              </p:spPr>
              <p:txBody>
                <a:bodyPr rot="10800000" wrap="none" anchor="ctr"/>
                <a:lstStyle/>
                <a:p>
                  <a:pPr>
                    <a:defRPr/>
                  </a:pPr>
                  <a:endParaRPr lang="zh-CN" altLang="en-US">
                    <a:solidFill>
                      <a:srgbClr val="000000"/>
                    </a:solidFill>
                  </a:endParaRPr>
                </a:p>
              </p:txBody>
            </p:sp>
          </p:grpSp>
          <p:grpSp>
            <p:nvGrpSpPr>
              <p:cNvPr id="12" name="Group 58"/>
              <p:cNvGrpSpPr>
                <a:grpSpLocks noChangeAspect="1"/>
              </p:cNvGrpSpPr>
              <p:nvPr userDrawn="1"/>
            </p:nvGrpSpPr>
            <p:grpSpPr bwMode="auto">
              <a:xfrm>
                <a:off x="5921" y="3502"/>
                <a:ext cx="409" cy="101"/>
                <a:chOff x="5893" y="3521"/>
                <a:chExt cx="466" cy="115"/>
              </a:xfrm>
            </p:grpSpPr>
            <p:sp>
              <p:nvSpPr>
                <p:cNvPr id="10283" name="Rectangle 59"/>
                <p:cNvSpPr>
                  <a:spLocks noChangeAspect="1" noChangeArrowheads="1"/>
                </p:cNvSpPr>
                <p:nvPr userDrawn="1"/>
              </p:nvSpPr>
              <p:spPr bwMode="auto">
                <a:xfrm flipV="1">
                  <a:off x="6010" y="3521"/>
                  <a:ext cx="116" cy="115"/>
                </a:xfrm>
                <a:prstGeom prst="rect">
                  <a:avLst/>
                </a:prstGeom>
                <a:solidFill>
                  <a:srgbClr val="006699"/>
                </a:solidFill>
                <a:ln w="9525">
                  <a:noFill/>
                  <a:miter lim="800000"/>
                  <a:headEnd/>
                  <a:tailEnd/>
                </a:ln>
                <a:effectLst/>
              </p:spPr>
              <p:txBody>
                <a:bodyPr rot="10800000" wrap="none" anchor="ctr"/>
                <a:lstStyle/>
                <a:p>
                  <a:pPr>
                    <a:defRPr/>
                  </a:pPr>
                  <a:endParaRPr lang="zh-CN" altLang="en-US">
                    <a:solidFill>
                      <a:srgbClr val="000000"/>
                    </a:solidFill>
                  </a:endParaRPr>
                </a:p>
              </p:txBody>
            </p:sp>
            <p:sp>
              <p:nvSpPr>
                <p:cNvPr id="10284" name="Rectangle 60"/>
                <p:cNvSpPr>
                  <a:spLocks noChangeAspect="1" noChangeArrowheads="1"/>
                </p:cNvSpPr>
                <p:nvPr userDrawn="1"/>
              </p:nvSpPr>
              <p:spPr bwMode="auto">
                <a:xfrm flipV="1">
                  <a:off x="6127" y="3521"/>
                  <a:ext cx="115" cy="115"/>
                </a:xfrm>
                <a:prstGeom prst="rect">
                  <a:avLst/>
                </a:prstGeom>
                <a:solidFill>
                  <a:srgbClr val="99CCFF"/>
                </a:solidFill>
                <a:ln w="9525">
                  <a:noFill/>
                  <a:miter lim="800000"/>
                  <a:headEnd/>
                  <a:tailEnd/>
                </a:ln>
                <a:effectLst/>
              </p:spPr>
              <p:txBody>
                <a:bodyPr rot="10800000" wrap="none" anchor="ctr"/>
                <a:lstStyle/>
                <a:p>
                  <a:pPr>
                    <a:defRPr/>
                  </a:pPr>
                  <a:endParaRPr lang="zh-CN" altLang="en-US">
                    <a:solidFill>
                      <a:srgbClr val="000000"/>
                    </a:solidFill>
                  </a:endParaRPr>
                </a:p>
              </p:txBody>
            </p:sp>
            <p:sp>
              <p:nvSpPr>
                <p:cNvPr id="10285" name="Rectangle 61"/>
                <p:cNvSpPr>
                  <a:spLocks noChangeAspect="1" noChangeArrowheads="1"/>
                </p:cNvSpPr>
                <p:nvPr userDrawn="1"/>
              </p:nvSpPr>
              <p:spPr bwMode="auto">
                <a:xfrm flipV="1">
                  <a:off x="6242" y="3521"/>
                  <a:ext cx="117" cy="115"/>
                </a:xfrm>
                <a:prstGeom prst="rect">
                  <a:avLst/>
                </a:prstGeom>
                <a:solidFill>
                  <a:srgbClr val="CCCCFF"/>
                </a:solidFill>
                <a:ln w="9525">
                  <a:noFill/>
                  <a:miter lim="800000"/>
                  <a:headEnd/>
                  <a:tailEnd/>
                </a:ln>
                <a:effectLst/>
              </p:spPr>
              <p:txBody>
                <a:bodyPr rot="10800000" wrap="none" anchor="ctr"/>
                <a:lstStyle/>
                <a:p>
                  <a:pPr>
                    <a:defRPr/>
                  </a:pPr>
                  <a:endParaRPr lang="zh-CN" altLang="en-US">
                    <a:solidFill>
                      <a:srgbClr val="000000"/>
                    </a:solidFill>
                  </a:endParaRPr>
                </a:p>
              </p:txBody>
            </p:sp>
            <p:sp>
              <p:nvSpPr>
                <p:cNvPr id="10286" name="Rectangle 62"/>
                <p:cNvSpPr>
                  <a:spLocks noChangeAspect="1" noChangeArrowheads="1"/>
                </p:cNvSpPr>
                <p:nvPr userDrawn="1"/>
              </p:nvSpPr>
              <p:spPr bwMode="auto">
                <a:xfrm flipV="1">
                  <a:off x="5893" y="3521"/>
                  <a:ext cx="117" cy="115"/>
                </a:xfrm>
                <a:prstGeom prst="rect">
                  <a:avLst/>
                </a:prstGeom>
                <a:solidFill>
                  <a:schemeClr val="tx1"/>
                </a:solidFill>
                <a:ln w="9525">
                  <a:noFill/>
                  <a:miter lim="800000"/>
                  <a:headEnd/>
                  <a:tailEnd/>
                </a:ln>
                <a:effectLst/>
              </p:spPr>
              <p:txBody>
                <a:bodyPr rot="10800000" wrap="none" anchor="ctr"/>
                <a:lstStyle/>
                <a:p>
                  <a:pPr>
                    <a:defRPr/>
                  </a:pPr>
                  <a:endParaRPr lang="zh-CN" altLang="en-US">
                    <a:solidFill>
                      <a:srgbClr val="000000"/>
                    </a:solidFill>
                  </a:endParaRPr>
                </a:p>
              </p:txBody>
            </p:sp>
          </p:grpSp>
          <p:grpSp>
            <p:nvGrpSpPr>
              <p:cNvPr id="13" name="Group 63"/>
              <p:cNvGrpSpPr>
                <a:grpSpLocks noChangeAspect="1"/>
              </p:cNvGrpSpPr>
              <p:nvPr userDrawn="1"/>
            </p:nvGrpSpPr>
            <p:grpSpPr bwMode="auto">
              <a:xfrm>
                <a:off x="5921" y="3621"/>
                <a:ext cx="409" cy="101"/>
                <a:chOff x="5893" y="3657"/>
                <a:chExt cx="466" cy="115"/>
              </a:xfrm>
            </p:grpSpPr>
            <p:sp>
              <p:nvSpPr>
                <p:cNvPr id="10279" name="Rectangle 64"/>
                <p:cNvSpPr>
                  <a:spLocks noChangeAspect="1" noChangeArrowheads="1"/>
                </p:cNvSpPr>
                <p:nvPr userDrawn="1"/>
              </p:nvSpPr>
              <p:spPr bwMode="auto">
                <a:xfrm flipV="1">
                  <a:off x="6010" y="3657"/>
                  <a:ext cx="116" cy="115"/>
                </a:xfrm>
                <a:prstGeom prst="rect">
                  <a:avLst/>
                </a:prstGeom>
                <a:solidFill>
                  <a:srgbClr val="009999"/>
                </a:solidFill>
                <a:ln w="9525">
                  <a:noFill/>
                  <a:miter lim="800000"/>
                  <a:headEnd/>
                  <a:tailEnd/>
                </a:ln>
                <a:effectLst/>
              </p:spPr>
              <p:txBody>
                <a:bodyPr rot="10800000" wrap="none" anchor="ctr"/>
                <a:lstStyle/>
                <a:p>
                  <a:pPr>
                    <a:defRPr/>
                  </a:pPr>
                  <a:endParaRPr lang="zh-CN" altLang="en-US">
                    <a:solidFill>
                      <a:srgbClr val="000000"/>
                    </a:solidFill>
                  </a:endParaRPr>
                </a:p>
              </p:txBody>
            </p:sp>
            <p:sp>
              <p:nvSpPr>
                <p:cNvPr id="10280" name="Rectangle 65"/>
                <p:cNvSpPr>
                  <a:spLocks noChangeAspect="1" noChangeArrowheads="1"/>
                </p:cNvSpPr>
                <p:nvPr userDrawn="1"/>
              </p:nvSpPr>
              <p:spPr bwMode="auto">
                <a:xfrm flipV="1">
                  <a:off x="6127" y="3657"/>
                  <a:ext cx="115" cy="115"/>
                </a:xfrm>
                <a:prstGeom prst="rect">
                  <a:avLst/>
                </a:prstGeom>
                <a:solidFill>
                  <a:srgbClr val="CCFF99"/>
                </a:solidFill>
                <a:ln w="9525">
                  <a:noFill/>
                  <a:miter lim="800000"/>
                  <a:headEnd/>
                  <a:tailEnd/>
                </a:ln>
                <a:effectLst/>
              </p:spPr>
              <p:txBody>
                <a:bodyPr rot="10800000" wrap="none" anchor="ctr"/>
                <a:lstStyle/>
                <a:p>
                  <a:pPr>
                    <a:defRPr/>
                  </a:pPr>
                  <a:endParaRPr lang="zh-CN" altLang="en-US">
                    <a:solidFill>
                      <a:srgbClr val="000000"/>
                    </a:solidFill>
                  </a:endParaRPr>
                </a:p>
              </p:txBody>
            </p:sp>
            <p:sp>
              <p:nvSpPr>
                <p:cNvPr id="10281" name="Rectangle 66"/>
                <p:cNvSpPr>
                  <a:spLocks noChangeAspect="1" noChangeArrowheads="1"/>
                </p:cNvSpPr>
                <p:nvPr userDrawn="1"/>
              </p:nvSpPr>
              <p:spPr bwMode="auto">
                <a:xfrm flipV="1">
                  <a:off x="6242" y="3657"/>
                  <a:ext cx="117" cy="115"/>
                </a:xfrm>
                <a:prstGeom prst="rect">
                  <a:avLst/>
                </a:prstGeom>
                <a:solidFill>
                  <a:srgbClr val="99CCCC"/>
                </a:solidFill>
                <a:ln w="9525">
                  <a:noFill/>
                  <a:miter lim="800000"/>
                  <a:headEnd/>
                  <a:tailEnd/>
                </a:ln>
                <a:effectLst/>
              </p:spPr>
              <p:txBody>
                <a:bodyPr rot="10800000" wrap="none" anchor="ctr"/>
                <a:lstStyle/>
                <a:p>
                  <a:pPr>
                    <a:defRPr/>
                  </a:pPr>
                  <a:endParaRPr lang="zh-CN" altLang="en-US">
                    <a:solidFill>
                      <a:srgbClr val="000000"/>
                    </a:solidFill>
                  </a:endParaRPr>
                </a:p>
              </p:txBody>
            </p:sp>
            <p:sp>
              <p:nvSpPr>
                <p:cNvPr id="10282" name="Rectangle 67"/>
                <p:cNvSpPr>
                  <a:spLocks noChangeAspect="1" noChangeArrowheads="1"/>
                </p:cNvSpPr>
                <p:nvPr userDrawn="1"/>
              </p:nvSpPr>
              <p:spPr bwMode="auto">
                <a:xfrm flipV="1">
                  <a:off x="5893" y="3657"/>
                  <a:ext cx="117" cy="115"/>
                </a:xfrm>
                <a:prstGeom prst="rect">
                  <a:avLst/>
                </a:prstGeom>
                <a:solidFill>
                  <a:schemeClr val="tx1"/>
                </a:solidFill>
                <a:ln w="9525">
                  <a:noFill/>
                  <a:miter lim="800000"/>
                  <a:headEnd/>
                  <a:tailEnd/>
                </a:ln>
                <a:effectLst/>
              </p:spPr>
              <p:txBody>
                <a:bodyPr rot="10800000" wrap="none" anchor="ctr"/>
                <a:lstStyle/>
                <a:p>
                  <a:pPr>
                    <a:defRPr/>
                  </a:pPr>
                  <a:endParaRPr lang="zh-CN" altLang="en-US">
                    <a:solidFill>
                      <a:srgbClr val="000000"/>
                    </a:solidFill>
                  </a:endParaRPr>
                </a:p>
              </p:txBody>
            </p:sp>
          </p:grpSp>
          <p:grpSp>
            <p:nvGrpSpPr>
              <p:cNvPr id="14" name="Group 68"/>
              <p:cNvGrpSpPr>
                <a:grpSpLocks noChangeAspect="1"/>
              </p:cNvGrpSpPr>
              <p:nvPr userDrawn="1"/>
            </p:nvGrpSpPr>
            <p:grpSpPr bwMode="auto">
              <a:xfrm>
                <a:off x="5921" y="3821"/>
                <a:ext cx="409" cy="101"/>
                <a:chOff x="5893" y="3884"/>
                <a:chExt cx="466" cy="115"/>
              </a:xfrm>
            </p:grpSpPr>
            <p:sp>
              <p:nvSpPr>
                <p:cNvPr id="10275" name="Rectangle 69"/>
                <p:cNvSpPr>
                  <a:spLocks noChangeAspect="1" noChangeArrowheads="1"/>
                </p:cNvSpPr>
                <p:nvPr userDrawn="1"/>
              </p:nvSpPr>
              <p:spPr bwMode="auto">
                <a:xfrm flipV="1">
                  <a:off x="6010" y="3884"/>
                  <a:ext cx="116" cy="115"/>
                </a:xfrm>
                <a:prstGeom prst="rect">
                  <a:avLst/>
                </a:prstGeom>
                <a:solidFill>
                  <a:srgbClr val="FF9900"/>
                </a:solidFill>
                <a:ln w="9525">
                  <a:noFill/>
                  <a:miter lim="800000"/>
                  <a:headEnd/>
                  <a:tailEnd/>
                </a:ln>
                <a:effectLst/>
              </p:spPr>
              <p:txBody>
                <a:bodyPr rot="10800000" wrap="none" anchor="ctr"/>
                <a:lstStyle/>
                <a:p>
                  <a:pPr>
                    <a:defRPr/>
                  </a:pPr>
                  <a:endParaRPr lang="zh-CN" altLang="en-US">
                    <a:solidFill>
                      <a:srgbClr val="000000"/>
                    </a:solidFill>
                  </a:endParaRPr>
                </a:p>
              </p:txBody>
            </p:sp>
            <p:sp>
              <p:nvSpPr>
                <p:cNvPr id="10276" name="Rectangle 70"/>
                <p:cNvSpPr>
                  <a:spLocks noChangeAspect="1" noChangeArrowheads="1"/>
                </p:cNvSpPr>
                <p:nvPr userDrawn="1"/>
              </p:nvSpPr>
              <p:spPr bwMode="auto">
                <a:xfrm flipV="1">
                  <a:off x="6127" y="3884"/>
                  <a:ext cx="115" cy="115"/>
                </a:xfrm>
                <a:prstGeom prst="rect">
                  <a:avLst/>
                </a:prstGeom>
                <a:solidFill>
                  <a:srgbClr val="FFCC99"/>
                </a:solidFill>
                <a:ln w="9525">
                  <a:noFill/>
                  <a:miter lim="800000"/>
                  <a:headEnd/>
                  <a:tailEnd/>
                </a:ln>
                <a:effectLst/>
              </p:spPr>
              <p:txBody>
                <a:bodyPr rot="10800000" wrap="none" anchor="ctr"/>
                <a:lstStyle/>
                <a:p>
                  <a:pPr>
                    <a:defRPr/>
                  </a:pPr>
                  <a:endParaRPr lang="zh-CN" altLang="en-US">
                    <a:solidFill>
                      <a:srgbClr val="000000"/>
                    </a:solidFill>
                  </a:endParaRPr>
                </a:p>
              </p:txBody>
            </p:sp>
            <p:sp>
              <p:nvSpPr>
                <p:cNvPr id="10277" name="Rectangle 71"/>
                <p:cNvSpPr>
                  <a:spLocks noChangeAspect="1" noChangeArrowheads="1"/>
                </p:cNvSpPr>
                <p:nvPr userDrawn="1"/>
              </p:nvSpPr>
              <p:spPr bwMode="auto">
                <a:xfrm flipV="1">
                  <a:off x="6242" y="3884"/>
                  <a:ext cx="117" cy="115"/>
                </a:xfrm>
                <a:prstGeom prst="rect">
                  <a:avLst/>
                </a:prstGeom>
                <a:solidFill>
                  <a:srgbClr val="FFCC66"/>
                </a:solidFill>
                <a:ln w="9525">
                  <a:noFill/>
                  <a:miter lim="800000"/>
                  <a:headEnd/>
                  <a:tailEnd/>
                </a:ln>
                <a:effectLst/>
              </p:spPr>
              <p:txBody>
                <a:bodyPr rot="10800000" wrap="none" anchor="ctr"/>
                <a:lstStyle/>
                <a:p>
                  <a:pPr>
                    <a:defRPr/>
                  </a:pPr>
                  <a:endParaRPr lang="zh-CN" altLang="en-US">
                    <a:solidFill>
                      <a:srgbClr val="000000"/>
                    </a:solidFill>
                  </a:endParaRPr>
                </a:p>
              </p:txBody>
            </p:sp>
            <p:sp>
              <p:nvSpPr>
                <p:cNvPr id="10278" name="Rectangle 72"/>
                <p:cNvSpPr>
                  <a:spLocks noChangeAspect="1" noChangeArrowheads="1"/>
                </p:cNvSpPr>
                <p:nvPr userDrawn="1"/>
              </p:nvSpPr>
              <p:spPr bwMode="auto">
                <a:xfrm flipV="1">
                  <a:off x="5893" y="3884"/>
                  <a:ext cx="117" cy="115"/>
                </a:xfrm>
                <a:prstGeom prst="rect">
                  <a:avLst/>
                </a:prstGeom>
                <a:solidFill>
                  <a:schemeClr val="bg2"/>
                </a:solidFill>
                <a:ln w="9525">
                  <a:noFill/>
                  <a:miter lim="800000"/>
                  <a:headEnd/>
                  <a:tailEnd/>
                </a:ln>
                <a:effectLst/>
              </p:spPr>
              <p:txBody>
                <a:bodyPr rot="10800000" wrap="none" anchor="ctr"/>
                <a:lstStyle/>
                <a:p>
                  <a:pPr>
                    <a:defRPr/>
                  </a:pPr>
                  <a:endParaRPr lang="zh-CN" altLang="en-US">
                    <a:solidFill>
                      <a:srgbClr val="000000"/>
                    </a:solidFill>
                  </a:endParaRPr>
                </a:p>
              </p:txBody>
            </p:sp>
          </p:grpSp>
          <p:grpSp>
            <p:nvGrpSpPr>
              <p:cNvPr id="15" name="Group 73"/>
              <p:cNvGrpSpPr>
                <a:grpSpLocks noChangeAspect="1"/>
              </p:cNvGrpSpPr>
              <p:nvPr userDrawn="1"/>
            </p:nvGrpSpPr>
            <p:grpSpPr bwMode="auto">
              <a:xfrm>
                <a:off x="5921" y="3945"/>
                <a:ext cx="409" cy="101"/>
                <a:chOff x="5893" y="4026"/>
                <a:chExt cx="466" cy="115"/>
              </a:xfrm>
            </p:grpSpPr>
            <p:sp>
              <p:nvSpPr>
                <p:cNvPr id="10271" name="Rectangle 74"/>
                <p:cNvSpPr>
                  <a:spLocks noChangeAspect="1" noChangeArrowheads="1"/>
                </p:cNvSpPr>
                <p:nvPr userDrawn="1"/>
              </p:nvSpPr>
              <p:spPr bwMode="auto">
                <a:xfrm flipV="1">
                  <a:off x="6010" y="4026"/>
                  <a:ext cx="116" cy="115"/>
                </a:xfrm>
                <a:prstGeom prst="rect">
                  <a:avLst/>
                </a:prstGeom>
                <a:solidFill>
                  <a:srgbClr val="006699"/>
                </a:solidFill>
                <a:ln w="9525">
                  <a:noFill/>
                  <a:miter lim="800000"/>
                  <a:headEnd/>
                  <a:tailEnd/>
                </a:ln>
                <a:effectLst/>
              </p:spPr>
              <p:txBody>
                <a:bodyPr rot="10800000" wrap="none" anchor="ctr"/>
                <a:lstStyle/>
                <a:p>
                  <a:pPr>
                    <a:defRPr/>
                  </a:pPr>
                  <a:endParaRPr lang="zh-CN" altLang="en-US">
                    <a:solidFill>
                      <a:srgbClr val="000000"/>
                    </a:solidFill>
                  </a:endParaRPr>
                </a:p>
              </p:txBody>
            </p:sp>
            <p:sp>
              <p:nvSpPr>
                <p:cNvPr id="10272" name="Rectangle 75"/>
                <p:cNvSpPr>
                  <a:spLocks noChangeAspect="1" noChangeArrowheads="1"/>
                </p:cNvSpPr>
                <p:nvPr userDrawn="1"/>
              </p:nvSpPr>
              <p:spPr bwMode="auto">
                <a:xfrm flipV="1">
                  <a:off x="6127" y="4026"/>
                  <a:ext cx="115" cy="115"/>
                </a:xfrm>
                <a:prstGeom prst="rect">
                  <a:avLst/>
                </a:prstGeom>
                <a:solidFill>
                  <a:srgbClr val="99CCFF"/>
                </a:solidFill>
                <a:ln w="9525">
                  <a:noFill/>
                  <a:miter lim="800000"/>
                  <a:headEnd/>
                  <a:tailEnd/>
                </a:ln>
                <a:effectLst/>
              </p:spPr>
              <p:txBody>
                <a:bodyPr rot="10800000" wrap="none" anchor="ctr"/>
                <a:lstStyle/>
                <a:p>
                  <a:pPr>
                    <a:defRPr/>
                  </a:pPr>
                  <a:endParaRPr lang="zh-CN" altLang="en-US">
                    <a:solidFill>
                      <a:srgbClr val="000000"/>
                    </a:solidFill>
                  </a:endParaRPr>
                </a:p>
              </p:txBody>
            </p:sp>
            <p:sp>
              <p:nvSpPr>
                <p:cNvPr id="10273" name="Rectangle 76"/>
                <p:cNvSpPr>
                  <a:spLocks noChangeAspect="1" noChangeArrowheads="1"/>
                </p:cNvSpPr>
                <p:nvPr userDrawn="1"/>
              </p:nvSpPr>
              <p:spPr bwMode="auto">
                <a:xfrm flipV="1">
                  <a:off x="6242" y="4026"/>
                  <a:ext cx="117" cy="115"/>
                </a:xfrm>
                <a:prstGeom prst="rect">
                  <a:avLst/>
                </a:prstGeom>
                <a:solidFill>
                  <a:srgbClr val="CCCCFF"/>
                </a:solidFill>
                <a:ln w="9525">
                  <a:noFill/>
                  <a:miter lim="800000"/>
                  <a:headEnd/>
                  <a:tailEnd/>
                </a:ln>
                <a:effectLst/>
              </p:spPr>
              <p:txBody>
                <a:bodyPr rot="10800000" wrap="none" anchor="ctr"/>
                <a:lstStyle/>
                <a:p>
                  <a:pPr>
                    <a:defRPr/>
                  </a:pPr>
                  <a:endParaRPr lang="zh-CN" altLang="en-US">
                    <a:solidFill>
                      <a:srgbClr val="000000"/>
                    </a:solidFill>
                  </a:endParaRPr>
                </a:p>
              </p:txBody>
            </p:sp>
            <p:sp>
              <p:nvSpPr>
                <p:cNvPr id="10274" name="Rectangle 77"/>
                <p:cNvSpPr>
                  <a:spLocks noChangeAspect="1" noChangeArrowheads="1"/>
                </p:cNvSpPr>
                <p:nvPr userDrawn="1"/>
              </p:nvSpPr>
              <p:spPr bwMode="auto">
                <a:xfrm flipV="1">
                  <a:off x="5893" y="4026"/>
                  <a:ext cx="117" cy="115"/>
                </a:xfrm>
                <a:prstGeom prst="rect">
                  <a:avLst/>
                </a:prstGeom>
                <a:solidFill>
                  <a:schemeClr val="bg2"/>
                </a:solidFill>
                <a:ln w="9525">
                  <a:noFill/>
                  <a:miter lim="800000"/>
                  <a:headEnd/>
                  <a:tailEnd/>
                </a:ln>
                <a:effectLst/>
              </p:spPr>
              <p:txBody>
                <a:bodyPr rot="10800000" wrap="none" anchor="ctr"/>
                <a:lstStyle/>
                <a:p>
                  <a:pPr>
                    <a:defRPr/>
                  </a:pPr>
                  <a:endParaRPr lang="zh-CN" altLang="en-US">
                    <a:solidFill>
                      <a:srgbClr val="000000"/>
                    </a:solidFill>
                  </a:endParaRPr>
                </a:p>
              </p:txBody>
            </p:sp>
          </p:grpSp>
          <p:grpSp>
            <p:nvGrpSpPr>
              <p:cNvPr id="16" name="Group 78"/>
              <p:cNvGrpSpPr>
                <a:grpSpLocks noChangeAspect="1"/>
              </p:cNvGrpSpPr>
              <p:nvPr userDrawn="1"/>
            </p:nvGrpSpPr>
            <p:grpSpPr bwMode="auto">
              <a:xfrm>
                <a:off x="5921" y="4069"/>
                <a:ext cx="409" cy="101"/>
                <a:chOff x="5893" y="4167"/>
                <a:chExt cx="466" cy="115"/>
              </a:xfrm>
            </p:grpSpPr>
            <p:sp>
              <p:nvSpPr>
                <p:cNvPr id="10267" name="Rectangle 79"/>
                <p:cNvSpPr>
                  <a:spLocks noChangeAspect="1" noChangeArrowheads="1"/>
                </p:cNvSpPr>
                <p:nvPr userDrawn="1"/>
              </p:nvSpPr>
              <p:spPr bwMode="auto">
                <a:xfrm flipV="1">
                  <a:off x="6010" y="4167"/>
                  <a:ext cx="116" cy="115"/>
                </a:xfrm>
                <a:prstGeom prst="rect">
                  <a:avLst/>
                </a:prstGeom>
                <a:solidFill>
                  <a:schemeClr val="hlink"/>
                </a:solidFill>
                <a:ln w="9525">
                  <a:noFill/>
                  <a:miter lim="800000"/>
                  <a:headEnd/>
                  <a:tailEnd/>
                </a:ln>
                <a:effectLst/>
              </p:spPr>
              <p:txBody>
                <a:bodyPr rot="10800000" wrap="none" anchor="ctr"/>
                <a:lstStyle/>
                <a:p>
                  <a:pPr>
                    <a:defRPr/>
                  </a:pPr>
                  <a:endParaRPr lang="zh-CN" altLang="en-US">
                    <a:solidFill>
                      <a:srgbClr val="000000"/>
                    </a:solidFill>
                  </a:endParaRPr>
                </a:p>
              </p:txBody>
            </p:sp>
            <p:sp>
              <p:nvSpPr>
                <p:cNvPr id="10268" name="Rectangle 80"/>
                <p:cNvSpPr>
                  <a:spLocks noChangeAspect="1" noChangeArrowheads="1"/>
                </p:cNvSpPr>
                <p:nvPr userDrawn="1"/>
              </p:nvSpPr>
              <p:spPr bwMode="auto">
                <a:xfrm flipV="1">
                  <a:off x="6127" y="4167"/>
                  <a:ext cx="115" cy="115"/>
                </a:xfrm>
                <a:prstGeom prst="rect">
                  <a:avLst/>
                </a:prstGeom>
                <a:solidFill>
                  <a:schemeClr val="accent2"/>
                </a:solidFill>
                <a:ln w="9525">
                  <a:noFill/>
                  <a:miter lim="800000"/>
                  <a:headEnd/>
                  <a:tailEnd/>
                </a:ln>
                <a:effectLst/>
              </p:spPr>
              <p:txBody>
                <a:bodyPr rot="10800000" wrap="none" anchor="ctr"/>
                <a:lstStyle/>
                <a:p>
                  <a:pPr>
                    <a:defRPr/>
                  </a:pPr>
                  <a:endParaRPr lang="zh-CN" altLang="en-US">
                    <a:solidFill>
                      <a:srgbClr val="000000"/>
                    </a:solidFill>
                  </a:endParaRPr>
                </a:p>
              </p:txBody>
            </p:sp>
            <p:sp>
              <p:nvSpPr>
                <p:cNvPr id="10269" name="Rectangle 81"/>
                <p:cNvSpPr>
                  <a:spLocks noChangeAspect="1" noChangeArrowheads="1"/>
                </p:cNvSpPr>
                <p:nvPr userDrawn="1"/>
              </p:nvSpPr>
              <p:spPr bwMode="auto">
                <a:xfrm flipV="1">
                  <a:off x="6242" y="4167"/>
                  <a:ext cx="117" cy="115"/>
                </a:xfrm>
                <a:prstGeom prst="rect">
                  <a:avLst/>
                </a:prstGeom>
                <a:solidFill>
                  <a:schemeClr val="accent1"/>
                </a:solidFill>
                <a:ln w="9525">
                  <a:noFill/>
                  <a:miter lim="800000"/>
                  <a:headEnd/>
                  <a:tailEnd/>
                </a:ln>
                <a:effectLst/>
              </p:spPr>
              <p:txBody>
                <a:bodyPr rot="10800000" wrap="none" anchor="ctr"/>
                <a:lstStyle/>
                <a:p>
                  <a:pPr>
                    <a:defRPr/>
                  </a:pPr>
                  <a:endParaRPr lang="zh-CN" altLang="en-US">
                    <a:solidFill>
                      <a:srgbClr val="000000"/>
                    </a:solidFill>
                  </a:endParaRPr>
                </a:p>
              </p:txBody>
            </p:sp>
            <p:sp>
              <p:nvSpPr>
                <p:cNvPr id="10270" name="Rectangle 82"/>
                <p:cNvSpPr>
                  <a:spLocks noChangeAspect="1" noChangeArrowheads="1"/>
                </p:cNvSpPr>
                <p:nvPr userDrawn="1"/>
              </p:nvSpPr>
              <p:spPr bwMode="auto">
                <a:xfrm flipV="1">
                  <a:off x="5893" y="4167"/>
                  <a:ext cx="117" cy="115"/>
                </a:xfrm>
                <a:prstGeom prst="rect">
                  <a:avLst/>
                </a:prstGeom>
                <a:solidFill>
                  <a:schemeClr val="bg2"/>
                </a:solidFill>
                <a:ln w="9525">
                  <a:noFill/>
                  <a:miter lim="800000"/>
                  <a:headEnd/>
                  <a:tailEnd/>
                </a:ln>
                <a:effectLst/>
              </p:spPr>
              <p:txBody>
                <a:bodyPr rot="10800000" wrap="none" anchor="ctr"/>
                <a:lstStyle/>
                <a:p>
                  <a:pPr>
                    <a:defRPr/>
                  </a:pPr>
                  <a:endParaRPr lang="zh-CN" altLang="en-US">
                    <a:solidFill>
                      <a:srgbClr val="000000"/>
                    </a:solidFill>
                  </a:endParaRPr>
                </a:p>
              </p:txBody>
            </p:sp>
          </p:grpSp>
        </p:grpSp>
      </p:grpSp>
      <p:sp>
        <p:nvSpPr>
          <p:cNvPr id="6149" name="Rectangle 5"/>
          <p:cNvSpPr>
            <a:spLocks noChangeArrowheads="1"/>
          </p:cNvSpPr>
          <p:nvPr/>
        </p:nvSpPr>
        <p:spPr bwMode="auto">
          <a:xfrm>
            <a:off x="8483693" y="6478495"/>
            <a:ext cx="2796844" cy="455613"/>
          </a:xfrm>
          <a:prstGeom prst="rect">
            <a:avLst/>
          </a:prstGeom>
          <a:noFill/>
          <a:ln w="9525">
            <a:noFill/>
            <a:miter lim="800000"/>
            <a:headEnd/>
            <a:tailEnd/>
          </a:ln>
        </p:spPr>
        <p:txBody>
          <a:bodyPr lIns="0" tIns="0" rIns="0" bIns="0"/>
          <a:lstStyle/>
          <a:p>
            <a:pPr eaLnBrk="0" hangingPunct="0">
              <a:lnSpc>
                <a:spcPct val="85000"/>
              </a:lnSpc>
              <a:defRPr/>
            </a:pPr>
            <a:r>
              <a:rPr lang="de-DE" altLang="zh-CN" sz="1200" dirty="0">
                <a:solidFill>
                  <a:srgbClr val="000000"/>
                </a:solidFill>
                <a:latin typeface="FrutigerNext LT Bold" pitchFamily="34" charset="0"/>
                <a:ea typeface="ＭＳ Ｐゴシック" pitchFamily="34" charset="-128"/>
              </a:rPr>
              <a:t>Page </a:t>
            </a:r>
            <a:fld id="{D6D007F3-B8DC-498C-AC9F-D012DFD26BD4}" type="slidenum">
              <a:rPr lang="de-DE" altLang="zh-CN" sz="1200">
                <a:solidFill>
                  <a:srgbClr val="000000"/>
                </a:solidFill>
                <a:latin typeface="FrutigerNext LT Bold" pitchFamily="34" charset="0"/>
                <a:ea typeface="ＭＳ Ｐゴシック" pitchFamily="34" charset="-128"/>
              </a:rPr>
              <a:pPr eaLnBrk="0" hangingPunct="0">
                <a:lnSpc>
                  <a:spcPct val="85000"/>
                </a:lnSpc>
                <a:defRPr/>
              </a:pPr>
              <a:t>‹#›</a:t>
            </a:fld>
            <a:endParaRPr lang="en-GB" altLang="zh-CN" sz="1200" dirty="0">
              <a:solidFill>
                <a:srgbClr val="000000"/>
              </a:solidFill>
              <a:latin typeface="FrutigerNext LT Bold" pitchFamily="34" charset="0"/>
              <a:ea typeface="ＭＳ Ｐゴシック" pitchFamily="34" charset="-128"/>
            </a:endParaRPr>
          </a:p>
        </p:txBody>
      </p:sp>
      <p:sp>
        <p:nvSpPr>
          <p:cNvPr id="10321" name="Text Box 81"/>
          <p:cNvSpPr txBox="1">
            <a:spLocks noChangeArrowheads="1"/>
          </p:cNvSpPr>
          <p:nvPr/>
        </p:nvSpPr>
        <p:spPr bwMode="auto">
          <a:xfrm>
            <a:off x="-3846986" y="1330326"/>
            <a:ext cx="3703015" cy="3876675"/>
          </a:xfrm>
          <a:prstGeom prst="rect">
            <a:avLst/>
          </a:prstGeom>
          <a:noFill/>
          <a:ln w="9525" algn="ctr">
            <a:noFill/>
            <a:miter lim="800000"/>
            <a:headEnd/>
            <a:tailEnd/>
          </a:ln>
          <a:effectLst/>
        </p:spPr>
        <p:txBody>
          <a:bodyPr lIns="78345" tIns="39172" rIns="78345" bIns="39172">
            <a:spAutoFit/>
          </a:bodyPr>
          <a:lstStyle/>
          <a:p>
            <a:pPr algn="r" defTabSz="784225">
              <a:spcBef>
                <a:spcPct val="20000"/>
              </a:spcBef>
              <a:defRPr/>
            </a:pPr>
            <a:r>
              <a:rPr lang="zh-CN" altLang="zh-CN" sz="1100">
                <a:solidFill>
                  <a:srgbClr val="FFFFFF"/>
                </a:solidFill>
                <a:latin typeface="FrutigerNext LT Regular" pitchFamily="34" charset="0"/>
              </a:rPr>
              <a:t>Slide title :32-35pt  </a:t>
            </a:r>
          </a:p>
          <a:p>
            <a:pPr algn="r" defTabSz="784225">
              <a:spcBef>
                <a:spcPct val="20000"/>
              </a:spcBef>
              <a:defRPr/>
            </a:pPr>
            <a:r>
              <a:rPr lang="zh-CN" altLang="zh-CN" sz="1100">
                <a:solidFill>
                  <a:srgbClr val="FFFFFF"/>
                </a:solidFill>
                <a:latin typeface="FrutigerNext LT Regular" pitchFamily="34" charset="0"/>
              </a:rPr>
              <a:t>Color: R153 G0 B0</a:t>
            </a:r>
          </a:p>
          <a:p>
            <a:pPr algn="r" defTabSz="784225">
              <a:spcBef>
                <a:spcPct val="20000"/>
              </a:spcBef>
              <a:defRPr/>
            </a:pPr>
            <a:r>
              <a:rPr lang="zh-CN" altLang="zh-CN" sz="1100">
                <a:solidFill>
                  <a:srgbClr val="FFFFFF"/>
                </a:solidFill>
                <a:latin typeface="FrutigerNext LT Regular" pitchFamily="34" charset="0"/>
              </a:rPr>
              <a:t>Corporate Font :</a:t>
            </a:r>
          </a:p>
          <a:p>
            <a:pPr algn="r" defTabSz="784225">
              <a:spcBef>
                <a:spcPct val="20000"/>
              </a:spcBef>
              <a:defRPr/>
            </a:pPr>
            <a:r>
              <a:rPr lang="zh-CN" altLang="zh-CN" sz="1100">
                <a:solidFill>
                  <a:srgbClr val="FFFFFF"/>
                </a:solidFill>
                <a:latin typeface="FrutigerNext LT Regular" pitchFamily="34" charset="0"/>
              </a:rPr>
              <a:t>FrutigerNext LT Medium</a:t>
            </a:r>
          </a:p>
          <a:p>
            <a:pPr algn="r" defTabSz="784225">
              <a:spcBef>
                <a:spcPct val="20000"/>
              </a:spcBef>
              <a:defRPr/>
            </a:pPr>
            <a:r>
              <a:rPr lang="zh-CN" altLang="zh-CN" sz="1100">
                <a:solidFill>
                  <a:srgbClr val="FFFFFF"/>
                </a:solidFill>
                <a:latin typeface="FrutigerNext LT Regular" pitchFamily="34" charset="0"/>
              </a:rPr>
              <a:t>Font to be used by customers and </a:t>
            </a:r>
          </a:p>
          <a:p>
            <a:pPr algn="r" defTabSz="784225">
              <a:spcBef>
                <a:spcPct val="20000"/>
              </a:spcBef>
              <a:defRPr/>
            </a:pPr>
            <a:r>
              <a:rPr lang="zh-CN" altLang="zh-CN" sz="1100">
                <a:solidFill>
                  <a:srgbClr val="FFFFFF"/>
                </a:solidFill>
                <a:latin typeface="FrutigerNext LT Regular" pitchFamily="34" charset="0"/>
              </a:rPr>
              <a:t>partners : </a:t>
            </a:r>
          </a:p>
          <a:p>
            <a:pPr algn="r" defTabSz="784225">
              <a:spcBef>
                <a:spcPct val="20000"/>
              </a:spcBef>
              <a:defRPr/>
            </a:pPr>
            <a:r>
              <a:rPr lang="zh-CN" altLang="zh-CN" sz="1100">
                <a:solidFill>
                  <a:srgbClr val="FFFFFF"/>
                </a:solidFill>
                <a:latin typeface="FrutigerNext LT Regular" pitchFamily="34" charset="0"/>
              </a:rPr>
              <a:t>Arial</a:t>
            </a:r>
          </a:p>
          <a:p>
            <a:pPr algn="r" defTabSz="784225">
              <a:spcBef>
                <a:spcPct val="20000"/>
              </a:spcBef>
              <a:defRPr/>
            </a:pPr>
            <a:endParaRPr lang="zh-CN" altLang="zh-CN" sz="1100">
              <a:solidFill>
                <a:srgbClr val="FFFFFF"/>
              </a:solidFill>
              <a:latin typeface="FrutigerNext LT Regular" pitchFamily="34" charset="0"/>
            </a:endParaRPr>
          </a:p>
          <a:p>
            <a:pPr algn="r" defTabSz="784225">
              <a:spcBef>
                <a:spcPct val="20000"/>
              </a:spcBef>
              <a:defRPr/>
            </a:pPr>
            <a:endParaRPr lang="zh-CN" altLang="zh-CN" sz="1100">
              <a:solidFill>
                <a:srgbClr val="FFFFFF"/>
              </a:solidFill>
              <a:latin typeface="FrutigerNext LT Regular" pitchFamily="34" charset="0"/>
            </a:endParaRPr>
          </a:p>
          <a:p>
            <a:pPr algn="r" defTabSz="784225">
              <a:spcBef>
                <a:spcPct val="20000"/>
              </a:spcBef>
              <a:defRPr/>
            </a:pPr>
            <a:endParaRPr lang="zh-CN" altLang="zh-CN" sz="1100">
              <a:solidFill>
                <a:srgbClr val="FFFFFF"/>
              </a:solidFill>
              <a:latin typeface="FrutigerNext LT Regular" pitchFamily="34" charset="0"/>
            </a:endParaRPr>
          </a:p>
          <a:p>
            <a:pPr algn="r" defTabSz="784225">
              <a:spcBef>
                <a:spcPct val="20000"/>
              </a:spcBef>
              <a:defRPr/>
            </a:pPr>
            <a:r>
              <a:rPr lang="zh-CN" altLang="zh-CN" sz="1100">
                <a:solidFill>
                  <a:srgbClr val="FFFFFF"/>
                </a:solidFill>
                <a:latin typeface="FrutigerNext LT Regular" pitchFamily="34" charset="0"/>
              </a:rPr>
              <a:t>Slide text :20-22pt</a:t>
            </a:r>
          </a:p>
          <a:p>
            <a:pPr algn="r" defTabSz="784225">
              <a:spcBef>
                <a:spcPct val="20000"/>
              </a:spcBef>
              <a:defRPr/>
            </a:pPr>
            <a:r>
              <a:rPr lang="zh-CN" altLang="zh-CN" sz="1100">
                <a:solidFill>
                  <a:srgbClr val="FFFFFF"/>
                </a:solidFill>
                <a:latin typeface="FrutigerNext LT Regular" pitchFamily="34" charset="0"/>
              </a:rPr>
              <a:t>Bullets level 2-5:</a:t>
            </a:r>
          </a:p>
          <a:p>
            <a:pPr algn="r" defTabSz="784225">
              <a:spcBef>
                <a:spcPct val="20000"/>
              </a:spcBef>
              <a:defRPr/>
            </a:pPr>
            <a:r>
              <a:rPr lang="zh-CN" altLang="zh-CN" sz="1100">
                <a:solidFill>
                  <a:srgbClr val="FFFFFF"/>
                </a:solidFill>
                <a:latin typeface="FrutigerNext LT Regular" pitchFamily="34" charset="0"/>
              </a:rPr>
              <a:t> 18pt  </a:t>
            </a:r>
          </a:p>
          <a:p>
            <a:pPr algn="r" defTabSz="784225">
              <a:spcBef>
                <a:spcPct val="20000"/>
              </a:spcBef>
              <a:defRPr/>
            </a:pPr>
            <a:r>
              <a:rPr lang="zh-CN" altLang="zh-CN" sz="1100">
                <a:solidFill>
                  <a:srgbClr val="FFFFFF"/>
                </a:solidFill>
                <a:latin typeface="FrutigerNext LT Regular" pitchFamily="34" charset="0"/>
              </a:rPr>
              <a:t>Color:Black</a:t>
            </a:r>
          </a:p>
          <a:p>
            <a:pPr algn="r" defTabSz="784225">
              <a:spcBef>
                <a:spcPct val="20000"/>
              </a:spcBef>
              <a:defRPr/>
            </a:pPr>
            <a:r>
              <a:rPr lang="zh-CN" altLang="zh-CN" sz="1100">
                <a:solidFill>
                  <a:srgbClr val="FFFFFF"/>
                </a:solidFill>
                <a:latin typeface="FrutigerNext LT Regular" pitchFamily="34" charset="0"/>
              </a:rPr>
              <a:t>Corporate Font :</a:t>
            </a:r>
          </a:p>
          <a:p>
            <a:pPr algn="r" defTabSz="784225">
              <a:spcBef>
                <a:spcPct val="20000"/>
              </a:spcBef>
              <a:defRPr/>
            </a:pPr>
            <a:r>
              <a:rPr lang="zh-CN" altLang="zh-CN" sz="1100">
                <a:solidFill>
                  <a:srgbClr val="FFFFFF"/>
                </a:solidFill>
                <a:latin typeface="FrutigerNext LT Regular" pitchFamily="34" charset="0"/>
              </a:rPr>
              <a:t>FrutigerNext LT Medium</a:t>
            </a:r>
          </a:p>
          <a:p>
            <a:pPr algn="r" defTabSz="784225">
              <a:spcBef>
                <a:spcPct val="20000"/>
              </a:spcBef>
              <a:defRPr/>
            </a:pPr>
            <a:r>
              <a:rPr lang="zh-CN" altLang="zh-CN" sz="1100">
                <a:solidFill>
                  <a:srgbClr val="FFFFFF"/>
                </a:solidFill>
                <a:latin typeface="FrutigerNext LT Regular" pitchFamily="34" charset="0"/>
              </a:rPr>
              <a:t>Font to be used by customers and </a:t>
            </a:r>
          </a:p>
          <a:p>
            <a:pPr algn="r" defTabSz="784225">
              <a:spcBef>
                <a:spcPct val="20000"/>
              </a:spcBef>
              <a:defRPr/>
            </a:pPr>
            <a:r>
              <a:rPr lang="zh-CN" altLang="zh-CN" sz="1100">
                <a:solidFill>
                  <a:srgbClr val="FFFFFF"/>
                </a:solidFill>
                <a:latin typeface="FrutigerNext LT Regular" pitchFamily="34" charset="0"/>
              </a:rPr>
              <a:t>partners : </a:t>
            </a:r>
          </a:p>
          <a:p>
            <a:pPr algn="r" defTabSz="784225">
              <a:spcBef>
                <a:spcPct val="20000"/>
              </a:spcBef>
              <a:defRPr/>
            </a:pPr>
            <a:r>
              <a:rPr lang="zh-CN" altLang="zh-CN" sz="1100">
                <a:solidFill>
                  <a:srgbClr val="FFFFFF"/>
                </a:solidFill>
                <a:latin typeface="FrutigerNext LT Regular" pitchFamily="34" charset="0"/>
              </a:rPr>
              <a:t>Arial</a:t>
            </a:r>
          </a:p>
        </p:txBody>
      </p:sp>
      <p:sp>
        <p:nvSpPr>
          <p:cNvPr id="10324" name="Text Box 84"/>
          <p:cNvSpPr txBox="1">
            <a:spLocks noChangeArrowheads="1"/>
          </p:cNvSpPr>
          <p:nvPr/>
        </p:nvSpPr>
        <p:spPr bwMode="auto">
          <a:xfrm>
            <a:off x="12339146" y="57150"/>
            <a:ext cx="1727650" cy="1107996"/>
          </a:xfrm>
          <a:prstGeom prst="rect">
            <a:avLst/>
          </a:prstGeom>
          <a:noFill/>
          <a:ln w="9525">
            <a:noFill/>
            <a:miter lim="800000"/>
            <a:headEnd/>
            <a:tailEnd/>
          </a:ln>
          <a:effectLst/>
        </p:spPr>
        <p:txBody>
          <a:bodyPr>
            <a:spAutoFit/>
          </a:bodyPr>
          <a:lstStyle/>
          <a:p>
            <a:pPr>
              <a:defRPr/>
            </a:pPr>
            <a:r>
              <a:rPr lang="en-US" altLang="zh-CN" sz="1100">
                <a:solidFill>
                  <a:srgbClr val="FFFFFF"/>
                </a:solidFill>
                <a:latin typeface="FrutigerNext LT Regular" pitchFamily="34" charset="0"/>
              </a:rPr>
              <a:t>Top right  corner  for   field-mark, customer or partner logotypes. </a:t>
            </a:r>
          </a:p>
          <a:p>
            <a:pPr>
              <a:defRPr/>
            </a:pPr>
            <a:endParaRPr lang="en-US" altLang="zh-CN" sz="1100">
              <a:solidFill>
                <a:srgbClr val="FFFFFF"/>
              </a:solidFill>
              <a:latin typeface="FrutigerNext LT Regular" pitchFamily="34" charset="0"/>
            </a:endParaRPr>
          </a:p>
          <a:p>
            <a:pPr>
              <a:defRPr/>
            </a:pPr>
            <a:r>
              <a:rPr lang="en-US" altLang="zh-CN" sz="1100">
                <a:solidFill>
                  <a:srgbClr val="FFFFFF"/>
                </a:solidFill>
                <a:latin typeface="FrutigerNext LT Regular" pitchFamily="34" charset="0"/>
              </a:rPr>
              <a:t>----------------   </a:t>
            </a:r>
          </a:p>
          <a:p>
            <a:pPr>
              <a:defRPr/>
            </a:pPr>
            <a:endParaRPr lang="zh-CN" altLang="en-US" sz="1100">
              <a:solidFill>
                <a:srgbClr val="FFFFFF"/>
              </a:solidFill>
              <a:latin typeface="FrutigerNext LT Regular" pitchFamily="34" charset="0"/>
            </a:endParaRPr>
          </a:p>
        </p:txBody>
      </p:sp>
      <p:sp>
        <p:nvSpPr>
          <p:cNvPr id="10325" name="Text Box 85"/>
          <p:cNvSpPr txBox="1">
            <a:spLocks noChangeArrowheads="1"/>
          </p:cNvSpPr>
          <p:nvPr/>
        </p:nvSpPr>
        <p:spPr bwMode="auto">
          <a:xfrm>
            <a:off x="12339146" y="1196975"/>
            <a:ext cx="1727650" cy="1785104"/>
          </a:xfrm>
          <a:prstGeom prst="rect">
            <a:avLst/>
          </a:prstGeom>
          <a:noFill/>
          <a:ln w="9525">
            <a:noFill/>
            <a:miter lim="800000"/>
            <a:headEnd/>
            <a:tailEnd/>
          </a:ln>
          <a:effectLst/>
        </p:spPr>
        <p:txBody>
          <a:bodyPr>
            <a:spAutoFit/>
          </a:bodyPr>
          <a:lstStyle/>
          <a:p>
            <a:pPr>
              <a:defRPr/>
            </a:pPr>
            <a:r>
              <a:rPr lang="en-US" altLang="zh-CN" sz="1100" dirty="0">
                <a:solidFill>
                  <a:srgbClr val="FFFFFF"/>
                </a:solidFill>
                <a:latin typeface="FrutigerNext LT Regular" pitchFamily="34" charset="0"/>
              </a:rPr>
              <a:t>The following nine groups of colors are an example of how our design colors can be used, please take note that you should only use one design color group per slide. </a:t>
            </a:r>
          </a:p>
          <a:p>
            <a:pPr>
              <a:defRPr/>
            </a:pPr>
            <a:r>
              <a:rPr lang="en-US" altLang="zh-CN" sz="1100" dirty="0">
                <a:solidFill>
                  <a:srgbClr val="FFFFFF"/>
                </a:solidFill>
                <a:latin typeface="FrutigerNext LT Regular" pitchFamily="34" charset="0"/>
              </a:rPr>
              <a:t> For specific usage details, refer to the “Typesetting Standard”.</a:t>
            </a:r>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Lst>
  <p:transition xmlns:p14="http://schemas.microsoft.com/office/powerpoint/2010/main" advClick="0" advTm="8000">
    <p:fade thruBlk="1"/>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3200" b="1">
          <a:solidFill>
            <a:srgbClr val="990000"/>
          </a:solidFill>
          <a:latin typeface="FrutigerNext LT Medium" pitchFamily="34" charset="0"/>
          <a:ea typeface="黑体" pitchFamily="49" charset="-122"/>
          <a:cs typeface="+mj-cs"/>
        </a:defRPr>
      </a:lvl1pPr>
      <a:lvl2pPr algn="l" rtl="0" eaLnBrk="0" fontAlgn="base" hangingPunct="0">
        <a:spcBef>
          <a:spcPct val="0"/>
        </a:spcBef>
        <a:spcAft>
          <a:spcPct val="0"/>
        </a:spcAft>
        <a:defRPr sz="3200" b="1">
          <a:solidFill>
            <a:srgbClr val="990000"/>
          </a:solidFill>
          <a:latin typeface="FrutigerNext LT Medium" pitchFamily="34" charset="0"/>
          <a:ea typeface="黑体" pitchFamily="49" charset="-122"/>
          <a:cs typeface="宋体" charset="-122"/>
        </a:defRPr>
      </a:lvl2pPr>
      <a:lvl3pPr algn="l" rtl="0" eaLnBrk="0" fontAlgn="base" hangingPunct="0">
        <a:spcBef>
          <a:spcPct val="0"/>
        </a:spcBef>
        <a:spcAft>
          <a:spcPct val="0"/>
        </a:spcAft>
        <a:defRPr sz="3200" b="1">
          <a:solidFill>
            <a:srgbClr val="990000"/>
          </a:solidFill>
          <a:latin typeface="FrutigerNext LT Medium" pitchFamily="34" charset="0"/>
          <a:ea typeface="黑体" pitchFamily="49" charset="-122"/>
          <a:cs typeface="宋体" charset="-122"/>
        </a:defRPr>
      </a:lvl3pPr>
      <a:lvl4pPr algn="l" rtl="0" eaLnBrk="0" fontAlgn="base" hangingPunct="0">
        <a:spcBef>
          <a:spcPct val="0"/>
        </a:spcBef>
        <a:spcAft>
          <a:spcPct val="0"/>
        </a:spcAft>
        <a:defRPr sz="3200" b="1">
          <a:solidFill>
            <a:srgbClr val="990000"/>
          </a:solidFill>
          <a:latin typeface="FrutigerNext LT Medium" pitchFamily="34" charset="0"/>
          <a:ea typeface="黑体" pitchFamily="49" charset="-122"/>
          <a:cs typeface="宋体" charset="-122"/>
        </a:defRPr>
      </a:lvl4pPr>
      <a:lvl5pPr algn="l" rtl="0" eaLnBrk="0" fontAlgn="base" hangingPunct="0">
        <a:spcBef>
          <a:spcPct val="0"/>
        </a:spcBef>
        <a:spcAft>
          <a:spcPct val="0"/>
        </a:spcAft>
        <a:defRPr sz="3200" b="1">
          <a:solidFill>
            <a:srgbClr val="990000"/>
          </a:solidFill>
          <a:latin typeface="FrutigerNext LT Medium" pitchFamily="34" charset="0"/>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lnSpc>
          <a:spcPct val="140000"/>
        </a:lnSpc>
        <a:spcBef>
          <a:spcPct val="0"/>
        </a:spcBef>
        <a:spcAft>
          <a:spcPct val="0"/>
        </a:spcAft>
        <a:buClr>
          <a:srgbClr val="777777"/>
        </a:buClr>
        <a:buSzPct val="60000"/>
        <a:buFont typeface="Wingdings" pitchFamily="2" charset="2"/>
        <a:buChar char="l"/>
        <a:defRPr sz="2000" b="1">
          <a:solidFill>
            <a:schemeClr val="tx1"/>
          </a:solidFill>
          <a:latin typeface="FrutigerNext LT Regular" pitchFamily="34" charset="0"/>
          <a:ea typeface="黑体" pitchFamily="49" charset="-122"/>
          <a:cs typeface="+mn-cs"/>
        </a:defRPr>
      </a:lvl1pPr>
      <a:lvl2pPr marL="622300" indent="-285750"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lt"/>
          <a:ea typeface="+mn-ea"/>
          <a:cs typeface="+mn-cs"/>
        </a:defRPr>
      </a:lvl2pPr>
      <a:lvl3pPr marL="854075" indent="-228600" algn="l" rtl="0" eaLnBrk="0" fontAlgn="base" hangingPunct="0">
        <a:lnSpc>
          <a:spcPct val="140000"/>
        </a:lnSpc>
        <a:spcBef>
          <a:spcPct val="0"/>
        </a:spcBef>
        <a:spcAft>
          <a:spcPct val="0"/>
        </a:spcAft>
        <a:buSzPct val="50000"/>
        <a:buFont typeface="Wingdings" pitchFamily="2" charset="2"/>
        <a:buChar char="n"/>
        <a:defRPr sz="1600">
          <a:solidFill>
            <a:schemeClr val="tx1"/>
          </a:solidFill>
          <a:latin typeface="FrutigerNext LT Regular" pitchFamily="34" charset="0"/>
          <a:ea typeface="+mn-ea"/>
          <a:cs typeface="+mn-cs"/>
        </a:defRPr>
      </a:lvl3pPr>
      <a:lvl4pPr marL="1082675" indent="-228600" algn="l" rtl="0" eaLnBrk="0" fontAlgn="base" hangingPunct="0">
        <a:lnSpc>
          <a:spcPct val="140000"/>
        </a:lnSpc>
        <a:spcBef>
          <a:spcPct val="0"/>
        </a:spcBef>
        <a:spcAft>
          <a:spcPct val="0"/>
        </a:spcAft>
        <a:buChar char="–"/>
        <a:defRPr sz="1400">
          <a:solidFill>
            <a:schemeClr val="tx1"/>
          </a:solidFill>
          <a:latin typeface="FrutigerNext LT Regular" pitchFamily="34" charset="0"/>
          <a:ea typeface="+mn-ea"/>
          <a:cs typeface="+mn-cs"/>
        </a:defRPr>
      </a:lvl4pPr>
      <a:lvl5pPr marL="1311275" indent="-228600" algn="l" rtl="0" eaLnBrk="0" fontAlgn="base" hangingPunct="0">
        <a:lnSpc>
          <a:spcPct val="140000"/>
        </a:lnSpc>
        <a:spcBef>
          <a:spcPct val="0"/>
        </a:spcBef>
        <a:spcAft>
          <a:spcPct val="0"/>
        </a:spcAft>
        <a:buFont typeface="Arial" charset="0"/>
        <a:buChar char="~"/>
        <a:defRPr sz="1200">
          <a:solidFill>
            <a:schemeClr val="tx1"/>
          </a:solidFill>
          <a:latin typeface="FrutigerNext LT Regular" pitchFamily="34" charset="0"/>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08252E"/>
        </a:solidFill>
        <a:effectLst/>
      </p:bgPr>
    </p:bg>
    <p:spTree>
      <p:nvGrpSpPr>
        <p:cNvPr id="1" name=""/>
        <p:cNvGrpSpPr/>
        <p:nvPr/>
      </p:nvGrpSpPr>
      <p:grpSpPr>
        <a:xfrm>
          <a:off x="0" y="0"/>
          <a:ext cx="0" cy="0"/>
          <a:chOff x="0" y="0"/>
          <a:chExt cx="0" cy="0"/>
        </a:xfrm>
      </p:grpSpPr>
      <p:pic>
        <p:nvPicPr>
          <p:cNvPr id="18" name="Picture 17" descr="segue texture.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444616" y="6381456"/>
            <a:ext cx="11305944" cy="163808"/>
          </a:xfrm>
          <a:prstGeom prst="rect">
            <a:avLst/>
          </a:prstGeom>
        </p:spPr>
      </p:pic>
      <p:sp>
        <p:nvSpPr>
          <p:cNvPr id="2" name="Title Placeholder 1"/>
          <p:cNvSpPr>
            <a:spLocks noGrp="1"/>
          </p:cNvSpPr>
          <p:nvPr>
            <p:ph type="title"/>
          </p:nvPr>
        </p:nvSpPr>
        <p:spPr>
          <a:xfrm>
            <a:off x="306348" y="432215"/>
            <a:ext cx="11444212" cy="838200"/>
          </a:xfrm>
          <a:prstGeom prst="rect">
            <a:avLst/>
          </a:prstGeom>
        </p:spPr>
        <p:txBody>
          <a:bodyPr vert="horz" lIns="82292" tIns="45719" rIns="82292" bIns="45719" rtlCol="0" anchor="b" anchorCtr="0">
            <a:noAutofit/>
          </a:bodyPr>
          <a:lstStyle/>
          <a:p>
            <a:r>
              <a:rPr lang="en-US" dirty="0" smtClean="0"/>
              <a:t>Slide Title Goes Here</a:t>
            </a:r>
            <a:endParaRPr lang="en-US" dirty="0"/>
          </a:p>
        </p:txBody>
      </p:sp>
      <p:sp>
        <p:nvSpPr>
          <p:cNvPr id="3" name="Text Placeholder 2"/>
          <p:cNvSpPr>
            <a:spLocks noGrp="1"/>
          </p:cNvSpPr>
          <p:nvPr>
            <p:ph type="body" idx="1"/>
          </p:nvPr>
        </p:nvSpPr>
        <p:spPr>
          <a:xfrm>
            <a:off x="306348" y="1339750"/>
            <a:ext cx="11444212" cy="4965699"/>
          </a:xfrm>
          <a:prstGeom prst="rect">
            <a:avLst/>
          </a:prstGeom>
        </p:spPr>
        <p:txBody>
          <a:bodyPr vert="horz" lIns="91436" tIns="45719" rIns="91436" bIns="45719" rtlCol="0">
            <a:no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4"/>
          <p:cNvSpPr>
            <a:spLocks noChangeArrowheads="1"/>
          </p:cNvSpPr>
          <p:nvPr/>
        </p:nvSpPr>
        <p:spPr bwMode="ltGray">
          <a:xfrm>
            <a:off x="354316" y="6570865"/>
            <a:ext cx="4561874" cy="190642"/>
          </a:xfrm>
          <a:prstGeom prst="rect">
            <a:avLst/>
          </a:prstGeom>
          <a:noFill/>
          <a:ln w="9525">
            <a:noFill/>
            <a:miter lim="800000"/>
            <a:headEnd/>
            <a:tailEnd/>
          </a:ln>
          <a:effectLst/>
        </p:spPr>
        <p:txBody>
          <a:bodyPr wrap="square" lIns="82120" tIns="41059" rIns="82120" bIns="41059" anchor="b" anchorCtr="0">
            <a:spAutoFit/>
          </a:bodyPr>
          <a:lstStyle/>
          <a:p>
            <a:pPr defTabSz="814353" fontAlgn="auto">
              <a:spcBef>
                <a:spcPts val="0"/>
              </a:spcBef>
              <a:spcAft>
                <a:spcPts val="0"/>
              </a:spcAft>
            </a:pPr>
            <a:r>
              <a:rPr lang="en-US" sz="700" dirty="0" smtClean="0">
                <a:solidFill>
                  <a:srgbClr val="C0C0C0"/>
                </a:solidFill>
                <a:latin typeface="Arial"/>
                <a:ea typeface="+mn-ea"/>
              </a:rPr>
              <a:t>© 2012 Cisco and/or its affiliates. All rights reserved.</a:t>
            </a:r>
            <a:endParaRPr lang="en-US" sz="700" dirty="0">
              <a:solidFill>
                <a:srgbClr val="C0C0C0"/>
              </a:solidFill>
              <a:latin typeface="Arial"/>
              <a:ea typeface="+mn-ea"/>
            </a:endParaRPr>
          </a:p>
        </p:txBody>
      </p:sp>
      <p:sp>
        <p:nvSpPr>
          <p:cNvPr id="11" name="Rectangle 5"/>
          <p:cNvSpPr>
            <a:spLocks noChangeArrowheads="1"/>
          </p:cNvSpPr>
          <p:nvPr userDrawn="1"/>
        </p:nvSpPr>
        <p:spPr bwMode="ltGray">
          <a:xfrm>
            <a:off x="10547381" y="6569131"/>
            <a:ext cx="889800" cy="190642"/>
          </a:xfrm>
          <a:prstGeom prst="rect">
            <a:avLst/>
          </a:prstGeom>
          <a:noFill/>
          <a:ln w="9525">
            <a:noFill/>
            <a:miter lim="800000"/>
            <a:headEnd/>
            <a:tailEnd/>
          </a:ln>
          <a:effectLst/>
        </p:spPr>
        <p:txBody>
          <a:bodyPr wrap="none" lIns="82120" tIns="41059" rIns="82120" bIns="41059" anchor="b">
            <a:spAutoFit/>
          </a:bodyPr>
          <a:lstStyle/>
          <a:p>
            <a:pPr algn="r" defTabSz="814353" fontAlgn="auto">
              <a:spcBef>
                <a:spcPts val="0"/>
              </a:spcBef>
              <a:spcAft>
                <a:spcPts val="0"/>
              </a:spcAft>
            </a:pPr>
            <a:r>
              <a:rPr lang="en-US" sz="700" dirty="0">
                <a:solidFill>
                  <a:srgbClr val="C0C0C0"/>
                </a:solidFill>
                <a:latin typeface="Arial"/>
                <a:ea typeface="+mn-ea"/>
              </a:rPr>
              <a:t>Cisco Confidential</a:t>
            </a:r>
          </a:p>
        </p:txBody>
      </p:sp>
      <p:sp>
        <p:nvSpPr>
          <p:cNvPr id="9" name="Rectangle 7"/>
          <p:cNvSpPr>
            <a:spLocks noChangeArrowheads="1"/>
          </p:cNvSpPr>
          <p:nvPr userDrawn="1"/>
        </p:nvSpPr>
        <p:spPr bwMode="ltGray">
          <a:xfrm>
            <a:off x="11569212" y="6565027"/>
            <a:ext cx="275700" cy="190642"/>
          </a:xfrm>
          <a:prstGeom prst="rect">
            <a:avLst/>
          </a:prstGeom>
          <a:noFill/>
          <a:ln w="9525" algn="ctr">
            <a:noFill/>
            <a:miter lim="800000"/>
            <a:headEnd/>
            <a:tailEnd/>
          </a:ln>
          <a:effectLst/>
        </p:spPr>
        <p:txBody>
          <a:bodyPr wrap="none" lIns="82120" tIns="41059" rIns="82120" bIns="41059" anchor="b">
            <a:spAutoFit/>
          </a:bodyPr>
          <a:lstStyle/>
          <a:p>
            <a:pPr algn="r" defTabSz="814353" fontAlgn="auto">
              <a:spcBef>
                <a:spcPts val="0"/>
              </a:spcBef>
              <a:spcAft>
                <a:spcPts val="0"/>
              </a:spcAft>
            </a:pPr>
            <a:fld id="{DFCF27A5-1A5B-48D3-A060-2758FFBB1ADD}" type="slidenum">
              <a:rPr lang="en-US" sz="700">
                <a:solidFill>
                  <a:srgbClr val="C0C0C0"/>
                </a:solidFill>
                <a:latin typeface="Arial"/>
                <a:ea typeface="+mn-ea"/>
              </a:rPr>
              <a:pPr algn="r" defTabSz="814353" fontAlgn="auto">
                <a:spcBef>
                  <a:spcPts val="0"/>
                </a:spcBef>
                <a:spcAft>
                  <a:spcPts val="0"/>
                </a:spcAft>
              </a:pPr>
              <a:t>‹#›</a:t>
            </a:fld>
            <a:endParaRPr lang="en-US" sz="700" dirty="0">
              <a:solidFill>
                <a:srgbClr val="C0C0C0"/>
              </a:solidFill>
              <a:latin typeface="Arial"/>
              <a:ea typeface="+mn-ea"/>
            </a:endParaRPr>
          </a:p>
        </p:txBody>
      </p:sp>
    </p:spTree>
    <p:extLst>
      <p:ext uri="{BB962C8B-B14F-4D97-AF65-F5344CB8AC3E}">
        <p14:creationId xmlns:p14="http://schemas.microsoft.com/office/powerpoint/2010/main" val="3878372773"/>
      </p:ext>
    </p:extLst>
  </p:cSld>
  <p:clrMap bg1="lt1" tx1="dk1" bg2="lt2" tx2="dk2" accent1="accent1" accent2="accent2" accent3="accent3" accent4="accent4" accent5="accent5" accent6="accent6" hlink="hlink" folHlink="folHlink"/>
  <p:sldLayoutIdLst>
    <p:sldLayoutId id="2147483833" r:id="rId1"/>
    <p:sldLayoutId id="2147483834" r:id="rId2"/>
  </p:sldLayoutIdLst>
  <p:transition xmlns:p14="http://schemas.microsoft.com/office/powerpoint/2010/main">
    <p:wipe dir="r"/>
  </p:transition>
  <p:timing>
    <p:tnLst>
      <p:par>
        <p:cTn xmlns:p14="http://schemas.microsoft.com/office/powerpoint/2010/main" id="1" dur="indefinite" restart="never" nodeType="tmRoot"/>
      </p:par>
    </p:tnLst>
  </p:timing>
  <p:txStyles>
    <p:titleStyle>
      <a:lvl1pPr algn="l" defTabSz="914361"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p:titleStyle>
    <p:bodyStyle>
      <a:lvl1pPr marL="228591" indent="-228591" algn="l" defTabSz="914361" rtl="0" eaLnBrk="1" latinLnBrk="0" hangingPunct="1">
        <a:lnSpc>
          <a:spcPct val="95000"/>
        </a:lnSpc>
        <a:spcBef>
          <a:spcPts val="1440"/>
        </a:spcBef>
        <a:buClr>
          <a:srgbClr val="96CA4B"/>
        </a:buClr>
        <a:buSzPct val="90000"/>
        <a:buFont typeface="Arial" pitchFamily="34" charset="0"/>
        <a:buChar char="•"/>
        <a:tabLst/>
        <a:defRPr lang="en-US" sz="2000" kern="1200" dirty="0" smtClean="0">
          <a:solidFill>
            <a:schemeClr val="bg1"/>
          </a:solidFill>
          <a:latin typeface="+mj-lt"/>
          <a:ea typeface="+mn-ea"/>
          <a:cs typeface="+mn-cs"/>
        </a:defRPr>
      </a:lvl1pPr>
      <a:lvl2pPr marL="406384" indent="0" algn="l" defTabSz="914361" rtl="0" eaLnBrk="1" latinLnBrk="0" hangingPunct="1">
        <a:lnSpc>
          <a:spcPct val="95000"/>
        </a:lnSpc>
        <a:spcBef>
          <a:spcPts val="840"/>
        </a:spcBef>
        <a:buClr>
          <a:schemeClr val="tx2"/>
        </a:buClr>
        <a:buFontTx/>
        <a:buNone/>
        <a:defRPr lang="en-US" sz="1900" kern="1200" dirty="0" smtClean="0">
          <a:solidFill>
            <a:schemeClr val="bg1"/>
          </a:solidFill>
          <a:latin typeface="+mj-lt"/>
          <a:ea typeface="+mn-ea"/>
          <a:cs typeface="+mn-cs"/>
        </a:defRPr>
      </a:lvl2pPr>
      <a:lvl3pPr marL="571476" indent="-1588" algn="l" defTabSz="914361" rtl="0" eaLnBrk="1" latinLnBrk="0" hangingPunct="1">
        <a:lnSpc>
          <a:spcPct val="95000"/>
        </a:lnSpc>
        <a:spcBef>
          <a:spcPts val="840"/>
        </a:spcBef>
        <a:buFont typeface="Arial" pitchFamily="34" charset="0"/>
        <a:buNone/>
        <a:defRPr lang="en-US" sz="1600" kern="1200" dirty="0" smtClean="0">
          <a:solidFill>
            <a:schemeClr val="bg1"/>
          </a:solidFill>
          <a:latin typeface="+mj-lt"/>
          <a:ea typeface="+mn-ea"/>
          <a:cs typeface="+mn-cs"/>
        </a:defRPr>
      </a:lvl3pPr>
      <a:lvl4pPr marL="688946" indent="0" algn="l" defTabSz="914361" rtl="0" eaLnBrk="1" latinLnBrk="0" hangingPunct="1">
        <a:lnSpc>
          <a:spcPct val="95000"/>
        </a:lnSpc>
        <a:spcBef>
          <a:spcPts val="840"/>
        </a:spcBef>
        <a:buFont typeface="Arial" pitchFamily="34" charset="0"/>
        <a:buNone/>
        <a:defRPr lang="en-US" sz="1500" kern="1200" dirty="0" smtClean="0">
          <a:solidFill>
            <a:schemeClr val="bg1"/>
          </a:solidFill>
          <a:latin typeface="+mj-lt"/>
          <a:ea typeface="+mn-ea"/>
          <a:cs typeface="+mn-cs"/>
        </a:defRPr>
      </a:lvl4pPr>
      <a:lvl5pPr marL="801654" indent="0" algn="l" defTabSz="914361" rtl="0" eaLnBrk="1" latinLnBrk="0" hangingPunct="1">
        <a:lnSpc>
          <a:spcPct val="95000"/>
        </a:lnSpc>
        <a:spcBef>
          <a:spcPts val="840"/>
        </a:spcBef>
        <a:buFont typeface="Arial" pitchFamily="34" charset="0"/>
        <a:buNone/>
        <a:defRPr lang="en-US" sz="1500" kern="1200" dirty="0">
          <a:solidFill>
            <a:schemeClr val="bg1"/>
          </a:solidFill>
          <a:latin typeface="+mj-lt"/>
          <a:ea typeface="+mn-ea"/>
          <a:cs typeface="+mn-cs"/>
        </a:defRPr>
      </a:lvl5pPr>
      <a:lvl6pPr marL="2514495" indent="-228591" algn="l" defTabSz="91436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76" indent="-228591" algn="l" defTabSz="91436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57" indent="-228591" algn="l" defTabSz="91436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38" indent="-228591" algn="l" defTabSz="91436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1" rtl="0" eaLnBrk="1" latinLnBrk="0" hangingPunct="1">
        <a:defRPr sz="1900" kern="1200">
          <a:solidFill>
            <a:schemeClr val="tx1"/>
          </a:solidFill>
          <a:latin typeface="+mn-lt"/>
          <a:ea typeface="+mn-ea"/>
          <a:cs typeface="+mn-cs"/>
        </a:defRPr>
      </a:lvl1pPr>
      <a:lvl2pPr marL="457181" algn="l" defTabSz="914361" rtl="0" eaLnBrk="1" latinLnBrk="0" hangingPunct="1">
        <a:defRPr sz="1900" kern="1200">
          <a:solidFill>
            <a:schemeClr val="tx1"/>
          </a:solidFill>
          <a:latin typeface="+mn-lt"/>
          <a:ea typeface="+mn-ea"/>
          <a:cs typeface="+mn-cs"/>
        </a:defRPr>
      </a:lvl2pPr>
      <a:lvl3pPr marL="914361" algn="l" defTabSz="914361" rtl="0" eaLnBrk="1" latinLnBrk="0" hangingPunct="1">
        <a:defRPr sz="1900" kern="1200">
          <a:solidFill>
            <a:schemeClr val="tx1"/>
          </a:solidFill>
          <a:latin typeface="+mn-lt"/>
          <a:ea typeface="+mn-ea"/>
          <a:cs typeface="+mn-cs"/>
        </a:defRPr>
      </a:lvl3pPr>
      <a:lvl4pPr marL="1371543" algn="l" defTabSz="914361" rtl="0" eaLnBrk="1" latinLnBrk="0" hangingPunct="1">
        <a:defRPr sz="1900" kern="1200">
          <a:solidFill>
            <a:schemeClr val="tx1"/>
          </a:solidFill>
          <a:latin typeface="+mn-lt"/>
          <a:ea typeface="+mn-ea"/>
          <a:cs typeface="+mn-cs"/>
        </a:defRPr>
      </a:lvl4pPr>
      <a:lvl5pPr marL="1828724" algn="l" defTabSz="914361" rtl="0" eaLnBrk="1" latinLnBrk="0" hangingPunct="1">
        <a:defRPr sz="1900" kern="1200">
          <a:solidFill>
            <a:schemeClr val="tx1"/>
          </a:solidFill>
          <a:latin typeface="+mn-lt"/>
          <a:ea typeface="+mn-ea"/>
          <a:cs typeface="+mn-cs"/>
        </a:defRPr>
      </a:lvl5pPr>
      <a:lvl6pPr marL="2285905" algn="l" defTabSz="914361" rtl="0" eaLnBrk="1" latinLnBrk="0" hangingPunct="1">
        <a:defRPr sz="1900" kern="1200">
          <a:solidFill>
            <a:schemeClr val="tx1"/>
          </a:solidFill>
          <a:latin typeface="+mn-lt"/>
          <a:ea typeface="+mn-ea"/>
          <a:cs typeface="+mn-cs"/>
        </a:defRPr>
      </a:lvl6pPr>
      <a:lvl7pPr marL="2743085" algn="l" defTabSz="914361" rtl="0" eaLnBrk="1" latinLnBrk="0" hangingPunct="1">
        <a:defRPr sz="1900" kern="1200">
          <a:solidFill>
            <a:schemeClr val="tx1"/>
          </a:solidFill>
          <a:latin typeface="+mn-lt"/>
          <a:ea typeface="+mn-ea"/>
          <a:cs typeface="+mn-cs"/>
        </a:defRPr>
      </a:lvl7pPr>
      <a:lvl8pPr marL="3200267" algn="l" defTabSz="914361" rtl="0" eaLnBrk="1" latinLnBrk="0" hangingPunct="1">
        <a:defRPr sz="1900" kern="1200">
          <a:solidFill>
            <a:schemeClr val="tx1"/>
          </a:solidFill>
          <a:latin typeface="+mn-lt"/>
          <a:ea typeface="+mn-ea"/>
          <a:cs typeface="+mn-cs"/>
        </a:defRPr>
      </a:lvl8pPr>
      <a:lvl9pPr marL="3657448" algn="l" defTabSz="914361" rtl="0" eaLnBrk="1" latinLnBrk="0" hangingPunct="1">
        <a:defRPr sz="1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5"/>
          <p:cNvSpPr>
            <a:spLocks noGrp="1"/>
          </p:cNvSpPr>
          <p:nvPr>
            <p:ph type="title"/>
          </p:nvPr>
        </p:nvSpPr>
        <p:spPr>
          <a:xfrm>
            <a:off x="347582" y="454877"/>
            <a:ext cx="11548831" cy="975360"/>
          </a:xfrm>
          <a:prstGeom prst="rect">
            <a:avLst/>
          </a:prstGeom>
        </p:spPr>
        <p:txBody>
          <a:bodyPr vert="horz" lIns="121935" tIns="60968" rIns="121935" bIns="60968" rtlCol="0" anchor="t" anchorCtr="0">
            <a:noAutofit/>
          </a:bodyPr>
          <a:lstStyle/>
          <a:p>
            <a:r>
              <a:rPr lang="en-US" smtClean="0"/>
              <a:t>Click to edit Master title style</a:t>
            </a:r>
            <a:endParaRPr lang="en-GB" dirty="0"/>
          </a:p>
        </p:txBody>
      </p:sp>
      <p:sp>
        <p:nvSpPr>
          <p:cNvPr id="4" name="Rectangle 5"/>
          <p:cNvSpPr>
            <a:spLocks noChangeArrowheads="1"/>
          </p:cNvSpPr>
          <p:nvPr/>
        </p:nvSpPr>
        <p:spPr bwMode="ltGray">
          <a:xfrm>
            <a:off x="10420389" y="6327964"/>
            <a:ext cx="1016790" cy="206040"/>
          </a:xfrm>
          <a:prstGeom prst="rect">
            <a:avLst/>
          </a:prstGeom>
          <a:noFill/>
          <a:ln w="9525">
            <a:noFill/>
            <a:miter lim="800000"/>
            <a:headEnd/>
            <a:tailEnd/>
          </a:ln>
          <a:effectLst/>
        </p:spPr>
        <p:txBody>
          <a:bodyPr wrap="none" lIns="82141" tIns="41069" rIns="82141" bIns="41069" anchor="b">
            <a:spAutoFit/>
          </a:bodyPr>
          <a:lstStyle/>
          <a:p>
            <a:pPr algn="r" defTabSz="814563" fontAlgn="auto">
              <a:spcBef>
                <a:spcPts val="0"/>
              </a:spcBef>
              <a:spcAft>
                <a:spcPts val="0"/>
              </a:spcAft>
            </a:pPr>
            <a:r>
              <a:rPr lang="en-US" sz="800" dirty="0">
                <a:solidFill>
                  <a:srgbClr val="231F20"/>
                </a:solidFill>
                <a:latin typeface="CiscoSansTT Light"/>
                <a:ea typeface="+mn-ea"/>
                <a:cs typeface="CiscoSans Thin"/>
              </a:rPr>
              <a:t>Cisco Confidential</a:t>
            </a:r>
          </a:p>
        </p:txBody>
      </p:sp>
      <p:sp>
        <p:nvSpPr>
          <p:cNvPr id="5" name="Rectangle 7"/>
          <p:cNvSpPr>
            <a:spLocks noChangeArrowheads="1"/>
          </p:cNvSpPr>
          <p:nvPr/>
        </p:nvSpPr>
        <p:spPr bwMode="ltGray">
          <a:xfrm>
            <a:off x="11553989" y="6323849"/>
            <a:ext cx="290921" cy="206051"/>
          </a:xfrm>
          <a:prstGeom prst="rect">
            <a:avLst/>
          </a:prstGeom>
          <a:noFill/>
          <a:ln w="9525" algn="ctr">
            <a:noFill/>
            <a:miter lim="800000"/>
            <a:headEnd/>
            <a:tailEnd/>
          </a:ln>
          <a:effectLst/>
        </p:spPr>
        <p:txBody>
          <a:bodyPr wrap="none" lIns="82141" tIns="41069" rIns="82141" bIns="41069" anchor="b">
            <a:spAutoFit/>
          </a:bodyPr>
          <a:lstStyle/>
          <a:p>
            <a:pPr algn="r" defTabSz="814563" fontAlgn="auto">
              <a:spcBef>
                <a:spcPts val="0"/>
              </a:spcBef>
              <a:spcAft>
                <a:spcPts val="0"/>
              </a:spcAft>
            </a:pPr>
            <a:fld id="{DFCF27A5-1A5B-48D3-A060-2758FFBB1ADD}" type="slidenum">
              <a:rPr lang="en-US" sz="800">
                <a:solidFill>
                  <a:srgbClr val="231F20"/>
                </a:solidFill>
                <a:latin typeface="CiscoSansTT Light"/>
                <a:ea typeface="+mn-ea"/>
                <a:cs typeface="CiscoSans Thin"/>
              </a:rPr>
              <a:pPr algn="r" defTabSz="814563" fontAlgn="auto">
                <a:spcBef>
                  <a:spcPts val="0"/>
                </a:spcBef>
                <a:spcAft>
                  <a:spcPts val="0"/>
                </a:spcAft>
              </a:pPr>
              <a:t>‹#›</a:t>
            </a:fld>
            <a:endParaRPr lang="en-US" sz="800" dirty="0">
              <a:solidFill>
                <a:srgbClr val="231F20"/>
              </a:solidFill>
              <a:latin typeface="CiscoSansTT Light"/>
              <a:ea typeface="+mn-ea"/>
              <a:cs typeface="CiscoSans Thin"/>
            </a:endParaRPr>
          </a:p>
        </p:txBody>
      </p:sp>
      <p:sp>
        <p:nvSpPr>
          <p:cNvPr id="6" name="Rectangle 4"/>
          <p:cNvSpPr>
            <a:spLocks noChangeArrowheads="1"/>
          </p:cNvSpPr>
          <p:nvPr/>
        </p:nvSpPr>
        <p:spPr bwMode="ltGray">
          <a:xfrm>
            <a:off x="389493" y="6329697"/>
            <a:ext cx="4561874" cy="206040"/>
          </a:xfrm>
          <a:prstGeom prst="rect">
            <a:avLst/>
          </a:prstGeom>
          <a:noFill/>
          <a:ln w="9525">
            <a:noFill/>
            <a:miter lim="800000"/>
            <a:headEnd/>
            <a:tailEnd/>
          </a:ln>
          <a:effectLst/>
        </p:spPr>
        <p:txBody>
          <a:bodyPr wrap="square" lIns="82141" tIns="41069" rIns="82141" bIns="41069" anchor="b" anchorCtr="0">
            <a:spAutoFit/>
          </a:bodyPr>
          <a:lstStyle/>
          <a:p>
            <a:pPr defTabSz="814563" fontAlgn="auto">
              <a:spcBef>
                <a:spcPts val="0"/>
              </a:spcBef>
              <a:spcAft>
                <a:spcPts val="0"/>
              </a:spcAft>
            </a:pPr>
            <a:r>
              <a:rPr lang="en-US" sz="800" dirty="0" smtClean="0">
                <a:solidFill>
                  <a:srgbClr val="231F20"/>
                </a:solidFill>
                <a:latin typeface="CiscoSansTT Light"/>
                <a:ea typeface="+mn-ea"/>
                <a:cs typeface="CiscoSans Thin"/>
              </a:rPr>
              <a:t>© 2013-2014  Cisco and/or its affiliates and Cox Communications, Inc. All rights reserved.</a:t>
            </a:r>
            <a:endParaRPr lang="en-US" sz="800" dirty="0">
              <a:solidFill>
                <a:srgbClr val="231F20"/>
              </a:solidFill>
              <a:latin typeface="CiscoSansTT Light"/>
              <a:ea typeface="+mn-ea"/>
              <a:cs typeface="CiscoSans Thin"/>
            </a:endParaRPr>
          </a:p>
        </p:txBody>
      </p:sp>
      <p:cxnSp>
        <p:nvCxnSpPr>
          <p:cNvPr id="8" name="Straight Connector 7"/>
          <p:cNvCxnSpPr/>
          <p:nvPr/>
        </p:nvCxnSpPr>
        <p:spPr>
          <a:xfrm>
            <a:off x="0" y="6743700"/>
            <a:ext cx="1219517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0484999"/>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 id="2147483851" r:id="rId16"/>
    <p:sldLayoutId id="2147483852" r:id="rId17"/>
    <p:sldLayoutId id="2147483853" r:id="rId18"/>
    <p:sldLayoutId id="2147483854" r:id="rId19"/>
    <p:sldLayoutId id="2147483855" r:id="rId20"/>
    <p:sldLayoutId id="2147483856" r:id="rId21"/>
    <p:sldLayoutId id="2147483857" r:id="rId22"/>
    <p:sldLayoutId id="2147483858" r:id="rId23"/>
    <p:sldLayoutId id="2147483859" r:id="rId24"/>
    <p:sldLayoutId id="2147483860" r:id="rId25"/>
    <p:sldLayoutId id="2147483861" r:id="rId26"/>
    <p:sldLayoutId id="2147483862" r:id="rId27"/>
    <p:sldLayoutId id="2147483863" r:id="rId28"/>
    <p:sldLayoutId id="2147483864" r:id="rId29"/>
    <p:sldLayoutId id="2147483865" r:id="rId30"/>
    <p:sldLayoutId id="2147483866" r:id="rId31"/>
    <p:sldLayoutId id="2147483867" r:id="rId32"/>
    <p:sldLayoutId id="2147483868" r:id="rId33"/>
    <p:sldLayoutId id="2147483869" r:id="rId34"/>
    <p:sldLayoutId id="2147483870" r:id="rId35"/>
    <p:sldLayoutId id="2147483871" r:id="rId36"/>
    <p:sldLayoutId id="2147483872" r:id="rId37"/>
    <p:sldLayoutId id="2147483873" r:id="rId38"/>
    <p:sldLayoutId id="2147483874" r:id="rId39"/>
    <p:sldLayoutId id="2147483875" r:id="rId40"/>
    <p:sldLayoutId id="2147483876" r:id="rId41"/>
    <p:sldLayoutId id="2147483877" r:id="rId42"/>
    <p:sldLayoutId id="2147483878" r:id="rId43"/>
    <p:sldLayoutId id="2147483879" r:id="rId44"/>
    <p:sldLayoutId id="2147483880" r:id="rId45"/>
    <p:sldLayoutId id="2147483881" r:id="rId46"/>
    <p:sldLayoutId id="2147483882" r:id="rId47"/>
    <p:sldLayoutId id="2147483883" r:id="rId48"/>
    <p:sldLayoutId id="2147483884" r:id="rId49"/>
    <p:sldLayoutId id="2147483885" r:id="rId50"/>
    <p:sldLayoutId id="2147483886" r:id="rId51"/>
    <p:sldLayoutId id="2147483887" r:id="rId52"/>
    <p:sldLayoutId id="2147483888" r:id="rId53"/>
    <p:sldLayoutId id="2147483889" r:id="rId54"/>
    <p:sldLayoutId id="2147483890" r:id="rId55"/>
    <p:sldLayoutId id="2147483891" r:id="rId56"/>
  </p:sldLayoutIdLst>
  <p:transition xmlns:p14="http://schemas.microsoft.com/office/powerpoint/2010/main" spd="slow">
    <p:wipe/>
  </p:transition>
  <p:timing>
    <p:tnLst>
      <p:par>
        <p:cTn xmlns:p14="http://schemas.microsoft.com/office/powerpoint/2010/main" id="1" dur="indefinite" restart="never" nodeType="tmRoot"/>
      </p:par>
    </p:tnLst>
  </p:timing>
  <p:txStyles>
    <p:titleStyle>
      <a:lvl1pPr algn="l" defTabSz="914636" rtl="0" eaLnBrk="1" latinLnBrk="0" hangingPunct="1">
        <a:lnSpc>
          <a:spcPct val="80000"/>
        </a:lnSpc>
        <a:spcBef>
          <a:spcPct val="0"/>
        </a:spcBef>
        <a:buNone/>
        <a:defRPr lang="en-US" sz="3300" b="0" kern="1200" spc="0" baseline="0" dirty="0">
          <a:solidFill>
            <a:srgbClr val="00A2BF"/>
          </a:solidFill>
          <a:latin typeface="+mj-lt"/>
          <a:ea typeface="+mj-ea"/>
          <a:cs typeface="CiscoSans"/>
        </a:defRPr>
      </a:lvl1pPr>
    </p:titleStyle>
    <p:bodyStyle>
      <a:lvl1pPr marL="228659" indent="-228659" algn="l" defTabSz="914636"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chemeClr val="tx1"/>
          </a:solidFill>
          <a:latin typeface="+mn-lt"/>
          <a:ea typeface="+mn-ea"/>
          <a:cs typeface="CiscoSans"/>
        </a:defRPr>
      </a:lvl1pPr>
      <a:lvl2pPr marL="480060" indent="-288036" algn="l" defTabSz="914636" rtl="0" eaLnBrk="1" latinLnBrk="0" hangingPunct="1">
        <a:lnSpc>
          <a:spcPct val="95000"/>
        </a:lnSpc>
        <a:spcBef>
          <a:spcPts val="800"/>
        </a:spcBef>
        <a:buClr>
          <a:schemeClr val="tx2"/>
        </a:buClr>
        <a:buFont typeface="Arial"/>
        <a:buChar char="•"/>
        <a:defRPr lang="en-US" sz="1900" kern="1200" dirty="0" smtClean="0">
          <a:solidFill>
            <a:schemeClr val="tx1"/>
          </a:solidFill>
          <a:latin typeface="+mn-lt"/>
          <a:ea typeface="+mn-ea"/>
          <a:cs typeface="CiscoSans"/>
        </a:defRPr>
      </a:lvl2pPr>
      <a:lvl3pPr marL="576072" indent="-228629" algn="l" defTabSz="914636" rtl="0" eaLnBrk="1" latinLnBrk="0" hangingPunct="1">
        <a:lnSpc>
          <a:spcPct val="95000"/>
        </a:lnSpc>
        <a:spcBef>
          <a:spcPts val="840"/>
        </a:spcBef>
        <a:buFont typeface="Arial"/>
        <a:buChar char="•"/>
        <a:defRPr lang="en-US" sz="1600" kern="1200" dirty="0" smtClean="0">
          <a:solidFill>
            <a:schemeClr val="tx1"/>
          </a:solidFill>
          <a:latin typeface="+mn-lt"/>
          <a:ea typeface="+mn-ea"/>
          <a:cs typeface="CiscoSans"/>
        </a:defRPr>
      </a:lvl3pPr>
      <a:lvl4pPr marL="672084" indent="-228629" algn="l" defTabSz="914636" rtl="0" eaLnBrk="1" latinLnBrk="0" hangingPunct="1">
        <a:lnSpc>
          <a:spcPct val="95000"/>
        </a:lnSpc>
        <a:spcBef>
          <a:spcPts val="840"/>
        </a:spcBef>
        <a:buFont typeface="Arial"/>
        <a:buChar char="•"/>
        <a:defRPr lang="en-US" sz="1500" kern="1200" dirty="0" smtClean="0">
          <a:solidFill>
            <a:schemeClr val="tx1"/>
          </a:solidFill>
          <a:latin typeface="+mn-lt"/>
          <a:ea typeface="+mn-ea"/>
          <a:cs typeface="CiscoSans"/>
        </a:defRPr>
      </a:lvl4pPr>
      <a:lvl5pPr marL="768096" indent="-228629" algn="l" defTabSz="914636" rtl="0" eaLnBrk="1" latinLnBrk="0" hangingPunct="1">
        <a:lnSpc>
          <a:spcPct val="95000"/>
        </a:lnSpc>
        <a:spcBef>
          <a:spcPts val="840"/>
        </a:spcBef>
        <a:buFont typeface="Arial"/>
        <a:buChar char="•"/>
        <a:defRPr lang="en-US" sz="1500" kern="1200" dirty="0">
          <a:solidFill>
            <a:schemeClr val="tx1"/>
          </a:solidFill>
          <a:latin typeface="+mn-lt"/>
          <a:ea typeface="+mn-ea"/>
          <a:cs typeface="CiscoSans"/>
        </a:defRPr>
      </a:lvl5pPr>
      <a:lvl6pPr marL="1152144" indent="-228659" algn="l" defTabSz="91463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8156" indent="-228629" algn="l" defTabSz="914636" rtl="0" eaLnBrk="1" latinLnBrk="0" hangingPunct="1">
        <a:spcBef>
          <a:spcPts val="800"/>
        </a:spcBef>
        <a:buFont typeface="Arial" pitchFamily="34" charset="0"/>
        <a:buChar char="•"/>
        <a:defRPr sz="1100" kern="1200" baseline="0">
          <a:solidFill>
            <a:schemeClr val="tx1"/>
          </a:solidFill>
          <a:latin typeface="+mn-lt"/>
          <a:ea typeface="+mn-ea"/>
          <a:cs typeface="+mn-cs"/>
        </a:defRPr>
      </a:lvl7pPr>
      <a:lvl8pPr marL="3201227" indent="0" algn="l" defTabSz="914636" rtl="0" eaLnBrk="1" latinLnBrk="0" hangingPunct="1">
        <a:spcBef>
          <a:spcPct val="20000"/>
        </a:spcBef>
        <a:buFont typeface="Arial" pitchFamily="34" charset="0"/>
        <a:buNone/>
        <a:defRPr sz="2000" kern="1200">
          <a:solidFill>
            <a:schemeClr val="tx1"/>
          </a:solidFill>
          <a:latin typeface="+mn-lt"/>
          <a:ea typeface="+mn-ea"/>
          <a:cs typeface="+mn-cs"/>
        </a:defRPr>
      </a:lvl8pPr>
      <a:lvl9pPr marL="3887205" indent="-228659" algn="l" defTabSz="91463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636" rtl="0" eaLnBrk="1" latinLnBrk="0" hangingPunct="1">
        <a:defRPr sz="1900" kern="1200">
          <a:solidFill>
            <a:schemeClr val="tx1"/>
          </a:solidFill>
          <a:latin typeface="+mn-lt"/>
          <a:ea typeface="+mn-ea"/>
          <a:cs typeface="+mn-cs"/>
        </a:defRPr>
      </a:lvl1pPr>
      <a:lvl2pPr marL="457318" algn="l" defTabSz="914636" rtl="0" eaLnBrk="1" latinLnBrk="0" hangingPunct="1">
        <a:defRPr sz="1900" kern="1200">
          <a:solidFill>
            <a:schemeClr val="tx1"/>
          </a:solidFill>
          <a:latin typeface="+mn-lt"/>
          <a:ea typeface="+mn-ea"/>
          <a:cs typeface="+mn-cs"/>
        </a:defRPr>
      </a:lvl2pPr>
      <a:lvl3pPr marL="914636" algn="l" defTabSz="914636" rtl="0" eaLnBrk="1" latinLnBrk="0" hangingPunct="1">
        <a:defRPr sz="1900" kern="1200">
          <a:solidFill>
            <a:schemeClr val="tx1"/>
          </a:solidFill>
          <a:latin typeface="+mn-lt"/>
          <a:ea typeface="+mn-ea"/>
          <a:cs typeface="+mn-cs"/>
        </a:defRPr>
      </a:lvl3pPr>
      <a:lvl4pPr marL="1371954" algn="l" defTabSz="914636" rtl="0" eaLnBrk="1" latinLnBrk="0" hangingPunct="1">
        <a:defRPr sz="1900" kern="1200">
          <a:solidFill>
            <a:schemeClr val="tx1"/>
          </a:solidFill>
          <a:latin typeface="+mn-lt"/>
          <a:ea typeface="+mn-ea"/>
          <a:cs typeface="+mn-cs"/>
        </a:defRPr>
      </a:lvl4pPr>
      <a:lvl5pPr marL="1829273" algn="l" defTabSz="914636" rtl="0" eaLnBrk="1" latinLnBrk="0" hangingPunct="1">
        <a:defRPr sz="1900" kern="1200">
          <a:solidFill>
            <a:schemeClr val="tx1"/>
          </a:solidFill>
          <a:latin typeface="+mn-lt"/>
          <a:ea typeface="+mn-ea"/>
          <a:cs typeface="+mn-cs"/>
        </a:defRPr>
      </a:lvl5pPr>
      <a:lvl6pPr marL="2286591" algn="l" defTabSz="914636" rtl="0" eaLnBrk="1" latinLnBrk="0" hangingPunct="1">
        <a:defRPr sz="1900" kern="1200">
          <a:solidFill>
            <a:schemeClr val="tx1"/>
          </a:solidFill>
          <a:latin typeface="+mn-lt"/>
          <a:ea typeface="+mn-ea"/>
          <a:cs typeface="+mn-cs"/>
        </a:defRPr>
      </a:lvl6pPr>
      <a:lvl7pPr marL="2743908" algn="l" defTabSz="914636" rtl="0" eaLnBrk="1" latinLnBrk="0" hangingPunct="1">
        <a:defRPr sz="1900" kern="1200">
          <a:solidFill>
            <a:schemeClr val="tx1"/>
          </a:solidFill>
          <a:latin typeface="+mn-lt"/>
          <a:ea typeface="+mn-ea"/>
          <a:cs typeface="+mn-cs"/>
        </a:defRPr>
      </a:lvl7pPr>
      <a:lvl8pPr marL="3201227" algn="l" defTabSz="914636" rtl="0" eaLnBrk="1" latinLnBrk="0" hangingPunct="1">
        <a:defRPr sz="1900" kern="1200">
          <a:solidFill>
            <a:schemeClr val="tx1"/>
          </a:solidFill>
          <a:latin typeface="+mn-lt"/>
          <a:ea typeface="+mn-ea"/>
          <a:cs typeface="+mn-cs"/>
        </a:defRPr>
      </a:lvl8pPr>
      <a:lvl9pPr marL="3658545" algn="l" defTabSz="914636"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7" y="1412875"/>
            <a:ext cx="12193200" cy="3127555"/>
          </a:xfrm>
          <a:prstGeom prst="rect">
            <a:avLst/>
          </a:prstGeom>
        </p:spPr>
      </p:pic>
      <p:sp>
        <p:nvSpPr>
          <p:cNvPr id="14" name="Text Box 7"/>
          <p:cNvSpPr txBox="1">
            <a:spLocks noChangeArrowheads="1"/>
          </p:cNvSpPr>
          <p:nvPr/>
        </p:nvSpPr>
        <p:spPr bwMode="auto">
          <a:xfrm>
            <a:off x="10149647" y="4011613"/>
            <a:ext cx="1269899" cy="246221"/>
          </a:xfrm>
          <a:prstGeom prst="rect">
            <a:avLst/>
          </a:prstGeom>
          <a:noFill/>
          <a:ln>
            <a:noFill/>
          </a:ln>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defRPr/>
            </a:pPr>
            <a:r>
              <a:rPr lang="en-US" altLang="zh-CN" sz="1000" dirty="0" smtClean="0">
                <a:solidFill>
                  <a:srgbClr val="FFFFFF"/>
                </a:solidFill>
                <a:latin typeface="FrutigerNext LT Bold" pitchFamily="34" charset="0"/>
                <a:ea typeface="MS PGothic" pitchFamily="34" charset="-128"/>
              </a:rPr>
              <a:t>www.huawei.com</a:t>
            </a:r>
          </a:p>
        </p:txBody>
      </p:sp>
      <p:sp>
        <p:nvSpPr>
          <p:cNvPr id="2052" name="Rectangle 8"/>
          <p:cNvSpPr>
            <a:spLocks noGrp="1" noChangeArrowheads="1"/>
          </p:cNvSpPr>
          <p:nvPr>
            <p:ph type="title"/>
          </p:nvPr>
        </p:nvSpPr>
        <p:spPr bwMode="auto">
          <a:xfrm>
            <a:off x="876300" y="2636839"/>
            <a:ext cx="7585992" cy="579437"/>
          </a:xfrm>
          <a:prstGeom prst="rect">
            <a:avLst/>
          </a:prstGeom>
          <a:noFill/>
          <a:ln w="9525" algn="ctr">
            <a:noFill/>
            <a:miter lim="800000"/>
            <a:headEnd/>
            <a:tailEnd/>
          </a:ln>
        </p:spPr>
        <p:txBody>
          <a:bodyPr vert="horz" wrap="square" lIns="0" tIns="45720" rIns="91440" bIns="45720" numCol="1" anchor="t" anchorCtr="0" compatLnSpc="1">
            <a:prstTxWarp prst="textNoShape">
              <a:avLst/>
            </a:prstTxWarp>
            <a:spAutoFit/>
          </a:bodyPr>
          <a:lstStyle/>
          <a:p>
            <a:pPr lvl="0"/>
            <a:r>
              <a:rPr lang="en-US" altLang="zh-CN" dirty="0" smtClean="0"/>
              <a:t>Click to edit Master title style</a:t>
            </a:r>
            <a:endParaRPr lang="zh-CN" altLang="en-US" dirty="0" smtClean="0"/>
          </a:p>
        </p:txBody>
      </p:sp>
      <p:sp>
        <p:nvSpPr>
          <p:cNvPr id="81" name="Rectangle 19"/>
          <p:cNvSpPr>
            <a:spLocks noGrp="1" noChangeArrowheads="1"/>
          </p:cNvSpPr>
          <p:nvPr>
            <p:ph type="dt" sz="quarter" idx="2"/>
          </p:nvPr>
        </p:nvSpPr>
        <p:spPr bwMode="auto">
          <a:xfrm>
            <a:off x="876300" y="479426"/>
            <a:ext cx="2845541" cy="215444"/>
          </a:xfrm>
          <a:prstGeom prst="rect">
            <a:avLst/>
          </a:prstGeom>
          <a:noFill/>
          <a:ln>
            <a:noFill/>
          </a:ln>
          <a:effectLst/>
          <a:extLst/>
        </p:spPr>
        <p:txBody>
          <a:bodyPr vert="horz" wrap="square" lIns="0" tIns="0" rIns="0" bIns="0" numCol="1" anchor="t" anchorCtr="0" compatLnSpc="1">
            <a:prstTxWarp prst="textNoShape">
              <a:avLst/>
            </a:prstTxWarp>
            <a:spAutoFit/>
          </a:bodyPr>
          <a:lstStyle>
            <a:lvl1pPr>
              <a:defRPr sz="1400">
                <a:latin typeface="+mn-lt"/>
                <a:ea typeface="+mj-ea"/>
              </a:defRPr>
            </a:lvl1pPr>
          </a:lstStyle>
          <a:p>
            <a:pPr>
              <a:defRPr/>
            </a:pPr>
            <a:endParaRPr lang="en-US" altLang="zh-CN"/>
          </a:p>
        </p:txBody>
      </p:sp>
      <p:sp>
        <p:nvSpPr>
          <p:cNvPr id="2127" name="Text Box 79"/>
          <p:cNvSpPr txBox="1">
            <a:spLocks noChangeArrowheads="1"/>
          </p:cNvSpPr>
          <p:nvPr/>
        </p:nvSpPr>
        <p:spPr bwMode="auto">
          <a:xfrm>
            <a:off x="-3846986" y="1330326"/>
            <a:ext cx="3703015" cy="1768475"/>
          </a:xfrm>
          <a:prstGeom prst="rect">
            <a:avLst/>
          </a:prstGeom>
          <a:noFill/>
          <a:ln w="9525" algn="ctr">
            <a:noFill/>
            <a:miter lim="800000"/>
            <a:headEnd/>
            <a:tailEnd/>
          </a:ln>
          <a:effectLst/>
        </p:spPr>
        <p:txBody>
          <a:bodyPr lIns="78345" tIns="39172" rIns="78345" bIns="39172">
            <a:spAutoFit/>
          </a:bodyPr>
          <a:lstStyle/>
          <a:p>
            <a:pPr algn="r" defTabSz="784225" eaLnBrk="0" hangingPunct="0">
              <a:lnSpc>
                <a:spcPct val="125000"/>
              </a:lnSpc>
              <a:defRPr/>
            </a:pPr>
            <a:r>
              <a:rPr lang="en-US" sz="1100" noProof="1">
                <a:solidFill>
                  <a:srgbClr val="FFFFFF"/>
                </a:solidFill>
                <a:latin typeface="FrutigerNext LT Regular" pitchFamily="34" charset="0"/>
                <a:ea typeface="ＭＳ Ｐゴシック" pitchFamily="34" charset="-128"/>
              </a:rPr>
              <a:t>Slide title</a:t>
            </a:r>
            <a:r>
              <a:rPr lang="en-US" altLang="zh-CN" sz="1100">
                <a:solidFill>
                  <a:srgbClr val="FFFFFF"/>
                </a:solidFill>
                <a:latin typeface="FrutigerNext LT Regular" pitchFamily="34" charset="0"/>
                <a:ea typeface="ＭＳ Ｐゴシック" pitchFamily="34" charset="-128"/>
              </a:rPr>
              <a:t> </a:t>
            </a:r>
            <a:r>
              <a:rPr lang="en-US" altLang="zh-CN" sz="1100">
                <a:solidFill>
                  <a:srgbClr val="FFFFFF"/>
                </a:solidFill>
                <a:latin typeface="FrutigerNext LT Regular" pitchFamily="34" charset="0"/>
                <a:ea typeface="华文细黑" pitchFamily="2" charset="-122"/>
              </a:rPr>
              <a:t>:40-47pt  </a:t>
            </a:r>
          </a:p>
          <a:p>
            <a:pPr algn="r" defTabSz="784225" eaLnBrk="0" hangingPunct="0">
              <a:lnSpc>
                <a:spcPct val="125000"/>
              </a:lnSpc>
              <a:defRPr/>
            </a:pPr>
            <a:r>
              <a:rPr lang="en-US" sz="1100" noProof="1">
                <a:solidFill>
                  <a:srgbClr val="FFFFFF"/>
                </a:solidFill>
                <a:latin typeface="FrutigerNext LT Regular" pitchFamily="34" charset="0"/>
                <a:ea typeface="ＭＳ Ｐゴシック" pitchFamily="34" charset="-128"/>
              </a:rPr>
              <a:t>Slide subtitle </a:t>
            </a:r>
            <a:r>
              <a:rPr lang="en-US" altLang="zh-CN" sz="1100">
                <a:solidFill>
                  <a:srgbClr val="FFFFFF"/>
                </a:solidFill>
                <a:latin typeface="FrutigerNext LT Regular" pitchFamily="34" charset="0"/>
                <a:ea typeface="华文细黑" pitchFamily="2" charset="-122"/>
              </a:rPr>
              <a:t>:26-30pt</a:t>
            </a:r>
          </a:p>
          <a:p>
            <a:pPr algn="r" defTabSz="784225" eaLnBrk="0" hangingPunct="0">
              <a:lnSpc>
                <a:spcPct val="125000"/>
              </a:lnSpc>
              <a:defRPr/>
            </a:pPr>
            <a:r>
              <a:rPr lang="en-US" altLang="zh-CN" sz="1100">
                <a:solidFill>
                  <a:srgbClr val="FFFFFF"/>
                </a:solidFill>
                <a:latin typeface="FrutigerNext LT Regular" pitchFamily="34" charset="0"/>
                <a:ea typeface="华文细黑" pitchFamily="2" charset="-122"/>
              </a:rPr>
              <a:t>Color::white</a:t>
            </a:r>
          </a:p>
          <a:p>
            <a:pPr algn="r" defTabSz="784225" eaLnBrk="0" hangingPunct="0">
              <a:lnSpc>
                <a:spcPct val="125000"/>
              </a:lnSpc>
              <a:defRPr/>
            </a:pPr>
            <a:r>
              <a:rPr lang="zh-CN" altLang="en-US" sz="1100">
                <a:solidFill>
                  <a:srgbClr val="FFFFFF"/>
                </a:solidFill>
                <a:latin typeface="FrutigerNext LT Regular" pitchFamily="34" charset="0"/>
                <a:ea typeface="ＭＳ Ｐゴシック" pitchFamily="34" charset="-128"/>
              </a:rPr>
              <a:t> </a:t>
            </a:r>
            <a:r>
              <a:rPr lang="en-US" altLang="zh-CN" sz="1100">
                <a:solidFill>
                  <a:srgbClr val="FFFFFF"/>
                </a:solidFill>
                <a:latin typeface="FrutigerNext LT Regular" pitchFamily="34" charset="0"/>
                <a:ea typeface="ＭＳ Ｐゴシック" pitchFamily="34" charset="-128"/>
              </a:rPr>
              <a:t>Corporate Font </a:t>
            </a:r>
            <a:r>
              <a:rPr lang="en-US" altLang="zh-CN" sz="1100">
                <a:solidFill>
                  <a:srgbClr val="FFFFFF"/>
                </a:solidFill>
                <a:latin typeface="FrutigerNext LT Regular" pitchFamily="34" charset="0"/>
                <a:ea typeface="华文细黑" pitchFamily="2" charset="-122"/>
              </a:rPr>
              <a:t>:</a:t>
            </a:r>
          </a:p>
          <a:p>
            <a:pPr algn="r" defTabSz="784225" eaLnBrk="0" hangingPunct="0">
              <a:lnSpc>
                <a:spcPct val="125000"/>
              </a:lnSpc>
              <a:defRPr/>
            </a:pPr>
            <a:r>
              <a:rPr lang="en-US" altLang="zh-CN" sz="1100">
                <a:solidFill>
                  <a:srgbClr val="FFFFFF"/>
                </a:solidFill>
                <a:latin typeface="FrutigerNext LT Regular" pitchFamily="34" charset="0"/>
                <a:ea typeface="华文细黑" pitchFamily="2" charset="-122"/>
              </a:rPr>
              <a:t>FrutigerNext LT Medium</a:t>
            </a:r>
          </a:p>
          <a:p>
            <a:pPr algn="r" defTabSz="784225" eaLnBrk="0" hangingPunct="0">
              <a:lnSpc>
                <a:spcPct val="125000"/>
              </a:lnSpc>
              <a:defRPr/>
            </a:pPr>
            <a:r>
              <a:rPr lang="en-US" altLang="zh-CN" sz="1100">
                <a:solidFill>
                  <a:srgbClr val="FFFFFF"/>
                </a:solidFill>
                <a:latin typeface="FrutigerNext LT Regular" pitchFamily="34" charset="0"/>
                <a:ea typeface="ＭＳ Ｐゴシック" pitchFamily="34" charset="-128"/>
              </a:rPr>
              <a:t>Font to be used by customers and </a:t>
            </a:r>
          </a:p>
          <a:p>
            <a:pPr algn="r" defTabSz="784225" eaLnBrk="0" hangingPunct="0">
              <a:lnSpc>
                <a:spcPct val="125000"/>
              </a:lnSpc>
              <a:defRPr/>
            </a:pPr>
            <a:r>
              <a:rPr lang="en-US" altLang="zh-CN" sz="1100">
                <a:solidFill>
                  <a:srgbClr val="FFFFFF"/>
                </a:solidFill>
                <a:latin typeface="FrutigerNext LT Regular" pitchFamily="34" charset="0"/>
                <a:ea typeface="ＭＳ Ｐゴシック" pitchFamily="34" charset="-128"/>
              </a:rPr>
              <a:t>partners </a:t>
            </a:r>
            <a:r>
              <a:rPr lang="en-US" altLang="zh-CN" sz="1100">
                <a:solidFill>
                  <a:srgbClr val="FFFFFF"/>
                </a:solidFill>
                <a:latin typeface="FrutigerNext LT Regular" pitchFamily="34" charset="0"/>
                <a:ea typeface="华文细黑" pitchFamily="2" charset="-122"/>
              </a:rPr>
              <a:t>: </a:t>
            </a:r>
          </a:p>
          <a:p>
            <a:pPr algn="r" defTabSz="784225" eaLnBrk="0" hangingPunct="0">
              <a:lnSpc>
                <a:spcPct val="125000"/>
              </a:lnSpc>
              <a:defRPr/>
            </a:pPr>
            <a:r>
              <a:rPr lang="en-US" altLang="zh-CN" sz="1100">
                <a:solidFill>
                  <a:srgbClr val="FFFFFF"/>
                </a:solidFill>
                <a:latin typeface="FrutigerNext LT Regular" pitchFamily="34" charset="0"/>
                <a:ea typeface="华文细黑" pitchFamily="2" charset="-122"/>
              </a:rPr>
              <a:t>Arial</a:t>
            </a:r>
          </a:p>
        </p:txBody>
      </p:sp>
      <p:grpSp>
        <p:nvGrpSpPr>
          <p:cNvPr id="10" name="组合 9"/>
          <p:cNvGrpSpPr/>
          <p:nvPr/>
        </p:nvGrpSpPr>
        <p:grpSpPr>
          <a:xfrm>
            <a:off x="876300" y="5608638"/>
            <a:ext cx="10440988" cy="835025"/>
            <a:chOff x="876300" y="5608638"/>
            <a:chExt cx="10440988" cy="835025"/>
          </a:xfrm>
        </p:grpSpPr>
        <p:sp>
          <p:nvSpPr>
            <p:cNvPr id="11" name="Text Box 5"/>
            <p:cNvSpPr txBox="1">
              <a:spLocks noChangeArrowheads="1"/>
            </p:cNvSpPr>
            <p:nvPr userDrawn="1"/>
          </p:nvSpPr>
          <p:spPr bwMode="auto">
            <a:xfrm>
              <a:off x="876300" y="6230938"/>
              <a:ext cx="2967038" cy="212725"/>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defRPr/>
              </a:pPr>
              <a:r>
                <a:rPr lang="en-US" altLang="zh-CN" sz="1400" dirty="0" smtClean="0">
                  <a:solidFill>
                    <a:srgbClr val="000000"/>
                  </a:solidFill>
                  <a:latin typeface="FrutigerNext LT Bold" pitchFamily="34" charset="0"/>
                  <a:ea typeface="MS PGothic" pitchFamily="34" charset="-128"/>
                </a:rPr>
                <a:t>HUAWEI TECHNOLOGIES CO., LTD.</a:t>
              </a:r>
            </a:p>
          </p:txBody>
        </p:sp>
        <p:pic>
          <p:nvPicPr>
            <p:cNvPr id="12" name="Picture 89" descr="Huawei logo"/>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483850" y="5608638"/>
              <a:ext cx="833438"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816" r:id="rId1"/>
  </p:sldLayoutIdLst>
  <p:transition xmlns:p14="http://schemas.microsoft.com/office/powerpoint/2010/main" advClick="0" advTm="8000">
    <p:fade thruBlk="1"/>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3200" b="1">
          <a:solidFill>
            <a:schemeClr val="bg1"/>
          </a:solidFill>
          <a:latin typeface="FrutigerNext LT Medium" pitchFamily="34" charset="0"/>
          <a:ea typeface="黑体" pitchFamily="49" charset="-122"/>
          <a:cs typeface="+mj-cs"/>
        </a:defRPr>
      </a:lvl1pPr>
      <a:lvl2pPr algn="l" rtl="0" eaLnBrk="0" fontAlgn="base" hangingPunct="0">
        <a:spcBef>
          <a:spcPct val="0"/>
        </a:spcBef>
        <a:spcAft>
          <a:spcPct val="0"/>
        </a:spcAft>
        <a:defRPr sz="3200" b="1">
          <a:solidFill>
            <a:schemeClr val="bg1"/>
          </a:solidFill>
          <a:latin typeface="FrutigerNext LT Medium" pitchFamily="34" charset="0"/>
          <a:ea typeface="黑体" pitchFamily="49" charset="-122"/>
          <a:cs typeface="宋体" charset="-122"/>
        </a:defRPr>
      </a:lvl2pPr>
      <a:lvl3pPr algn="l" rtl="0" eaLnBrk="0" fontAlgn="base" hangingPunct="0">
        <a:spcBef>
          <a:spcPct val="0"/>
        </a:spcBef>
        <a:spcAft>
          <a:spcPct val="0"/>
        </a:spcAft>
        <a:defRPr sz="3200" b="1">
          <a:solidFill>
            <a:schemeClr val="bg1"/>
          </a:solidFill>
          <a:latin typeface="FrutigerNext LT Medium" pitchFamily="34" charset="0"/>
          <a:ea typeface="黑体" pitchFamily="49" charset="-122"/>
          <a:cs typeface="宋体" charset="-122"/>
        </a:defRPr>
      </a:lvl3pPr>
      <a:lvl4pPr algn="l" rtl="0" eaLnBrk="0" fontAlgn="base" hangingPunct="0">
        <a:spcBef>
          <a:spcPct val="0"/>
        </a:spcBef>
        <a:spcAft>
          <a:spcPct val="0"/>
        </a:spcAft>
        <a:defRPr sz="3200" b="1">
          <a:solidFill>
            <a:schemeClr val="bg1"/>
          </a:solidFill>
          <a:latin typeface="FrutigerNext LT Medium" pitchFamily="34" charset="0"/>
          <a:ea typeface="黑体" pitchFamily="49" charset="-122"/>
          <a:cs typeface="宋体" charset="-122"/>
        </a:defRPr>
      </a:lvl4pPr>
      <a:lvl5pPr algn="l" rtl="0" eaLnBrk="0" fontAlgn="base" hangingPunct="0">
        <a:spcBef>
          <a:spcPct val="0"/>
        </a:spcBef>
        <a:spcAft>
          <a:spcPct val="0"/>
        </a:spcAft>
        <a:defRPr sz="3200" b="1">
          <a:solidFill>
            <a:schemeClr val="bg1"/>
          </a:solidFill>
          <a:latin typeface="FrutigerNext LT Medium" pitchFamily="34" charset="0"/>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spcBef>
          <a:spcPct val="20000"/>
        </a:spcBef>
        <a:spcAft>
          <a:spcPct val="0"/>
        </a:spcAft>
        <a:buClr>
          <a:srgbClr val="990000"/>
        </a:buClr>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Font typeface="FrutigerNext LT Medium" pitchFamily="34" charset="0"/>
        <a:buChar char="»"/>
        <a:defRPr>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600">
          <a:solidFill>
            <a:schemeClr val="tx1"/>
          </a:solidFill>
          <a:latin typeface="+mn-lt"/>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7" y="1268413"/>
            <a:ext cx="12193200" cy="2950753"/>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3299" y="1268414"/>
            <a:ext cx="3821876" cy="2950220"/>
          </a:xfrm>
          <a:prstGeom prst="rect">
            <a:avLst/>
          </a:prstGeom>
        </p:spPr>
      </p:pic>
      <p:sp>
        <p:nvSpPr>
          <p:cNvPr id="14" name="Text Box 7"/>
          <p:cNvSpPr txBox="1">
            <a:spLocks noChangeArrowheads="1"/>
          </p:cNvSpPr>
          <p:nvPr/>
        </p:nvSpPr>
        <p:spPr bwMode="auto">
          <a:xfrm>
            <a:off x="10149647" y="3795714"/>
            <a:ext cx="1269899" cy="246221"/>
          </a:xfrm>
          <a:prstGeom prst="rect">
            <a:avLst/>
          </a:prstGeom>
          <a:noFill/>
          <a:ln>
            <a:noFill/>
          </a:ln>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defRPr/>
            </a:pPr>
            <a:r>
              <a:rPr lang="en-US" altLang="zh-CN" sz="1000" dirty="0" smtClean="0">
                <a:solidFill>
                  <a:srgbClr val="FFFFFF"/>
                </a:solidFill>
                <a:latin typeface="FrutigerNext LT Bold" pitchFamily="34" charset="0"/>
                <a:ea typeface="MS PGothic" pitchFamily="34" charset="-128"/>
              </a:rPr>
              <a:t>www.huawei.com</a:t>
            </a:r>
          </a:p>
        </p:txBody>
      </p:sp>
      <p:sp>
        <p:nvSpPr>
          <p:cNvPr id="3076" name="Rectangle 8"/>
          <p:cNvSpPr>
            <a:spLocks noGrp="1" noChangeArrowheads="1"/>
          </p:cNvSpPr>
          <p:nvPr>
            <p:ph type="title"/>
          </p:nvPr>
        </p:nvSpPr>
        <p:spPr bwMode="auto">
          <a:xfrm>
            <a:off x="876300" y="4508500"/>
            <a:ext cx="7873934" cy="579438"/>
          </a:xfrm>
          <a:prstGeom prst="rect">
            <a:avLst/>
          </a:prstGeom>
          <a:noFill/>
          <a:ln w="9525" algn="ctr">
            <a:noFill/>
            <a:miter lim="800000"/>
            <a:headEnd/>
            <a:tailEnd/>
          </a:ln>
        </p:spPr>
        <p:txBody>
          <a:bodyPr vert="horz" wrap="square" lIns="0" tIns="45720" rIns="91440" bIns="45720" numCol="1" anchor="t" anchorCtr="0" compatLnSpc="1">
            <a:prstTxWarp prst="textNoShape">
              <a:avLst/>
            </a:prstTxWarp>
            <a:spAutoFit/>
          </a:bodyPr>
          <a:lstStyle/>
          <a:p>
            <a:pPr lvl="0"/>
            <a:r>
              <a:rPr lang="en-US" altLang="zh-CN" smtClean="0"/>
              <a:t>Click to edit Master title style</a:t>
            </a:r>
            <a:endParaRPr lang="zh-CN" altLang="en-US" smtClean="0"/>
          </a:p>
        </p:txBody>
      </p:sp>
      <p:sp>
        <p:nvSpPr>
          <p:cNvPr id="85" name="Rectangle 19"/>
          <p:cNvSpPr>
            <a:spLocks noGrp="1" noChangeArrowheads="1"/>
          </p:cNvSpPr>
          <p:nvPr>
            <p:ph type="dt" sz="quarter" idx="2"/>
          </p:nvPr>
        </p:nvSpPr>
        <p:spPr bwMode="auto">
          <a:xfrm>
            <a:off x="876300" y="479426"/>
            <a:ext cx="2845541" cy="215444"/>
          </a:xfrm>
          <a:prstGeom prst="rect">
            <a:avLst/>
          </a:prstGeom>
          <a:noFill/>
          <a:ln>
            <a:noFill/>
          </a:ln>
          <a:effectLst/>
          <a:extLst/>
        </p:spPr>
        <p:txBody>
          <a:bodyPr vert="horz" wrap="square" lIns="0" tIns="0" rIns="0" bIns="0" numCol="1" anchor="t" anchorCtr="0" compatLnSpc="1">
            <a:prstTxWarp prst="textNoShape">
              <a:avLst/>
            </a:prstTxWarp>
            <a:spAutoFit/>
          </a:bodyPr>
          <a:lstStyle>
            <a:lvl1pPr>
              <a:defRPr sz="1400">
                <a:latin typeface="+mn-lt"/>
                <a:ea typeface="+mj-ea"/>
              </a:defRPr>
            </a:lvl1pPr>
          </a:lstStyle>
          <a:p>
            <a:pPr>
              <a:defRPr/>
            </a:pPr>
            <a:endParaRPr lang="en-US" altLang="zh-CN"/>
          </a:p>
        </p:txBody>
      </p:sp>
      <p:sp>
        <p:nvSpPr>
          <p:cNvPr id="5200" name="Text Box 80"/>
          <p:cNvSpPr txBox="1">
            <a:spLocks noChangeArrowheads="1"/>
          </p:cNvSpPr>
          <p:nvPr/>
        </p:nvSpPr>
        <p:spPr bwMode="auto">
          <a:xfrm>
            <a:off x="-3846986" y="1330326"/>
            <a:ext cx="3703015" cy="1768475"/>
          </a:xfrm>
          <a:prstGeom prst="rect">
            <a:avLst/>
          </a:prstGeom>
          <a:noFill/>
          <a:ln w="9525" algn="ctr">
            <a:noFill/>
            <a:miter lim="800000"/>
            <a:headEnd/>
            <a:tailEnd/>
          </a:ln>
          <a:effectLst/>
        </p:spPr>
        <p:txBody>
          <a:bodyPr lIns="78345" tIns="39172" rIns="78345" bIns="39172">
            <a:spAutoFit/>
          </a:bodyPr>
          <a:lstStyle/>
          <a:p>
            <a:pPr algn="r" defTabSz="784225" eaLnBrk="0" hangingPunct="0">
              <a:lnSpc>
                <a:spcPct val="125000"/>
              </a:lnSpc>
              <a:defRPr/>
            </a:pPr>
            <a:r>
              <a:rPr lang="en-US" sz="1100" noProof="1">
                <a:solidFill>
                  <a:srgbClr val="FFFFFF"/>
                </a:solidFill>
                <a:latin typeface="FrutigerNext LT Regular" pitchFamily="34" charset="0"/>
                <a:ea typeface="ＭＳ Ｐゴシック" pitchFamily="34" charset="-128"/>
              </a:rPr>
              <a:t>Slide title</a:t>
            </a:r>
            <a:r>
              <a:rPr lang="en-US" altLang="zh-CN" sz="1100">
                <a:solidFill>
                  <a:srgbClr val="FFFFFF"/>
                </a:solidFill>
                <a:latin typeface="FrutigerNext LT Regular" pitchFamily="34" charset="0"/>
                <a:ea typeface="ＭＳ Ｐゴシック" pitchFamily="34" charset="-128"/>
              </a:rPr>
              <a:t> </a:t>
            </a:r>
            <a:r>
              <a:rPr lang="en-US" altLang="zh-CN" sz="1100">
                <a:solidFill>
                  <a:srgbClr val="FFFFFF"/>
                </a:solidFill>
                <a:latin typeface="FrutigerNext LT Regular" pitchFamily="34" charset="0"/>
                <a:ea typeface="华文细黑" pitchFamily="2" charset="-122"/>
              </a:rPr>
              <a:t>:40-47pt  </a:t>
            </a:r>
          </a:p>
          <a:p>
            <a:pPr algn="r" defTabSz="784225" eaLnBrk="0" hangingPunct="0">
              <a:lnSpc>
                <a:spcPct val="125000"/>
              </a:lnSpc>
              <a:defRPr/>
            </a:pPr>
            <a:r>
              <a:rPr lang="en-US" sz="1100" noProof="1">
                <a:solidFill>
                  <a:srgbClr val="FFFFFF"/>
                </a:solidFill>
                <a:latin typeface="FrutigerNext LT Regular" pitchFamily="34" charset="0"/>
                <a:ea typeface="ＭＳ Ｐゴシック" pitchFamily="34" charset="-128"/>
              </a:rPr>
              <a:t>Slide subtitle </a:t>
            </a:r>
            <a:r>
              <a:rPr lang="en-US" altLang="zh-CN" sz="1100">
                <a:solidFill>
                  <a:srgbClr val="FFFFFF"/>
                </a:solidFill>
                <a:latin typeface="FrutigerNext LT Regular" pitchFamily="34" charset="0"/>
                <a:ea typeface="华文细黑" pitchFamily="2" charset="-122"/>
              </a:rPr>
              <a:t>:26-30pt</a:t>
            </a:r>
          </a:p>
          <a:p>
            <a:pPr algn="r" defTabSz="784225" eaLnBrk="0" hangingPunct="0">
              <a:lnSpc>
                <a:spcPct val="125000"/>
              </a:lnSpc>
              <a:defRPr/>
            </a:pPr>
            <a:r>
              <a:rPr lang="en-US" altLang="zh-CN" sz="1100">
                <a:solidFill>
                  <a:srgbClr val="FFFFFF"/>
                </a:solidFill>
                <a:latin typeface="FrutigerNext LT Regular" pitchFamily="34" charset="0"/>
                <a:ea typeface="华文细黑" pitchFamily="2" charset="-122"/>
              </a:rPr>
              <a:t>Color::white</a:t>
            </a:r>
          </a:p>
          <a:p>
            <a:pPr algn="r" defTabSz="784225" eaLnBrk="0" hangingPunct="0">
              <a:lnSpc>
                <a:spcPct val="125000"/>
              </a:lnSpc>
              <a:defRPr/>
            </a:pPr>
            <a:r>
              <a:rPr lang="zh-CN" altLang="en-US" sz="1100">
                <a:solidFill>
                  <a:srgbClr val="FFFFFF"/>
                </a:solidFill>
                <a:latin typeface="FrutigerNext LT Regular" pitchFamily="34" charset="0"/>
                <a:ea typeface="ＭＳ Ｐゴシック" pitchFamily="34" charset="-128"/>
              </a:rPr>
              <a:t> </a:t>
            </a:r>
            <a:r>
              <a:rPr lang="en-US" altLang="zh-CN" sz="1100">
                <a:solidFill>
                  <a:srgbClr val="FFFFFF"/>
                </a:solidFill>
                <a:latin typeface="FrutigerNext LT Regular" pitchFamily="34" charset="0"/>
                <a:ea typeface="ＭＳ Ｐゴシック" pitchFamily="34" charset="-128"/>
              </a:rPr>
              <a:t>Corporate Font </a:t>
            </a:r>
            <a:r>
              <a:rPr lang="en-US" altLang="zh-CN" sz="1100">
                <a:solidFill>
                  <a:srgbClr val="FFFFFF"/>
                </a:solidFill>
                <a:latin typeface="FrutigerNext LT Regular" pitchFamily="34" charset="0"/>
                <a:ea typeface="华文细黑" pitchFamily="2" charset="-122"/>
              </a:rPr>
              <a:t>:</a:t>
            </a:r>
          </a:p>
          <a:p>
            <a:pPr algn="r" defTabSz="784225" eaLnBrk="0" hangingPunct="0">
              <a:lnSpc>
                <a:spcPct val="125000"/>
              </a:lnSpc>
              <a:defRPr/>
            </a:pPr>
            <a:r>
              <a:rPr lang="en-US" altLang="zh-CN" sz="1100">
                <a:solidFill>
                  <a:srgbClr val="FFFFFF"/>
                </a:solidFill>
                <a:latin typeface="FrutigerNext LT Regular" pitchFamily="34" charset="0"/>
                <a:ea typeface="华文细黑" pitchFamily="2" charset="-122"/>
              </a:rPr>
              <a:t>FrutigerNext LT Medium</a:t>
            </a:r>
          </a:p>
          <a:p>
            <a:pPr algn="r" defTabSz="784225" eaLnBrk="0" hangingPunct="0">
              <a:lnSpc>
                <a:spcPct val="125000"/>
              </a:lnSpc>
              <a:defRPr/>
            </a:pPr>
            <a:r>
              <a:rPr lang="en-US" altLang="zh-CN" sz="1100">
                <a:solidFill>
                  <a:srgbClr val="FFFFFF"/>
                </a:solidFill>
                <a:latin typeface="FrutigerNext LT Regular" pitchFamily="34" charset="0"/>
                <a:ea typeface="ＭＳ Ｐゴシック" pitchFamily="34" charset="-128"/>
              </a:rPr>
              <a:t>Font to be used by customers and </a:t>
            </a:r>
          </a:p>
          <a:p>
            <a:pPr algn="r" defTabSz="784225" eaLnBrk="0" hangingPunct="0">
              <a:lnSpc>
                <a:spcPct val="125000"/>
              </a:lnSpc>
              <a:defRPr/>
            </a:pPr>
            <a:r>
              <a:rPr lang="en-US" altLang="zh-CN" sz="1100">
                <a:solidFill>
                  <a:srgbClr val="FFFFFF"/>
                </a:solidFill>
                <a:latin typeface="FrutigerNext LT Regular" pitchFamily="34" charset="0"/>
                <a:ea typeface="ＭＳ Ｐゴシック" pitchFamily="34" charset="-128"/>
              </a:rPr>
              <a:t>partners </a:t>
            </a:r>
            <a:r>
              <a:rPr lang="en-US" altLang="zh-CN" sz="1100">
                <a:solidFill>
                  <a:srgbClr val="FFFFFF"/>
                </a:solidFill>
                <a:latin typeface="FrutigerNext LT Regular" pitchFamily="34" charset="0"/>
                <a:ea typeface="华文细黑" pitchFamily="2" charset="-122"/>
              </a:rPr>
              <a:t>: </a:t>
            </a:r>
          </a:p>
          <a:p>
            <a:pPr algn="r" defTabSz="784225" eaLnBrk="0" hangingPunct="0">
              <a:lnSpc>
                <a:spcPct val="125000"/>
              </a:lnSpc>
              <a:defRPr/>
            </a:pPr>
            <a:r>
              <a:rPr lang="en-US" altLang="zh-CN" sz="1100">
                <a:solidFill>
                  <a:srgbClr val="FFFFFF"/>
                </a:solidFill>
                <a:latin typeface="FrutigerNext LT Regular" pitchFamily="34" charset="0"/>
                <a:ea typeface="华文细黑" pitchFamily="2" charset="-122"/>
              </a:rPr>
              <a:t>Arial</a:t>
            </a:r>
          </a:p>
        </p:txBody>
      </p:sp>
      <p:grpSp>
        <p:nvGrpSpPr>
          <p:cNvPr id="15" name="组合 14"/>
          <p:cNvGrpSpPr/>
          <p:nvPr/>
        </p:nvGrpSpPr>
        <p:grpSpPr>
          <a:xfrm>
            <a:off x="876300" y="5608638"/>
            <a:ext cx="10440988" cy="835025"/>
            <a:chOff x="876300" y="5608638"/>
            <a:chExt cx="10440988" cy="835025"/>
          </a:xfrm>
        </p:grpSpPr>
        <p:sp>
          <p:nvSpPr>
            <p:cNvPr id="16" name="Text Box 5"/>
            <p:cNvSpPr txBox="1">
              <a:spLocks noChangeArrowheads="1"/>
            </p:cNvSpPr>
            <p:nvPr userDrawn="1"/>
          </p:nvSpPr>
          <p:spPr bwMode="auto">
            <a:xfrm>
              <a:off x="876300" y="6230938"/>
              <a:ext cx="2967038" cy="212725"/>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defRPr/>
              </a:pPr>
              <a:r>
                <a:rPr lang="en-US" altLang="zh-CN" sz="1400" dirty="0" smtClean="0">
                  <a:solidFill>
                    <a:srgbClr val="000000"/>
                  </a:solidFill>
                  <a:latin typeface="FrutigerNext LT Bold" pitchFamily="34" charset="0"/>
                  <a:ea typeface="MS PGothic" pitchFamily="34" charset="-128"/>
                </a:rPr>
                <a:t>HUAWEI TECHNOLOGIES CO., LTD.</a:t>
              </a:r>
            </a:p>
          </p:txBody>
        </p:sp>
        <p:pic>
          <p:nvPicPr>
            <p:cNvPr id="17" name="Picture 89" descr="Huawei logo"/>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483850" y="5608638"/>
              <a:ext cx="833438"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817" r:id="rId1"/>
  </p:sldLayoutIdLst>
  <p:transition xmlns:p14="http://schemas.microsoft.com/office/powerpoint/2010/main" advClick="0" advTm="8000">
    <p:fade thruBlk="1"/>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3200" b="1">
          <a:solidFill>
            <a:schemeClr val="tx1"/>
          </a:solidFill>
          <a:latin typeface="FrutigerNext LT Medium" pitchFamily="34" charset="0"/>
          <a:ea typeface="黑体" pitchFamily="49" charset="-122"/>
          <a:cs typeface="+mj-cs"/>
        </a:defRPr>
      </a:lvl1pPr>
      <a:lvl2pPr algn="l" rtl="0" eaLnBrk="0" fontAlgn="base" hangingPunct="0">
        <a:spcBef>
          <a:spcPct val="0"/>
        </a:spcBef>
        <a:spcAft>
          <a:spcPct val="0"/>
        </a:spcAft>
        <a:defRPr sz="3200" b="1">
          <a:solidFill>
            <a:schemeClr val="tx1"/>
          </a:solidFill>
          <a:latin typeface="FrutigerNext LT Medium" pitchFamily="34" charset="0"/>
          <a:ea typeface="黑体" pitchFamily="49" charset="-122"/>
          <a:cs typeface="宋体" charset="-122"/>
        </a:defRPr>
      </a:lvl2pPr>
      <a:lvl3pPr algn="l" rtl="0" eaLnBrk="0" fontAlgn="base" hangingPunct="0">
        <a:spcBef>
          <a:spcPct val="0"/>
        </a:spcBef>
        <a:spcAft>
          <a:spcPct val="0"/>
        </a:spcAft>
        <a:defRPr sz="3200" b="1">
          <a:solidFill>
            <a:schemeClr val="tx1"/>
          </a:solidFill>
          <a:latin typeface="FrutigerNext LT Medium" pitchFamily="34" charset="0"/>
          <a:ea typeface="黑体" pitchFamily="49" charset="-122"/>
          <a:cs typeface="宋体" charset="-122"/>
        </a:defRPr>
      </a:lvl3pPr>
      <a:lvl4pPr algn="l" rtl="0" eaLnBrk="0" fontAlgn="base" hangingPunct="0">
        <a:spcBef>
          <a:spcPct val="0"/>
        </a:spcBef>
        <a:spcAft>
          <a:spcPct val="0"/>
        </a:spcAft>
        <a:defRPr sz="3200" b="1">
          <a:solidFill>
            <a:schemeClr val="tx1"/>
          </a:solidFill>
          <a:latin typeface="FrutigerNext LT Medium" pitchFamily="34" charset="0"/>
          <a:ea typeface="黑体" pitchFamily="49" charset="-122"/>
          <a:cs typeface="宋体" charset="-122"/>
        </a:defRPr>
      </a:lvl4pPr>
      <a:lvl5pPr algn="l" rtl="0" eaLnBrk="0" fontAlgn="base" hangingPunct="0">
        <a:spcBef>
          <a:spcPct val="0"/>
        </a:spcBef>
        <a:spcAft>
          <a:spcPct val="0"/>
        </a:spcAft>
        <a:defRPr sz="3200" b="1">
          <a:solidFill>
            <a:schemeClr val="tx1"/>
          </a:solidFill>
          <a:latin typeface="FrutigerNext LT Medium" pitchFamily="34" charset="0"/>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spcBef>
          <a:spcPct val="20000"/>
        </a:spcBef>
        <a:spcAft>
          <a:spcPct val="0"/>
        </a:spcAft>
        <a:buClr>
          <a:srgbClr val="990000"/>
        </a:buClr>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Font typeface="FrutigerNext LT Medium" pitchFamily="34" charset="0"/>
        <a:buChar char="»"/>
        <a:defRPr>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600">
          <a:solidFill>
            <a:schemeClr val="tx1"/>
          </a:solidFill>
          <a:latin typeface="+mn-lt"/>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bwMode="auto">
          <a:xfrm>
            <a:off x="876300" y="4508500"/>
            <a:ext cx="8066600" cy="579438"/>
          </a:xfrm>
          <a:prstGeom prst="rect">
            <a:avLst/>
          </a:prstGeom>
          <a:noFill/>
          <a:ln w="9525" algn="ctr">
            <a:noFill/>
            <a:miter lim="800000"/>
            <a:headEnd/>
            <a:tailEnd/>
          </a:ln>
        </p:spPr>
        <p:txBody>
          <a:bodyPr vert="horz" wrap="square" lIns="0" tIns="45720" rIns="91440" bIns="45720" numCol="1" anchor="t" anchorCtr="0" compatLnSpc="1">
            <a:prstTxWarp prst="textNoShape">
              <a:avLst/>
            </a:prstTxWarp>
            <a:spAutoFit/>
          </a:bodyPr>
          <a:lstStyle/>
          <a:p>
            <a:pPr lvl="0"/>
            <a:r>
              <a:rPr lang="en-US" altLang="zh-CN" smtClean="0"/>
              <a:t>Click to edit Master title style</a:t>
            </a:r>
            <a:endParaRPr lang="zh-CN" altLang="en-US" smtClean="0"/>
          </a:p>
        </p:txBody>
      </p:sp>
      <p:sp>
        <p:nvSpPr>
          <p:cNvPr id="85" name="Rectangle 19"/>
          <p:cNvSpPr>
            <a:spLocks noGrp="1" noChangeArrowheads="1"/>
          </p:cNvSpPr>
          <p:nvPr>
            <p:ph type="dt" sz="quarter" idx="2"/>
          </p:nvPr>
        </p:nvSpPr>
        <p:spPr bwMode="auto">
          <a:xfrm>
            <a:off x="876300" y="476251"/>
            <a:ext cx="2845541" cy="215444"/>
          </a:xfrm>
          <a:prstGeom prst="rect">
            <a:avLst/>
          </a:prstGeom>
          <a:noFill/>
          <a:ln>
            <a:noFill/>
          </a:ln>
          <a:effectLst/>
          <a:extLst/>
        </p:spPr>
        <p:txBody>
          <a:bodyPr vert="horz" wrap="square" lIns="0" tIns="0" rIns="0" bIns="0" numCol="1" anchor="t" anchorCtr="0" compatLnSpc="1">
            <a:prstTxWarp prst="textNoShape">
              <a:avLst/>
            </a:prstTxWarp>
            <a:spAutoFit/>
          </a:bodyPr>
          <a:lstStyle>
            <a:lvl1pPr>
              <a:defRPr sz="1400">
                <a:latin typeface="Arial" charset="0"/>
                <a:ea typeface="黑体" pitchFamily="49" charset="-122"/>
              </a:defRPr>
            </a:lvl1pPr>
          </a:lstStyle>
          <a:p>
            <a:pPr>
              <a:defRPr/>
            </a:pPr>
            <a:endParaRPr lang="en-US" altLang="zh-CN"/>
          </a:p>
        </p:txBody>
      </p:sp>
      <p:sp>
        <p:nvSpPr>
          <p:cNvPr id="6224" name="Text Box 80"/>
          <p:cNvSpPr txBox="1">
            <a:spLocks noChangeArrowheads="1"/>
          </p:cNvSpPr>
          <p:nvPr/>
        </p:nvSpPr>
        <p:spPr bwMode="auto">
          <a:xfrm>
            <a:off x="-3846986" y="1330326"/>
            <a:ext cx="3703015" cy="1768475"/>
          </a:xfrm>
          <a:prstGeom prst="rect">
            <a:avLst/>
          </a:prstGeom>
          <a:noFill/>
          <a:ln w="9525" algn="ctr">
            <a:noFill/>
            <a:miter lim="800000"/>
            <a:headEnd/>
            <a:tailEnd/>
          </a:ln>
          <a:effectLst/>
        </p:spPr>
        <p:txBody>
          <a:bodyPr lIns="78345" tIns="39172" rIns="78345" bIns="39172">
            <a:spAutoFit/>
          </a:bodyPr>
          <a:lstStyle/>
          <a:p>
            <a:pPr algn="r" defTabSz="784225" eaLnBrk="0" hangingPunct="0">
              <a:lnSpc>
                <a:spcPct val="125000"/>
              </a:lnSpc>
              <a:defRPr/>
            </a:pPr>
            <a:r>
              <a:rPr lang="en-US" sz="1100" noProof="1">
                <a:solidFill>
                  <a:srgbClr val="FFFFFF"/>
                </a:solidFill>
                <a:latin typeface="FrutigerNext LT Regular" pitchFamily="34" charset="0"/>
                <a:ea typeface="ＭＳ Ｐゴシック" pitchFamily="34" charset="-128"/>
              </a:rPr>
              <a:t>Slide title</a:t>
            </a:r>
            <a:r>
              <a:rPr lang="en-US" altLang="zh-CN" sz="1100">
                <a:solidFill>
                  <a:srgbClr val="FFFFFF"/>
                </a:solidFill>
                <a:latin typeface="FrutigerNext LT Regular" pitchFamily="34" charset="0"/>
                <a:ea typeface="ＭＳ Ｐゴシック" pitchFamily="34" charset="-128"/>
              </a:rPr>
              <a:t> </a:t>
            </a:r>
            <a:r>
              <a:rPr lang="en-US" altLang="zh-CN" sz="1100">
                <a:solidFill>
                  <a:srgbClr val="FFFFFF"/>
                </a:solidFill>
                <a:latin typeface="FrutigerNext LT Regular" pitchFamily="34" charset="0"/>
                <a:ea typeface="华文细黑" pitchFamily="2" charset="-122"/>
              </a:rPr>
              <a:t>:40-47pt  </a:t>
            </a:r>
          </a:p>
          <a:p>
            <a:pPr algn="r" defTabSz="784225" eaLnBrk="0" hangingPunct="0">
              <a:lnSpc>
                <a:spcPct val="125000"/>
              </a:lnSpc>
              <a:defRPr/>
            </a:pPr>
            <a:r>
              <a:rPr lang="en-US" sz="1100" noProof="1">
                <a:solidFill>
                  <a:srgbClr val="FFFFFF"/>
                </a:solidFill>
                <a:latin typeface="FrutigerNext LT Regular" pitchFamily="34" charset="0"/>
                <a:ea typeface="ＭＳ Ｐゴシック" pitchFamily="34" charset="-128"/>
              </a:rPr>
              <a:t>Slide subtitle </a:t>
            </a:r>
            <a:r>
              <a:rPr lang="en-US" altLang="zh-CN" sz="1100">
                <a:solidFill>
                  <a:srgbClr val="FFFFFF"/>
                </a:solidFill>
                <a:latin typeface="FrutigerNext LT Regular" pitchFamily="34" charset="0"/>
                <a:ea typeface="华文细黑" pitchFamily="2" charset="-122"/>
              </a:rPr>
              <a:t>:26-30pt</a:t>
            </a:r>
          </a:p>
          <a:p>
            <a:pPr algn="r" defTabSz="784225" eaLnBrk="0" hangingPunct="0">
              <a:lnSpc>
                <a:spcPct val="125000"/>
              </a:lnSpc>
              <a:defRPr/>
            </a:pPr>
            <a:r>
              <a:rPr lang="en-US" altLang="zh-CN" sz="1100">
                <a:solidFill>
                  <a:srgbClr val="FFFFFF"/>
                </a:solidFill>
                <a:latin typeface="FrutigerNext LT Regular" pitchFamily="34" charset="0"/>
                <a:ea typeface="华文细黑" pitchFamily="2" charset="-122"/>
              </a:rPr>
              <a:t>Color::white</a:t>
            </a:r>
          </a:p>
          <a:p>
            <a:pPr algn="r" defTabSz="784225" eaLnBrk="0" hangingPunct="0">
              <a:lnSpc>
                <a:spcPct val="125000"/>
              </a:lnSpc>
              <a:defRPr/>
            </a:pPr>
            <a:r>
              <a:rPr lang="zh-CN" altLang="en-US" sz="1100">
                <a:solidFill>
                  <a:srgbClr val="FFFFFF"/>
                </a:solidFill>
                <a:latin typeface="FrutigerNext LT Regular" pitchFamily="34" charset="0"/>
                <a:ea typeface="ＭＳ Ｐゴシック" pitchFamily="34" charset="-128"/>
              </a:rPr>
              <a:t> </a:t>
            </a:r>
            <a:r>
              <a:rPr lang="en-US" altLang="zh-CN" sz="1100">
                <a:solidFill>
                  <a:srgbClr val="FFFFFF"/>
                </a:solidFill>
                <a:latin typeface="FrutigerNext LT Regular" pitchFamily="34" charset="0"/>
                <a:ea typeface="ＭＳ Ｐゴシック" pitchFamily="34" charset="-128"/>
              </a:rPr>
              <a:t>Corporate Font </a:t>
            </a:r>
            <a:r>
              <a:rPr lang="en-US" altLang="zh-CN" sz="1100">
                <a:solidFill>
                  <a:srgbClr val="FFFFFF"/>
                </a:solidFill>
                <a:latin typeface="FrutigerNext LT Regular" pitchFamily="34" charset="0"/>
                <a:ea typeface="华文细黑" pitchFamily="2" charset="-122"/>
              </a:rPr>
              <a:t>:</a:t>
            </a:r>
          </a:p>
          <a:p>
            <a:pPr algn="r" defTabSz="784225" eaLnBrk="0" hangingPunct="0">
              <a:lnSpc>
                <a:spcPct val="125000"/>
              </a:lnSpc>
              <a:defRPr/>
            </a:pPr>
            <a:r>
              <a:rPr lang="en-US" altLang="zh-CN" sz="1100">
                <a:solidFill>
                  <a:srgbClr val="FFFFFF"/>
                </a:solidFill>
                <a:latin typeface="FrutigerNext LT Regular" pitchFamily="34" charset="0"/>
                <a:ea typeface="华文细黑" pitchFamily="2" charset="-122"/>
              </a:rPr>
              <a:t>FrutigerNext LT Medium</a:t>
            </a:r>
          </a:p>
          <a:p>
            <a:pPr algn="r" defTabSz="784225" eaLnBrk="0" hangingPunct="0">
              <a:lnSpc>
                <a:spcPct val="125000"/>
              </a:lnSpc>
              <a:defRPr/>
            </a:pPr>
            <a:r>
              <a:rPr lang="en-US" altLang="zh-CN" sz="1100">
                <a:solidFill>
                  <a:srgbClr val="FFFFFF"/>
                </a:solidFill>
                <a:latin typeface="FrutigerNext LT Regular" pitchFamily="34" charset="0"/>
                <a:ea typeface="ＭＳ Ｐゴシック" pitchFamily="34" charset="-128"/>
              </a:rPr>
              <a:t>Font to be used by customers and </a:t>
            </a:r>
          </a:p>
          <a:p>
            <a:pPr algn="r" defTabSz="784225" eaLnBrk="0" hangingPunct="0">
              <a:lnSpc>
                <a:spcPct val="125000"/>
              </a:lnSpc>
              <a:defRPr/>
            </a:pPr>
            <a:r>
              <a:rPr lang="en-US" altLang="zh-CN" sz="1100">
                <a:solidFill>
                  <a:srgbClr val="FFFFFF"/>
                </a:solidFill>
                <a:latin typeface="FrutigerNext LT Regular" pitchFamily="34" charset="0"/>
                <a:ea typeface="ＭＳ Ｐゴシック" pitchFamily="34" charset="-128"/>
              </a:rPr>
              <a:t>partners </a:t>
            </a:r>
            <a:r>
              <a:rPr lang="en-US" altLang="zh-CN" sz="1100">
                <a:solidFill>
                  <a:srgbClr val="FFFFFF"/>
                </a:solidFill>
                <a:latin typeface="FrutigerNext LT Regular" pitchFamily="34" charset="0"/>
                <a:ea typeface="华文细黑" pitchFamily="2" charset="-122"/>
              </a:rPr>
              <a:t>: </a:t>
            </a:r>
          </a:p>
          <a:p>
            <a:pPr algn="r" defTabSz="784225" eaLnBrk="0" hangingPunct="0">
              <a:lnSpc>
                <a:spcPct val="125000"/>
              </a:lnSpc>
              <a:defRPr/>
            </a:pPr>
            <a:r>
              <a:rPr lang="en-US" altLang="zh-CN" sz="1100">
                <a:solidFill>
                  <a:srgbClr val="FFFFFF"/>
                </a:solidFill>
                <a:latin typeface="FrutigerNext LT Regular" pitchFamily="34" charset="0"/>
                <a:ea typeface="华文细黑" pitchFamily="2" charset="-122"/>
              </a:rPr>
              <a:t>Arial</a:t>
            </a:r>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7" y="1268413"/>
            <a:ext cx="12193200" cy="2950753"/>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3299" y="1268414"/>
            <a:ext cx="3821876" cy="2950220"/>
          </a:xfrm>
          <a:prstGeom prst="rect">
            <a:avLst/>
          </a:prstGeom>
        </p:spPr>
      </p:pic>
      <p:sp>
        <p:nvSpPr>
          <p:cNvPr id="13" name="Text Box 7"/>
          <p:cNvSpPr txBox="1">
            <a:spLocks noChangeArrowheads="1"/>
          </p:cNvSpPr>
          <p:nvPr/>
        </p:nvSpPr>
        <p:spPr bwMode="auto">
          <a:xfrm>
            <a:off x="10149647" y="3795714"/>
            <a:ext cx="1269899" cy="246221"/>
          </a:xfrm>
          <a:prstGeom prst="rect">
            <a:avLst/>
          </a:prstGeom>
          <a:noFill/>
          <a:ln>
            <a:noFill/>
          </a:ln>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defRPr/>
            </a:pPr>
            <a:r>
              <a:rPr lang="en-US" altLang="zh-CN" sz="1000" dirty="0" smtClean="0">
                <a:solidFill>
                  <a:srgbClr val="FFFFFF"/>
                </a:solidFill>
                <a:latin typeface="FrutigerNext LT Bold" pitchFamily="34" charset="0"/>
                <a:ea typeface="MS PGothic" pitchFamily="34" charset="-128"/>
              </a:rPr>
              <a:t>www.huawei.com</a:t>
            </a:r>
          </a:p>
        </p:txBody>
      </p:sp>
      <p:grpSp>
        <p:nvGrpSpPr>
          <p:cNvPr id="16" name="组合 15"/>
          <p:cNvGrpSpPr/>
          <p:nvPr/>
        </p:nvGrpSpPr>
        <p:grpSpPr>
          <a:xfrm>
            <a:off x="876300" y="5608638"/>
            <a:ext cx="10440988" cy="835025"/>
            <a:chOff x="876300" y="5608638"/>
            <a:chExt cx="10440988" cy="835025"/>
          </a:xfrm>
        </p:grpSpPr>
        <p:sp>
          <p:nvSpPr>
            <p:cNvPr id="17" name="Text Box 5"/>
            <p:cNvSpPr txBox="1">
              <a:spLocks noChangeArrowheads="1"/>
            </p:cNvSpPr>
            <p:nvPr userDrawn="1"/>
          </p:nvSpPr>
          <p:spPr bwMode="auto">
            <a:xfrm>
              <a:off x="876300" y="6230938"/>
              <a:ext cx="2967038" cy="212725"/>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defRPr/>
              </a:pPr>
              <a:r>
                <a:rPr lang="en-US" altLang="zh-CN" sz="1400" dirty="0" smtClean="0">
                  <a:solidFill>
                    <a:srgbClr val="000000"/>
                  </a:solidFill>
                  <a:latin typeface="FrutigerNext LT Bold" pitchFamily="34" charset="0"/>
                  <a:ea typeface="MS PGothic" pitchFamily="34" charset="-128"/>
                </a:rPr>
                <a:t>HUAWEI TECHNOLOGIES CO., LTD.</a:t>
              </a:r>
            </a:p>
          </p:txBody>
        </p:sp>
        <p:pic>
          <p:nvPicPr>
            <p:cNvPr id="18" name="Picture 89" descr="Huawei logo"/>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483850" y="5608638"/>
              <a:ext cx="833438"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818" r:id="rId1"/>
  </p:sldLayoutIdLst>
  <p:transition xmlns:p14="http://schemas.microsoft.com/office/powerpoint/2010/main" advClick="0" advTm="8000">
    <p:fade thruBlk="1"/>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3200" b="1">
          <a:solidFill>
            <a:schemeClr val="tx1"/>
          </a:solidFill>
          <a:latin typeface="FrutigerNext LT Medium" pitchFamily="34" charset="0"/>
          <a:ea typeface="黑体" pitchFamily="49" charset="-122"/>
          <a:cs typeface="+mj-cs"/>
        </a:defRPr>
      </a:lvl1pPr>
      <a:lvl2pPr algn="l" rtl="0" eaLnBrk="0" fontAlgn="base" hangingPunct="0">
        <a:spcBef>
          <a:spcPct val="0"/>
        </a:spcBef>
        <a:spcAft>
          <a:spcPct val="0"/>
        </a:spcAft>
        <a:defRPr sz="3200" b="1">
          <a:solidFill>
            <a:schemeClr val="tx1"/>
          </a:solidFill>
          <a:latin typeface="FrutigerNext LT Medium" pitchFamily="34" charset="0"/>
          <a:ea typeface="黑体" pitchFamily="49" charset="-122"/>
          <a:cs typeface="宋体" charset="-122"/>
        </a:defRPr>
      </a:lvl2pPr>
      <a:lvl3pPr algn="l" rtl="0" eaLnBrk="0" fontAlgn="base" hangingPunct="0">
        <a:spcBef>
          <a:spcPct val="0"/>
        </a:spcBef>
        <a:spcAft>
          <a:spcPct val="0"/>
        </a:spcAft>
        <a:defRPr sz="3200" b="1">
          <a:solidFill>
            <a:schemeClr val="tx1"/>
          </a:solidFill>
          <a:latin typeface="FrutigerNext LT Medium" pitchFamily="34" charset="0"/>
          <a:ea typeface="黑体" pitchFamily="49" charset="-122"/>
          <a:cs typeface="宋体" charset="-122"/>
        </a:defRPr>
      </a:lvl3pPr>
      <a:lvl4pPr algn="l" rtl="0" eaLnBrk="0" fontAlgn="base" hangingPunct="0">
        <a:spcBef>
          <a:spcPct val="0"/>
        </a:spcBef>
        <a:spcAft>
          <a:spcPct val="0"/>
        </a:spcAft>
        <a:defRPr sz="3200" b="1">
          <a:solidFill>
            <a:schemeClr val="tx1"/>
          </a:solidFill>
          <a:latin typeface="FrutigerNext LT Medium" pitchFamily="34" charset="0"/>
          <a:ea typeface="黑体" pitchFamily="49" charset="-122"/>
          <a:cs typeface="宋体" charset="-122"/>
        </a:defRPr>
      </a:lvl4pPr>
      <a:lvl5pPr algn="l" rtl="0" eaLnBrk="0" fontAlgn="base" hangingPunct="0">
        <a:spcBef>
          <a:spcPct val="0"/>
        </a:spcBef>
        <a:spcAft>
          <a:spcPct val="0"/>
        </a:spcAft>
        <a:defRPr sz="3200" b="1">
          <a:solidFill>
            <a:schemeClr val="tx1"/>
          </a:solidFill>
          <a:latin typeface="FrutigerNext LT Medium" pitchFamily="34" charset="0"/>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spcBef>
          <a:spcPct val="20000"/>
        </a:spcBef>
        <a:spcAft>
          <a:spcPct val="0"/>
        </a:spcAft>
        <a:buClr>
          <a:srgbClr val="990000"/>
        </a:buClr>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Font typeface="FrutigerNext LT Medium" pitchFamily="34" charset="0"/>
        <a:buChar char="»"/>
        <a:defRPr>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600">
          <a:solidFill>
            <a:schemeClr val="tx1"/>
          </a:solidFill>
          <a:latin typeface="+mn-lt"/>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7" y="1268413"/>
            <a:ext cx="12193200" cy="2950753"/>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3299" y="1268414"/>
            <a:ext cx="3821876" cy="2950220"/>
          </a:xfrm>
          <a:prstGeom prst="rect">
            <a:avLst/>
          </a:prstGeom>
        </p:spPr>
      </p:pic>
      <p:sp>
        <p:nvSpPr>
          <p:cNvPr id="13" name="Text Box 7"/>
          <p:cNvSpPr txBox="1">
            <a:spLocks noChangeArrowheads="1"/>
          </p:cNvSpPr>
          <p:nvPr/>
        </p:nvSpPr>
        <p:spPr bwMode="auto">
          <a:xfrm>
            <a:off x="10149647" y="3795714"/>
            <a:ext cx="1269899" cy="246221"/>
          </a:xfrm>
          <a:prstGeom prst="rect">
            <a:avLst/>
          </a:prstGeom>
          <a:noFill/>
          <a:ln>
            <a:noFill/>
          </a:ln>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defRPr/>
            </a:pPr>
            <a:r>
              <a:rPr lang="en-US" altLang="zh-CN" sz="1000" dirty="0" smtClean="0">
                <a:solidFill>
                  <a:srgbClr val="FFFFFF"/>
                </a:solidFill>
                <a:latin typeface="FrutigerNext LT Bold" pitchFamily="34" charset="0"/>
                <a:ea typeface="MS PGothic" pitchFamily="34" charset="-128"/>
              </a:rPr>
              <a:t>www.huawei.com</a:t>
            </a:r>
          </a:p>
        </p:txBody>
      </p:sp>
      <p:sp>
        <p:nvSpPr>
          <p:cNvPr id="5122" name="Rectangle 8"/>
          <p:cNvSpPr>
            <a:spLocks noGrp="1" noChangeArrowheads="1"/>
          </p:cNvSpPr>
          <p:nvPr>
            <p:ph type="title"/>
          </p:nvPr>
        </p:nvSpPr>
        <p:spPr bwMode="auto">
          <a:xfrm>
            <a:off x="876300" y="4508500"/>
            <a:ext cx="8354542" cy="579438"/>
          </a:xfrm>
          <a:prstGeom prst="rect">
            <a:avLst/>
          </a:prstGeom>
          <a:noFill/>
          <a:ln w="9525" algn="ctr">
            <a:noFill/>
            <a:miter lim="800000"/>
            <a:headEnd/>
            <a:tailEnd/>
          </a:ln>
        </p:spPr>
        <p:txBody>
          <a:bodyPr vert="horz" wrap="square" lIns="0" tIns="45720" rIns="91440" bIns="45720" numCol="1" anchor="t" anchorCtr="0" compatLnSpc="1">
            <a:prstTxWarp prst="textNoShape">
              <a:avLst/>
            </a:prstTxWarp>
            <a:spAutoFit/>
          </a:bodyPr>
          <a:lstStyle/>
          <a:p>
            <a:pPr lvl="0"/>
            <a:r>
              <a:rPr lang="en-US" altLang="zh-CN" smtClean="0"/>
              <a:t>Click to edit Master title style</a:t>
            </a:r>
            <a:endParaRPr lang="zh-CN" altLang="en-US" smtClean="0"/>
          </a:p>
        </p:txBody>
      </p:sp>
      <p:sp>
        <p:nvSpPr>
          <p:cNvPr id="85" name="Rectangle 19"/>
          <p:cNvSpPr>
            <a:spLocks noGrp="1" noChangeArrowheads="1"/>
          </p:cNvSpPr>
          <p:nvPr>
            <p:ph type="dt" sz="quarter" idx="2"/>
          </p:nvPr>
        </p:nvSpPr>
        <p:spPr bwMode="auto">
          <a:xfrm>
            <a:off x="876300" y="476251"/>
            <a:ext cx="2845541" cy="215444"/>
          </a:xfrm>
          <a:prstGeom prst="rect">
            <a:avLst/>
          </a:prstGeom>
          <a:noFill/>
          <a:ln>
            <a:noFill/>
          </a:ln>
          <a:effectLst/>
          <a:extLst/>
        </p:spPr>
        <p:txBody>
          <a:bodyPr vert="horz" wrap="square" lIns="0" tIns="0" rIns="0" bIns="0" numCol="1" anchor="t" anchorCtr="0" compatLnSpc="1">
            <a:prstTxWarp prst="textNoShape">
              <a:avLst/>
            </a:prstTxWarp>
            <a:spAutoFit/>
          </a:bodyPr>
          <a:lstStyle>
            <a:lvl1pPr>
              <a:defRPr sz="1400">
                <a:latin typeface="Arial" charset="0"/>
                <a:ea typeface="黑体" pitchFamily="49" charset="-122"/>
              </a:defRPr>
            </a:lvl1pPr>
          </a:lstStyle>
          <a:p>
            <a:pPr>
              <a:defRPr/>
            </a:pPr>
            <a:endParaRPr lang="en-US" altLang="zh-CN"/>
          </a:p>
        </p:txBody>
      </p:sp>
      <p:sp>
        <p:nvSpPr>
          <p:cNvPr id="7248" name="Text Box 80"/>
          <p:cNvSpPr txBox="1">
            <a:spLocks noChangeArrowheads="1"/>
          </p:cNvSpPr>
          <p:nvPr/>
        </p:nvSpPr>
        <p:spPr bwMode="auto">
          <a:xfrm>
            <a:off x="-3846986" y="1330326"/>
            <a:ext cx="3703015" cy="1768475"/>
          </a:xfrm>
          <a:prstGeom prst="rect">
            <a:avLst/>
          </a:prstGeom>
          <a:noFill/>
          <a:ln w="9525" algn="ctr">
            <a:noFill/>
            <a:miter lim="800000"/>
            <a:headEnd/>
            <a:tailEnd/>
          </a:ln>
          <a:effectLst/>
        </p:spPr>
        <p:txBody>
          <a:bodyPr lIns="78345" tIns="39172" rIns="78345" bIns="39172">
            <a:spAutoFit/>
          </a:bodyPr>
          <a:lstStyle/>
          <a:p>
            <a:pPr algn="r" defTabSz="784225" eaLnBrk="0" hangingPunct="0">
              <a:lnSpc>
                <a:spcPct val="125000"/>
              </a:lnSpc>
              <a:defRPr/>
            </a:pPr>
            <a:r>
              <a:rPr lang="en-US" sz="1100" noProof="1">
                <a:solidFill>
                  <a:srgbClr val="FFFFFF"/>
                </a:solidFill>
                <a:latin typeface="FrutigerNext LT Regular" pitchFamily="34" charset="0"/>
                <a:ea typeface="ＭＳ Ｐゴシック" pitchFamily="34" charset="-128"/>
              </a:rPr>
              <a:t>Slide title</a:t>
            </a:r>
            <a:r>
              <a:rPr lang="en-US" altLang="zh-CN" sz="1100">
                <a:solidFill>
                  <a:srgbClr val="FFFFFF"/>
                </a:solidFill>
                <a:latin typeface="FrutigerNext LT Regular" pitchFamily="34" charset="0"/>
                <a:ea typeface="ＭＳ Ｐゴシック" pitchFamily="34" charset="-128"/>
              </a:rPr>
              <a:t> </a:t>
            </a:r>
            <a:r>
              <a:rPr lang="en-US" altLang="zh-CN" sz="1100">
                <a:solidFill>
                  <a:srgbClr val="FFFFFF"/>
                </a:solidFill>
                <a:latin typeface="FrutigerNext LT Regular" pitchFamily="34" charset="0"/>
                <a:ea typeface="华文细黑" pitchFamily="2" charset="-122"/>
              </a:rPr>
              <a:t>:40-47pt  </a:t>
            </a:r>
          </a:p>
          <a:p>
            <a:pPr algn="r" defTabSz="784225" eaLnBrk="0" hangingPunct="0">
              <a:lnSpc>
                <a:spcPct val="125000"/>
              </a:lnSpc>
              <a:defRPr/>
            </a:pPr>
            <a:r>
              <a:rPr lang="en-US" sz="1100" noProof="1">
                <a:solidFill>
                  <a:srgbClr val="FFFFFF"/>
                </a:solidFill>
                <a:latin typeface="FrutigerNext LT Regular" pitchFamily="34" charset="0"/>
                <a:ea typeface="ＭＳ Ｐゴシック" pitchFamily="34" charset="-128"/>
              </a:rPr>
              <a:t>Slide subtitle </a:t>
            </a:r>
            <a:r>
              <a:rPr lang="en-US" altLang="zh-CN" sz="1100">
                <a:solidFill>
                  <a:srgbClr val="FFFFFF"/>
                </a:solidFill>
                <a:latin typeface="FrutigerNext LT Regular" pitchFamily="34" charset="0"/>
                <a:ea typeface="华文细黑" pitchFamily="2" charset="-122"/>
              </a:rPr>
              <a:t>:26-30pt</a:t>
            </a:r>
          </a:p>
          <a:p>
            <a:pPr algn="r" defTabSz="784225" eaLnBrk="0" hangingPunct="0">
              <a:lnSpc>
                <a:spcPct val="125000"/>
              </a:lnSpc>
              <a:defRPr/>
            </a:pPr>
            <a:r>
              <a:rPr lang="en-US" altLang="zh-CN" sz="1100">
                <a:solidFill>
                  <a:srgbClr val="FFFFFF"/>
                </a:solidFill>
                <a:latin typeface="FrutigerNext LT Regular" pitchFamily="34" charset="0"/>
                <a:ea typeface="华文细黑" pitchFamily="2" charset="-122"/>
              </a:rPr>
              <a:t>Color::white</a:t>
            </a:r>
          </a:p>
          <a:p>
            <a:pPr algn="r" defTabSz="784225" eaLnBrk="0" hangingPunct="0">
              <a:lnSpc>
                <a:spcPct val="125000"/>
              </a:lnSpc>
              <a:defRPr/>
            </a:pPr>
            <a:r>
              <a:rPr lang="zh-CN" altLang="en-US" sz="1100">
                <a:solidFill>
                  <a:srgbClr val="FFFFFF"/>
                </a:solidFill>
                <a:latin typeface="FrutigerNext LT Regular" pitchFamily="34" charset="0"/>
                <a:ea typeface="ＭＳ Ｐゴシック" pitchFamily="34" charset="-128"/>
              </a:rPr>
              <a:t> </a:t>
            </a:r>
            <a:r>
              <a:rPr lang="en-US" altLang="zh-CN" sz="1100">
                <a:solidFill>
                  <a:srgbClr val="FFFFFF"/>
                </a:solidFill>
                <a:latin typeface="FrutigerNext LT Regular" pitchFamily="34" charset="0"/>
                <a:ea typeface="ＭＳ Ｐゴシック" pitchFamily="34" charset="-128"/>
              </a:rPr>
              <a:t>Corporate Font </a:t>
            </a:r>
            <a:r>
              <a:rPr lang="en-US" altLang="zh-CN" sz="1100">
                <a:solidFill>
                  <a:srgbClr val="FFFFFF"/>
                </a:solidFill>
                <a:latin typeface="FrutigerNext LT Regular" pitchFamily="34" charset="0"/>
                <a:ea typeface="华文细黑" pitchFamily="2" charset="-122"/>
              </a:rPr>
              <a:t>:</a:t>
            </a:r>
          </a:p>
          <a:p>
            <a:pPr algn="r" defTabSz="784225" eaLnBrk="0" hangingPunct="0">
              <a:lnSpc>
                <a:spcPct val="125000"/>
              </a:lnSpc>
              <a:defRPr/>
            </a:pPr>
            <a:r>
              <a:rPr lang="en-US" altLang="zh-CN" sz="1100">
                <a:solidFill>
                  <a:srgbClr val="FFFFFF"/>
                </a:solidFill>
                <a:latin typeface="FrutigerNext LT Regular" pitchFamily="34" charset="0"/>
                <a:ea typeface="华文细黑" pitchFamily="2" charset="-122"/>
              </a:rPr>
              <a:t>FrutigerNext LT Medium</a:t>
            </a:r>
          </a:p>
          <a:p>
            <a:pPr algn="r" defTabSz="784225" eaLnBrk="0" hangingPunct="0">
              <a:lnSpc>
                <a:spcPct val="125000"/>
              </a:lnSpc>
              <a:defRPr/>
            </a:pPr>
            <a:r>
              <a:rPr lang="en-US" altLang="zh-CN" sz="1100">
                <a:solidFill>
                  <a:srgbClr val="FFFFFF"/>
                </a:solidFill>
                <a:latin typeface="FrutigerNext LT Regular" pitchFamily="34" charset="0"/>
                <a:ea typeface="ＭＳ Ｐゴシック" pitchFamily="34" charset="-128"/>
              </a:rPr>
              <a:t>Font to be used by customers and </a:t>
            </a:r>
          </a:p>
          <a:p>
            <a:pPr algn="r" defTabSz="784225" eaLnBrk="0" hangingPunct="0">
              <a:lnSpc>
                <a:spcPct val="125000"/>
              </a:lnSpc>
              <a:defRPr/>
            </a:pPr>
            <a:r>
              <a:rPr lang="en-US" altLang="zh-CN" sz="1100">
                <a:solidFill>
                  <a:srgbClr val="FFFFFF"/>
                </a:solidFill>
                <a:latin typeface="FrutigerNext LT Regular" pitchFamily="34" charset="0"/>
                <a:ea typeface="ＭＳ Ｐゴシック" pitchFamily="34" charset="-128"/>
              </a:rPr>
              <a:t>partners </a:t>
            </a:r>
            <a:r>
              <a:rPr lang="en-US" altLang="zh-CN" sz="1100">
                <a:solidFill>
                  <a:srgbClr val="FFFFFF"/>
                </a:solidFill>
                <a:latin typeface="FrutigerNext LT Regular" pitchFamily="34" charset="0"/>
                <a:ea typeface="华文细黑" pitchFamily="2" charset="-122"/>
              </a:rPr>
              <a:t>: </a:t>
            </a:r>
          </a:p>
          <a:p>
            <a:pPr algn="r" defTabSz="784225" eaLnBrk="0" hangingPunct="0">
              <a:lnSpc>
                <a:spcPct val="125000"/>
              </a:lnSpc>
              <a:defRPr/>
            </a:pPr>
            <a:r>
              <a:rPr lang="en-US" altLang="zh-CN" sz="1100">
                <a:solidFill>
                  <a:srgbClr val="FFFFFF"/>
                </a:solidFill>
                <a:latin typeface="FrutigerNext LT Regular" pitchFamily="34" charset="0"/>
                <a:ea typeface="华文细黑" pitchFamily="2" charset="-122"/>
              </a:rPr>
              <a:t>Arial</a:t>
            </a:r>
          </a:p>
        </p:txBody>
      </p:sp>
      <p:grpSp>
        <p:nvGrpSpPr>
          <p:cNvPr id="14" name="组合 13"/>
          <p:cNvGrpSpPr/>
          <p:nvPr/>
        </p:nvGrpSpPr>
        <p:grpSpPr>
          <a:xfrm>
            <a:off x="876300" y="5608638"/>
            <a:ext cx="10440988" cy="835025"/>
            <a:chOff x="876300" y="5608638"/>
            <a:chExt cx="10440988" cy="835025"/>
          </a:xfrm>
        </p:grpSpPr>
        <p:sp>
          <p:nvSpPr>
            <p:cNvPr id="15" name="Text Box 5"/>
            <p:cNvSpPr txBox="1">
              <a:spLocks noChangeArrowheads="1"/>
            </p:cNvSpPr>
            <p:nvPr userDrawn="1"/>
          </p:nvSpPr>
          <p:spPr bwMode="auto">
            <a:xfrm>
              <a:off x="876300" y="6230938"/>
              <a:ext cx="2967038" cy="212725"/>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defRPr/>
              </a:pPr>
              <a:r>
                <a:rPr lang="en-US" altLang="zh-CN" sz="1400" dirty="0" smtClean="0">
                  <a:solidFill>
                    <a:srgbClr val="000000"/>
                  </a:solidFill>
                  <a:latin typeface="FrutigerNext LT Bold" pitchFamily="34" charset="0"/>
                  <a:ea typeface="MS PGothic" pitchFamily="34" charset="-128"/>
                </a:rPr>
                <a:t>HUAWEI TECHNOLOGIES CO., LTD.</a:t>
              </a:r>
            </a:p>
          </p:txBody>
        </p:sp>
        <p:pic>
          <p:nvPicPr>
            <p:cNvPr id="16" name="Picture 89" descr="Huawei logo"/>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483850" y="5608638"/>
              <a:ext cx="833438"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819" r:id="rId1"/>
  </p:sldLayoutIdLst>
  <p:transition xmlns:p14="http://schemas.microsoft.com/office/powerpoint/2010/main" advClick="0" advTm="8000">
    <p:fade thruBlk="1"/>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3200" b="1">
          <a:solidFill>
            <a:schemeClr val="tx1"/>
          </a:solidFill>
          <a:latin typeface="FrutigerNext LT Medium" pitchFamily="34" charset="0"/>
          <a:ea typeface="黑体" pitchFamily="49" charset="-122"/>
          <a:cs typeface="+mj-cs"/>
        </a:defRPr>
      </a:lvl1pPr>
      <a:lvl2pPr algn="l" rtl="0" eaLnBrk="0" fontAlgn="base" hangingPunct="0">
        <a:spcBef>
          <a:spcPct val="0"/>
        </a:spcBef>
        <a:spcAft>
          <a:spcPct val="0"/>
        </a:spcAft>
        <a:defRPr sz="3200" b="1">
          <a:solidFill>
            <a:schemeClr val="tx1"/>
          </a:solidFill>
          <a:latin typeface="FrutigerNext LT Medium" pitchFamily="34" charset="0"/>
          <a:ea typeface="黑体" pitchFamily="49" charset="-122"/>
          <a:cs typeface="宋体" charset="-122"/>
        </a:defRPr>
      </a:lvl2pPr>
      <a:lvl3pPr algn="l" rtl="0" eaLnBrk="0" fontAlgn="base" hangingPunct="0">
        <a:spcBef>
          <a:spcPct val="0"/>
        </a:spcBef>
        <a:spcAft>
          <a:spcPct val="0"/>
        </a:spcAft>
        <a:defRPr sz="3200" b="1">
          <a:solidFill>
            <a:schemeClr val="tx1"/>
          </a:solidFill>
          <a:latin typeface="FrutigerNext LT Medium" pitchFamily="34" charset="0"/>
          <a:ea typeface="黑体" pitchFamily="49" charset="-122"/>
          <a:cs typeface="宋体" charset="-122"/>
        </a:defRPr>
      </a:lvl3pPr>
      <a:lvl4pPr algn="l" rtl="0" eaLnBrk="0" fontAlgn="base" hangingPunct="0">
        <a:spcBef>
          <a:spcPct val="0"/>
        </a:spcBef>
        <a:spcAft>
          <a:spcPct val="0"/>
        </a:spcAft>
        <a:defRPr sz="3200" b="1">
          <a:solidFill>
            <a:schemeClr val="tx1"/>
          </a:solidFill>
          <a:latin typeface="FrutigerNext LT Medium" pitchFamily="34" charset="0"/>
          <a:ea typeface="黑体" pitchFamily="49" charset="-122"/>
          <a:cs typeface="宋体" charset="-122"/>
        </a:defRPr>
      </a:lvl4pPr>
      <a:lvl5pPr algn="l" rtl="0" eaLnBrk="0" fontAlgn="base" hangingPunct="0">
        <a:spcBef>
          <a:spcPct val="0"/>
        </a:spcBef>
        <a:spcAft>
          <a:spcPct val="0"/>
        </a:spcAft>
        <a:defRPr sz="3200" b="1">
          <a:solidFill>
            <a:schemeClr val="tx1"/>
          </a:solidFill>
          <a:latin typeface="FrutigerNext LT Medium" pitchFamily="34" charset="0"/>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spcBef>
          <a:spcPct val="20000"/>
        </a:spcBef>
        <a:spcAft>
          <a:spcPct val="0"/>
        </a:spcAft>
        <a:buClr>
          <a:srgbClr val="990000"/>
        </a:buClr>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Font typeface="FrutigerNext LT Medium" pitchFamily="34" charset="0"/>
        <a:buChar char="»"/>
        <a:defRPr>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600">
          <a:solidFill>
            <a:schemeClr val="tx1"/>
          </a:solidFill>
          <a:latin typeface="+mn-lt"/>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7" y="1268413"/>
            <a:ext cx="12193200" cy="2950753"/>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3299" y="1268414"/>
            <a:ext cx="3821876" cy="2950220"/>
          </a:xfrm>
          <a:prstGeom prst="rect">
            <a:avLst/>
          </a:prstGeom>
        </p:spPr>
      </p:pic>
      <p:sp>
        <p:nvSpPr>
          <p:cNvPr id="14" name="Text Box 7"/>
          <p:cNvSpPr txBox="1">
            <a:spLocks noChangeArrowheads="1"/>
          </p:cNvSpPr>
          <p:nvPr/>
        </p:nvSpPr>
        <p:spPr bwMode="auto">
          <a:xfrm>
            <a:off x="10149647" y="3795714"/>
            <a:ext cx="1269899" cy="246221"/>
          </a:xfrm>
          <a:prstGeom prst="rect">
            <a:avLst/>
          </a:prstGeom>
          <a:noFill/>
          <a:ln>
            <a:noFill/>
          </a:ln>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defRPr/>
            </a:pPr>
            <a:r>
              <a:rPr lang="en-US" altLang="zh-CN" sz="1000" dirty="0" smtClean="0">
                <a:solidFill>
                  <a:srgbClr val="FFFFFF"/>
                </a:solidFill>
                <a:latin typeface="FrutigerNext LT Bold" pitchFamily="34" charset="0"/>
                <a:ea typeface="MS PGothic" pitchFamily="34" charset="-128"/>
              </a:rPr>
              <a:t>www.huawei.com</a:t>
            </a:r>
          </a:p>
        </p:txBody>
      </p:sp>
      <p:sp>
        <p:nvSpPr>
          <p:cNvPr id="6146" name="Rectangle 8"/>
          <p:cNvSpPr>
            <a:spLocks noGrp="1" noChangeArrowheads="1"/>
          </p:cNvSpPr>
          <p:nvPr>
            <p:ph type="title"/>
          </p:nvPr>
        </p:nvSpPr>
        <p:spPr bwMode="auto">
          <a:xfrm>
            <a:off x="876300" y="4508500"/>
            <a:ext cx="8451934" cy="579438"/>
          </a:xfrm>
          <a:prstGeom prst="rect">
            <a:avLst/>
          </a:prstGeom>
          <a:noFill/>
          <a:ln w="9525" algn="ctr">
            <a:noFill/>
            <a:miter lim="800000"/>
            <a:headEnd/>
            <a:tailEnd/>
          </a:ln>
        </p:spPr>
        <p:txBody>
          <a:bodyPr vert="horz" wrap="square" lIns="0" tIns="45720" rIns="91440" bIns="45720" numCol="1" anchor="t" anchorCtr="0" compatLnSpc="1">
            <a:prstTxWarp prst="textNoShape">
              <a:avLst/>
            </a:prstTxWarp>
            <a:spAutoFit/>
          </a:bodyPr>
          <a:lstStyle/>
          <a:p>
            <a:pPr lvl="0"/>
            <a:r>
              <a:rPr lang="en-US" altLang="zh-CN" smtClean="0"/>
              <a:t>Click to edit Master title style</a:t>
            </a:r>
            <a:endParaRPr lang="zh-CN" altLang="en-US" smtClean="0"/>
          </a:p>
        </p:txBody>
      </p:sp>
      <p:sp>
        <p:nvSpPr>
          <p:cNvPr id="85" name="Rectangle 19"/>
          <p:cNvSpPr>
            <a:spLocks noGrp="1" noChangeArrowheads="1"/>
          </p:cNvSpPr>
          <p:nvPr>
            <p:ph type="dt" sz="quarter" idx="2"/>
          </p:nvPr>
        </p:nvSpPr>
        <p:spPr bwMode="auto">
          <a:xfrm>
            <a:off x="876300" y="476251"/>
            <a:ext cx="2845541" cy="215444"/>
          </a:xfrm>
          <a:prstGeom prst="rect">
            <a:avLst/>
          </a:prstGeom>
          <a:noFill/>
          <a:ln>
            <a:noFill/>
          </a:ln>
          <a:effectLst/>
          <a:extLst/>
        </p:spPr>
        <p:txBody>
          <a:bodyPr vert="horz" wrap="square" lIns="0" tIns="0" rIns="0" bIns="0" numCol="1" anchor="t" anchorCtr="0" compatLnSpc="1">
            <a:prstTxWarp prst="textNoShape">
              <a:avLst/>
            </a:prstTxWarp>
            <a:spAutoFit/>
          </a:bodyPr>
          <a:lstStyle>
            <a:lvl1pPr>
              <a:defRPr sz="1400">
                <a:latin typeface="Arial" charset="0"/>
                <a:ea typeface="黑体" pitchFamily="49" charset="-122"/>
              </a:defRPr>
            </a:lvl1pPr>
          </a:lstStyle>
          <a:p>
            <a:pPr>
              <a:defRPr/>
            </a:pPr>
            <a:endParaRPr lang="en-US" altLang="zh-CN" dirty="0"/>
          </a:p>
        </p:txBody>
      </p:sp>
      <p:sp>
        <p:nvSpPr>
          <p:cNvPr id="8272" name="Text Box 80"/>
          <p:cNvSpPr txBox="1">
            <a:spLocks noChangeArrowheads="1"/>
          </p:cNvSpPr>
          <p:nvPr/>
        </p:nvSpPr>
        <p:spPr bwMode="auto">
          <a:xfrm>
            <a:off x="-3846986" y="1330326"/>
            <a:ext cx="3703015" cy="1768475"/>
          </a:xfrm>
          <a:prstGeom prst="rect">
            <a:avLst/>
          </a:prstGeom>
          <a:noFill/>
          <a:ln w="9525" algn="ctr">
            <a:noFill/>
            <a:miter lim="800000"/>
            <a:headEnd/>
            <a:tailEnd/>
          </a:ln>
          <a:effectLst/>
        </p:spPr>
        <p:txBody>
          <a:bodyPr lIns="78345" tIns="39172" rIns="78345" bIns="39172">
            <a:spAutoFit/>
          </a:bodyPr>
          <a:lstStyle/>
          <a:p>
            <a:pPr algn="r" defTabSz="784225" eaLnBrk="0" hangingPunct="0">
              <a:lnSpc>
                <a:spcPct val="125000"/>
              </a:lnSpc>
              <a:defRPr/>
            </a:pPr>
            <a:r>
              <a:rPr lang="en-US" sz="1100" noProof="1">
                <a:solidFill>
                  <a:srgbClr val="FFFFFF"/>
                </a:solidFill>
                <a:latin typeface="FrutigerNext LT Regular" pitchFamily="34" charset="0"/>
                <a:ea typeface="ＭＳ Ｐゴシック" pitchFamily="34" charset="-128"/>
              </a:rPr>
              <a:t>Slide title</a:t>
            </a:r>
            <a:r>
              <a:rPr lang="en-US" altLang="zh-CN" sz="1100">
                <a:solidFill>
                  <a:srgbClr val="FFFFFF"/>
                </a:solidFill>
                <a:latin typeface="FrutigerNext LT Regular" pitchFamily="34" charset="0"/>
                <a:ea typeface="ＭＳ Ｐゴシック" pitchFamily="34" charset="-128"/>
              </a:rPr>
              <a:t> </a:t>
            </a:r>
            <a:r>
              <a:rPr lang="en-US" altLang="zh-CN" sz="1100">
                <a:solidFill>
                  <a:srgbClr val="FFFFFF"/>
                </a:solidFill>
                <a:latin typeface="FrutigerNext LT Regular" pitchFamily="34" charset="0"/>
                <a:ea typeface="华文细黑" pitchFamily="2" charset="-122"/>
              </a:rPr>
              <a:t>:40-47pt  </a:t>
            </a:r>
          </a:p>
          <a:p>
            <a:pPr algn="r" defTabSz="784225" eaLnBrk="0" hangingPunct="0">
              <a:lnSpc>
                <a:spcPct val="125000"/>
              </a:lnSpc>
              <a:defRPr/>
            </a:pPr>
            <a:r>
              <a:rPr lang="en-US" sz="1100" noProof="1">
                <a:solidFill>
                  <a:srgbClr val="FFFFFF"/>
                </a:solidFill>
                <a:latin typeface="FrutigerNext LT Regular" pitchFamily="34" charset="0"/>
                <a:ea typeface="ＭＳ Ｐゴシック" pitchFamily="34" charset="-128"/>
              </a:rPr>
              <a:t>Slide subtitle </a:t>
            </a:r>
            <a:r>
              <a:rPr lang="en-US" altLang="zh-CN" sz="1100">
                <a:solidFill>
                  <a:srgbClr val="FFFFFF"/>
                </a:solidFill>
                <a:latin typeface="FrutigerNext LT Regular" pitchFamily="34" charset="0"/>
                <a:ea typeface="华文细黑" pitchFamily="2" charset="-122"/>
              </a:rPr>
              <a:t>:26-30pt</a:t>
            </a:r>
          </a:p>
          <a:p>
            <a:pPr algn="r" defTabSz="784225" eaLnBrk="0" hangingPunct="0">
              <a:lnSpc>
                <a:spcPct val="125000"/>
              </a:lnSpc>
              <a:defRPr/>
            </a:pPr>
            <a:r>
              <a:rPr lang="en-US" altLang="zh-CN" sz="1100">
                <a:solidFill>
                  <a:srgbClr val="FFFFFF"/>
                </a:solidFill>
                <a:latin typeface="FrutigerNext LT Regular" pitchFamily="34" charset="0"/>
                <a:ea typeface="华文细黑" pitchFamily="2" charset="-122"/>
              </a:rPr>
              <a:t>Color::white</a:t>
            </a:r>
          </a:p>
          <a:p>
            <a:pPr algn="r" defTabSz="784225" eaLnBrk="0" hangingPunct="0">
              <a:lnSpc>
                <a:spcPct val="125000"/>
              </a:lnSpc>
              <a:defRPr/>
            </a:pPr>
            <a:r>
              <a:rPr lang="zh-CN" altLang="en-US" sz="1100">
                <a:solidFill>
                  <a:srgbClr val="FFFFFF"/>
                </a:solidFill>
                <a:latin typeface="FrutigerNext LT Regular" pitchFamily="34" charset="0"/>
                <a:ea typeface="ＭＳ Ｐゴシック" pitchFamily="34" charset="-128"/>
              </a:rPr>
              <a:t> </a:t>
            </a:r>
            <a:r>
              <a:rPr lang="en-US" altLang="zh-CN" sz="1100">
                <a:solidFill>
                  <a:srgbClr val="FFFFFF"/>
                </a:solidFill>
                <a:latin typeface="FrutigerNext LT Regular" pitchFamily="34" charset="0"/>
                <a:ea typeface="ＭＳ Ｐゴシック" pitchFamily="34" charset="-128"/>
              </a:rPr>
              <a:t>Corporate Font </a:t>
            </a:r>
            <a:r>
              <a:rPr lang="en-US" altLang="zh-CN" sz="1100">
                <a:solidFill>
                  <a:srgbClr val="FFFFFF"/>
                </a:solidFill>
                <a:latin typeface="FrutigerNext LT Regular" pitchFamily="34" charset="0"/>
                <a:ea typeface="华文细黑" pitchFamily="2" charset="-122"/>
              </a:rPr>
              <a:t>:</a:t>
            </a:r>
          </a:p>
          <a:p>
            <a:pPr algn="r" defTabSz="784225" eaLnBrk="0" hangingPunct="0">
              <a:lnSpc>
                <a:spcPct val="125000"/>
              </a:lnSpc>
              <a:defRPr/>
            </a:pPr>
            <a:r>
              <a:rPr lang="en-US" altLang="zh-CN" sz="1100">
                <a:solidFill>
                  <a:srgbClr val="FFFFFF"/>
                </a:solidFill>
                <a:latin typeface="FrutigerNext LT Regular" pitchFamily="34" charset="0"/>
                <a:ea typeface="华文细黑" pitchFamily="2" charset="-122"/>
              </a:rPr>
              <a:t>FrutigerNext LT Medium</a:t>
            </a:r>
          </a:p>
          <a:p>
            <a:pPr algn="r" defTabSz="784225" eaLnBrk="0" hangingPunct="0">
              <a:lnSpc>
                <a:spcPct val="125000"/>
              </a:lnSpc>
              <a:defRPr/>
            </a:pPr>
            <a:r>
              <a:rPr lang="en-US" altLang="zh-CN" sz="1100">
                <a:solidFill>
                  <a:srgbClr val="FFFFFF"/>
                </a:solidFill>
                <a:latin typeface="FrutigerNext LT Regular" pitchFamily="34" charset="0"/>
                <a:ea typeface="ＭＳ Ｐゴシック" pitchFamily="34" charset="-128"/>
              </a:rPr>
              <a:t>Font to be used by customers and </a:t>
            </a:r>
          </a:p>
          <a:p>
            <a:pPr algn="r" defTabSz="784225" eaLnBrk="0" hangingPunct="0">
              <a:lnSpc>
                <a:spcPct val="125000"/>
              </a:lnSpc>
              <a:defRPr/>
            </a:pPr>
            <a:r>
              <a:rPr lang="en-US" altLang="zh-CN" sz="1100">
                <a:solidFill>
                  <a:srgbClr val="FFFFFF"/>
                </a:solidFill>
                <a:latin typeface="FrutigerNext LT Regular" pitchFamily="34" charset="0"/>
                <a:ea typeface="ＭＳ Ｐゴシック" pitchFamily="34" charset="-128"/>
              </a:rPr>
              <a:t>partners </a:t>
            </a:r>
            <a:r>
              <a:rPr lang="en-US" altLang="zh-CN" sz="1100">
                <a:solidFill>
                  <a:srgbClr val="FFFFFF"/>
                </a:solidFill>
                <a:latin typeface="FrutigerNext LT Regular" pitchFamily="34" charset="0"/>
                <a:ea typeface="华文细黑" pitchFamily="2" charset="-122"/>
              </a:rPr>
              <a:t>: </a:t>
            </a:r>
          </a:p>
          <a:p>
            <a:pPr algn="r" defTabSz="784225" eaLnBrk="0" hangingPunct="0">
              <a:lnSpc>
                <a:spcPct val="125000"/>
              </a:lnSpc>
              <a:defRPr/>
            </a:pPr>
            <a:r>
              <a:rPr lang="en-US" altLang="zh-CN" sz="1100">
                <a:solidFill>
                  <a:srgbClr val="FFFFFF"/>
                </a:solidFill>
                <a:latin typeface="FrutigerNext LT Regular" pitchFamily="34" charset="0"/>
                <a:ea typeface="华文细黑" pitchFamily="2" charset="-122"/>
              </a:rPr>
              <a:t>Arial</a:t>
            </a:r>
          </a:p>
        </p:txBody>
      </p:sp>
      <p:grpSp>
        <p:nvGrpSpPr>
          <p:cNvPr id="15" name="组合 14"/>
          <p:cNvGrpSpPr/>
          <p:nvPr/>
        </p:nvGrpSpPr>
        <p:grpSpPr>
          <a:xfrm>
            <a:off x="876300" y="5608638"/>
            <a:ext cx="10440988" cy="835025"/>
            <a:chOff x="876300" y="5608638"/>
            <a:chExt cx="10440988" cy="835025"/>
          </a:xfrm>
        </p:grpSpPr>
        <p:sp>
          <p:nvSpPr>
            <p:cNvPr id="16" name="Text Box 5"/>
            <p:cNvSpPr txBox="1">
              <a:spLocks noChangeArrowheads="1"/>
            </p:cNvSpPr>
            <p:nvPr userDrawn="1"/>
          </p:nvSpPr>
          <p:spPr bwMode="auto">
            <a:xfrm>
              <a:off x="876300" y="6230938"/>
              <a:ext cx="2967038" cy="212725"/>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defRPr/>
              </a:pPr>
              <a:r>
                <a:rPr lang="en-US" altLang="zh-CN" sz="1400" dirty="0" smtClean="0">
                  <a:solidFill>
                    <a:srgbClr val="000000"/>
                  </a:solidFill>
                  <a:latin typeface="FrutigerNext LT Bold" pitchFamily="34" charset="0"/>
                  <a:ea typeface="MS PGothic" pitchFamily="34" charset="-128"/>
                </a:rPr>
                <a:t>HUAWEI TECHNOLOGIES CO., LTD.</a:t>
              </a:r>
            </a:p>
          </p:txBody>
        </p:sp>
        <p:pic>
          <p:nvPicPr>
            <p:cNvPr id="17" name="Picture 89" descr="Huawei logo"/>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483850" y="5608638"/>
              <a:ext cx="833438"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820" r:id="rId1"/>
  </p:sldLayoutIdLst>
  <p:transition xmlns:p14="http://schemas.microsoft.com/office/powerpoint/2010/main" advClick="0" advTm="8000">
    <p:fade thruBlk="1"/>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3200" b="1">
          <a:solidFill>
            <a:schemeClr val="tx1"/>
          </a:solidFill>
          <a:latin typeface="FrutigerNext LT Medium" pitchFamily="34" charset="0"/>
          <a:ea typeface="黑体" pitchFamily="49" charset="-122"/>
          <a:cs typeface="+mj-cs"/>
        </a:defRPr>
      </a:lvl1pPr>
      <a:lvl2pPr algn="l" rtl="0" eaLnBrk="0" fontAlgn="base" hangingPunct="0">
        <a:spcBef>
          <a:spcPct val="0"/>
        </a:spcBef>
        <a:spcAft>
          <a:spcPct val="0"/>
        </a:spcAft>
        <a:defRPr sz="3200" b="1">
          <a:solidFill>
            <a:schemeClr val="tx1"/>
          </a:solidFill>
          <a:latin typeface="FrutigerNext LT Medium" pitchFamily="34" charset="0"/>
          <a:ea typeface="黑体" pitchFamily="49" charset="-122"/>
          <a:cs typeface="宋体" charset="-122"/>
        </a:defRPr>
      </a:lvl2pPr>
      <a:lvl3pPr algn="l" rtl="0" eaLnBrk="0" fontAlgn="base" hangingPunct="0">
        <a:spcBef>
          <a:spcPct val="0"/>
        </a:spcBef>
        <a:spcAft>
          <a:spcPct val="0"/>
        </a:spcAft>
        <a:defRPr sz="3200" b="1">
          <a:solidFill>
            <a:schemeClr val="tx1"/>
          </a:solidFill>
          <a:latin typeface="FrutigerNext LT Medium" pitchFamily="34" charset="0"/>
          <a:ea typeface="黑体" pitchFamily="49" charset="-122"/>
          <a:cs typeface="宋体" charset="-122"/>
        </a:defRPr>
      </a:lvl3pPr>
      <a:lvl4pPr algn="l" rtl="0" eaLnBrk="0" fontAlgn="base" hangingPunct="0">
        <a:spcBef>
          <a:spcPct val="0"/>
        </a:spcBef>
        <a:spcAft>
          <a:spcPct val="0"/>
        </a:spcAft>
        <a:defRPr sz="3200" b="1">
          <a:solidFill>
            <a:schemeClr val="tx1"/>
          </a:solidFill>
          <a:latin typeface="FrutigerNext LT Medium" pitchFamily="34" charset="0"/>
          <a:ea typeface="黑体" pitchFamily="49" charset="-122"/>
          <a:cs typeface="宋体" charset="-122"/>
        </a:defRPr>
      </a:lvl4pPr>
      <a:lvl5pPr algn="l" rtl="0" eaLnBrk="0" fontAlgn="base" hangingPunct="0">
        <a:spcBef>
          <a:spcPct val="0"/>
        </a:spcBef>
        <a:spcAft>
          <a:spcPct val="0"/>
        </a:spcAft>
        <a:defRPr sz="3200" b="1">
          <a:solidFill>
            <a:schemeClr val="tx1"/>
          </a:solidFill>
          <a:latin typeface="FrutigerNext LT Medium" pitchFamily="34" charset="0"/>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spcBef>
          <a:spcPct val="20000"/>
        </a:spcBef>
        <a:spcAft>
          <a:spcPct val="0"/>
        </a:spcAft>
        <a:buClr>
          <a:srgbClr val="990000"/>
        </a:buClr>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Font typeface="FrutigerNext LT Medium" pitchFamily="34" charset="0"/>
        <a:buChar char="»"/>
        <a:defRPr>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600">
          <a:solidFill>
            <a:schemeClr val="tx1"/>
          </a:solidFill>
          <a:latin typeface="+mn-lt"/>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ChangeArrowheads="1"/>
          </p:cNvSpPr>
          <p:nvPr/>
        </p:nvSpPr>
        <p:spPr bwMode="auto">
          <a:xfrm>
            <a:off x="0" y="0"/>
            <a:ext cx="12195175" cy="6858000"/>
          </a:xfrm>
          <a:prstGeom prst="rect">
            <a:avLst/>
          </a:prstGeom>
          <a:solidFill>
            <a:srgbClr val="EAEAEA"/>
          </a:solidFill>
          <a:ln w="9525" algn="ctr">
            <a:noFill/>
            <a:miter lim="800000"/>
            <a:headEnd/>
            <a:tailEnd/>
          </a:ln>
          <a:effectLst/>
        </p:spPr>
        <p:txBody>
          <a:bodyPr lIns="91425" tIns="45712" rIns="91425" bIns="45712" anchor="ctr">
            <a:spAutoFit/>
          </a:bodyPr>
          <a:lstStyle/>
          <a:p>
            <a:pPr>
              <a:lnSpc>
                <a:spcPct val="140000"/>
              </a:lnSpc>
              <a:buClr>
                <a:srgbClr val="FF0000"/>
              </a:buClr>
              <a:buSzPct val="90000"/>
              <a:buFont typeface="Wingdings" pitchFamily="2" charset="2"/>
              <a:buChar char="l"/>
              <a:defRPr/>
            </a:pPr>
            <a:endParaRPr lang="zh-CN" altLang="en-US" sz="1400" b="1">
              <a:solidFill>
                <a:srgbClr val="000000"/>
              </a:solidFill>
              <a:latin typeface="Arial" charset="0"/>
              <a:ea typeface="华文细黑" pitchFamily="2" charset="-122"/>
            </a:endParaRPr>
          </a:p>
        </p:txBody>
      </p:sp>
      <p:sp>
        <p:nvSpPr>
          <p:cNvPr id="7171" name="Rectangle 13"/>
          <p:cNvSpPr>
            <a:spLocks noGrp="1" noChangeArrowheads="1"/>
          </p:cNvSpPr>
          <p:nvPr>
            <p:ph type="title"/>
          </p:nvPr>
        </p:nvSpPr>
        <p:spPr bwMode="auto">
          <a:xfrm>
            <a:off x="876299" y="325439"/>
            <a:ext cx="10442575" cy="871537"/>
          </a:xfrm>
          <a:prstGeom prst="rect">
            <a:avLst/>
          </a:prstGeom>
          <a:noFill/>
          <a:ln w="9525">
            <a:noFill/>
            <a:miter lim="800000"/>
            <a:headEnd/>
            <a:tailEnd/>
          </a:ln>
        </p:spPr>
        <p:txBody>
          <a:bodyPr vert="horz" wrap="square" lIns="0" tIns="40064" rIns="80129" bIns="40064" numCol="1" anchor="ctr" anchorCtr="0" compatLnSpc="1">
            <a:prstTxWarp prst="textNoShape">
              <a:avLst/>
            </a:prstTxWarp>
          </a:bodyPr>
          <a:lstStyle/>
          <a:p>
            <a:pPr lvl="0"/>
            <a:r>
              <a:rPr lang="en-US" altLang="zh-CN" dirty="0" smtClean="0"/>
              <a:t>Click to edit Master title style</a:t>
            </a:r>
            <a:endParaRPr lang="zh-CN" altLang="en-US" dirty="0" smtClean="0"/>
          </a:p>
        </p:txBody>
      </p:sp>
      <p:sp>
        <p:nvSpPr>
          <p:cNvPr id="7172" name="Rectangle 68"/>
          <p:cNvSpPr>
            <a:spLocks noGrp="1" noChangeArrowheads="1"/>
          </p:cNvSpPr>
          <p:nvPr>
            <p:ph type="body" idx="1"/>
          </p:nvPr>
        </p:nvSpPr>
        <p:spPr bwMode="auto">
          <a:xfrm>
            <a:off x="876299" y="1628776"/>
            <a:ext cx="10442575" cy="4194175"/>
          </a:xfrm>
          <a:prstGeom prst="rect">
            <a:avLst/>
          </a:prstGeom>
          <a:noFill/>
          <a:ln w="9525">
            <a:noFill/>
            <a:miter lim="800000"/>
            <a:headEnd/>
            <a:tailEnd/>
          </a:ln>
        </p:spPr>
        <p:txBody>
          <a:bodyPr vert="horz" wrap="square" lIns="80142" tIns="40070" rIns="80142" bIns="40070" numCol="1" anchor="t" anchorCtr="0" compatLnSpc="1">
            <a:prstTxWarp prst="textNoShape">
              <a:avLst/>
            </a:prstTxWarp>
          </a:bodyPr>
          <a:lstStyle/>
          <a:p>
            <a:pPr lvl="0"/>
            <a:r>
              <a:rPr lang="en-US" altLang="zh-CN" dirty="0" smtClean="0"/>
              <a:t>Click to edit Master text styles</a:t>
            </a:r>
          </a:p>
          <a:p>
            <a:pPr lvl="1"/>
            <a:r>
              <a:rPr lang="en-US" altLang="zh-CN" dirty="0" smtClean="0"/>
              <a:t>Second level</a:t>
            </a:r>
            <a:endParaRPr lang="zh-CN" altLang="en-US" dirty="0" smtClean="0"/>
          </a:p>
          <a:p>
            <a:pPr lvl="2"/>
            <a:r>
              <a:rPr lang="en-US" altLang="zh-CN" dirty="0" smtClean="0"/>
              <a:t>Third level</a:t>
            </a:r>
            <a:endParaRPr lang="zh-CN" altLang="en-US" dirty="0" smtClean="0"/>
          </a:p>
          <a:p>
            <a:pPr lvl="3"/>
            <a:r>
              <a:rPr lang="en-US" altLang="zh-CN" dirty="0" smtClean="0"/>
              <a:t>Fourth level</a:t>
            </a:r>
            <a:endParaRPr lang="zh-CN" altLang="en-US" dirty="0" smtClean="0"/>
          </a:p>
          <a:p>
            <a:pPr lvl="4"/>
            <a:r>
              <a:rPr lang="en-US" altLang="zh-CN" dirty="0" smtClean="0"/>
              <a:t>Fifth level</a:t>
            </a:r>
          </a:p>
        </p:txBody>
      </p:sp>
      <p:sp>
        <p:nvSpPr>
          <p:cNvPr id="9293" name="Text Box 77"/>
          <p:cNvSpPr txBox="1">
            <a:spLocks noChangeArrowheads="1"/>
          </p:cNvSpPr>
          <p:nvPr/>
        </p:nvSpPr>
        <p:spPr bwMode="auto">
          <a:xfrm>
            <a:off x="-3846986" y="1330326"/>
            <a:ext cx="3703015" cy="3675063"/>
          </a:xfrm>
          <a:prstGeom prst="rect">
            <a:avLst/>
          </a:prstGeom>
          <a:noFill/>
          <a:ln w="9525" algn="ctr">
            <a:noFill/>
            <a:miter lim="800000"/>
            <a:headEnd/>
            <a:tailEnd/>
          </a:ln>
          <a:effectLst/>
        </p:spPr>
        <p:txBody>
          <a:bodyPr lIns="78345" tIns="39172" rIns="78345" bIns="39172">
            <a:spAutoFit/>
          </a:bodyPr>
          <a:lstStyle/>
          <a:p>
            <a:pPr algn="r" defTabSz="784225">
              <a:spcBef>
                <a:spcPct val="20000"/>
              </a:spcBef>
              <a:defRPr/>
            </a:pPr>
            <a:r>
              <a:rPr lang="zh-CN" altLang="en-US" sz="1100">
                <a:solidFill>
                  <a:schemeClr val="bg1"/>
                </a:solidFill>
                <a:latin typeface="FrutigerNext LT Regular" pitchFamily="34" charset="0"/>
              </a:rPr>
              <a:t> </a:t>
            </a:r>
            <a:r>
              <a:rPr lang="en-US" altLang="zh-CN" sz="1100">
                <a:solidFill>
                  <a:srgbClr val="FFFFFF"/>
                </a:solidFill>
                <a:latin typeface="FrutigerNext LT Regular" pitchFamily="34" charset="0"/>
              </a:rPr>
              <a:t>Content Page Title </a:t>
            </a:r>
          </a:p>
          <a:p>
            <a:pPr algn="r" defTabSz="784225">
              <a:spcBef>
                <a:spcPct val="20000"/>
              </a:spcBef>
              <a:defRPr/>
            </a:pPr>
            <a:r>
              <a:rPr lang="en-US" altLang="zh-CN" sz="1100">
                <a:solidFill>
                  <a:srgbClr val="FFFFFF"/>
                </a:solidFill>
                <a:latin typeface="FrutigerNext LT Regular" pitchFamily="34" charset="0"/>
              </a:rPr>
              <a:t>35-40pt  </a:t>
            </a:r>
            <a:endParaRPr lang="zh-CN" altLang="en-US" sz="1100">
              <a:solidFill>
                <a:srgbClr val="FFFFFF"/>
              </a:solidFill>
              <a:latin typeface="FrutigerNext LT Regular" pitchFamily="34" charset="0"/>
            </a:endParaRPr>
          </a:p>
          <a:p>
            <a:pPr algn="r" defTabSz="784225">
              <a:spcBef>
                <a:spcPct val="20000"/>
              </a:spcBef>
              <a:defRPr/>
            </a:pPr>
            <a:r>
              <a:rPr lang="en-US" altLang="zh-CN" sz="1100">
                <a:solidFill>
                  <a:srgbClr val="FFFFFF"/>
                </a:solidFill>
                <a:latin typeface="FrutigerNext LT Regular" pitchFamily="34" charset="0"/>
              </a:rPr>
              <a:t>Color: R153 G0 B0</a:t>
            </a:r>
          </a:p>
          <a:p>
            <a:pPr algn="r" defTabSz="784225">
              <a:spcBef>
                <a:spcPct val="20000"/>
              </a:spcBef>
              <a:defRPr/>
            </a:pPr>
            <a:r>
              <a:rPr lang="en-US" altLang="zh-CN" sz="1100">
                <a:solidFill>
                  <a:srgbClr val="FFFFFF"/>
                </a:solidFill>
                <a:latin typeface="FrutigerNext LT Regular" pitchFamily="34" charset="0"/>
              </a:rPr>
              <a:t>Corporate Font: </a:t>
            </a:r>
          </a:p>
          <a:p>
            <a:pPr algn="r" defTabSz="784225">
              <a:spcBef>
                <a:spcPct val="20000"/>
              </a:spcBef>
              <a:defRPr/>
            </a:pPr>
            <a:r>
              <a:rPr lang="en-US" altLang="zh-CN" sz="1100">
                <a:solidFill>
                  <a:srgbClr val="FFFFFF"/>
                </a:solidFill>
                <a:latin typeface="FrutigerNext LT Regular" pitchFamily="34" charset="0"/>
              </a:rPr>
              <a:t>FrutigerNext LT Medium</a:t>
            </a:r>
          </a:p>
          <a:p>
            <a:pPr algn="r" defTabSz="784225">
              <a:spcBef>
                <a:spcPct val="20000"/>
              </a:spcBef>
              <a:defRPr/>
            </a:pPr>
            <a:r>
              <a:rPr lang="en-US" altLang="zh-CN" sz="1100">
                <a:solidFill>
                  <a:srgbClr val="FFFFFF"/>
                </a:solidFill>
                <a:latin typeface="FrutigerNext LT Regular" pitchFamily="34" charset="0"/>
              </a:rPr>
              <a:t>Font to be used by customers and partners:  </a:t>
            </a:r>
          </a:p>
          <a:p>
            <a:pPr algn="r" defTabSz="784225">
              <a:spcBef>
                <a:spcPct val="20000"/>
              </a:spcBef>
              <a:defRPr/>
            </a:pPr>
            <a:r>
              <a:rPr lang="en-US" altLang="zh-CN" sz="1100">
                <a:solidFill>
                  <a:srgbClr val="FFFFFF"/>
                </a:solidFill>
                <a:latin typeface="FrutigerNext LT Regular" pitchFamily="34" charset="0"/>
              </a:rPr>
              <a:t>Arial</a:t>
            </a:r>
          </a:p>
          <a:p>
            <a:pPr algn="r" defTabSz="784225">
              <a:spcBef>
                <a:spcPct val="20000"/>
              </a:spcBef>
              <a:defRPr/>
            </a:pPr>
            <a:endParaRPr lang="en-US" altLang="zh-CN" sz="1100">
              <a:solidFill>
                <a:srgbClr val="FFFFFF"/>
              </a:solidFill>
              <a:latin typeface="FrutigerNext LT Regular" pitchFamily="34" charset="0"/>
            </a:endParaRPr>
          </a:p>
          <a:p>
            <a:pPr algn="r" defTabSz="784225">
              <a:spcBef>
                <a:spcPct val="20000"/>
              </a:spcBef>
              <a:defRPr/>
            </a:pPr>
            <a:endParaRPr lang="zh-CN" altLang="en-US" sz="1100">
              <a:solidFill>
                <a:srgbClr val="FFFFFF"/>
              </a:solidFill>
              <a:latin typeface="FrutigerNext LT Regular" pitchFamily="34" charset="0"/>
            </a:endParaRPr>
          </a:p>
          <a:p>
            <a:pPr algn="r" defTabSz="784225">
              <a:spcBef>
                <a:spcPct val="20000"/>
              </a:spcBef>
              <a:defRPr/>
            </a:pPr>
            <a:r>
              <a:rPr lang="zh-CN" altLang="en-US" sz="1100">
                <a:solidFill>
                  <a:srgbClr val="FFFFFF"/>
                </a:solidFill>
                <a:latin typeface="FrutigerNext LT Regular" pitchFamily="34" charset="0"/>
              </a:rPr>
              <a:t> </a:t>
            </a:r>
            <a:r>
              <a:rPr lang="en-US" altLang="zh-CN" sz="1100">
                <a:solidFill>
                  <a:srgbClr val="FFFFFF"/>
                </a:solidFill>
                <a:latin typeface="FrutigerNext LT Regular" pitchFamily="34" charset="0"/>
              </a:rPr>
              <a:t>Content Page Text :</a:t>
            </a:r>
          </a:p>
          <a:p>
            <a:pPr algn="r" defTabSz="784225">
              <a:spcBef>
                <a:spcPct val="20000"/>
              </a:spcBef>
              <a:defRPr/>
            </a:pPr>
            <a:r>
              <a:rPr lang="en-US" altLang="zh-CN" sz="1100">
                <a:solidFill>
                  <a:srgbClr val="FFFFFF"/>
                </a:solidFill>
                <a:latin typeface="FrutigerNext LT Regular" pitchFamily="34" charset="0"/>
              </a:rPr>
              <a:t>28-30pt</a:t>
            </a:r>
          </a:p>
          <a:p>
            <a:pPr algn="r" defTabSz="784225" eaLnBrk="0" hangingPunct="0">
              <a:spcBef>
                <a:spcPct val="20000"/>
              </a:spcBef>
              <a:defRPr/>
            </a:pPr>
            <a:r>
              <a:rPr lang="en-US" sz="1100" noProof="1">
                <a:solidFill>
                  <a:srgbClr val="FFFFFF"/>
                </a:solidFill>
                <a:latin typeface="FrutigerNext LT Regular" pitchFamily="34" charset="0"/>
              </a:rPr>
              <a:t>Bullets level 2-5</a:t>
            </a:r>
          </a:p>
          <a:p>
            <a:pPr algn="r" defTabSz="784225" eaLnBrk="0" hangingPunct="0">
              <a:spcBef>
                <a:spcPct val="20000"/>
              </a:spcBef>
              <a:defRPr/>
            </a:pPr>
            <a:r>
              <a:rPr lang="en-US" altLang="zh-CN" sz="1100">
                <a:solidFill>
                  <a:srgbClr val="FFFFFF"/>
                </a:solidFill>
                <a:latin typeface="FrutigerNext LT Regular" pitchFamily="34" charset="0"/>
              </a:rPr>
              <a:t>20-30pt  </a:t>
            </a:r>
          </a:p>
          <a:p>
            <a:pPr algn="r" defTabSz="784225">
              <a:spcBef>
                <a:spcPct val="20000"/>
              </a:spcBef>
              <a:defRPr/>
            </a:pPr>
            <a:r>
              <a:rPr lang="en-US" altLang="zh-CN" sz="1100">
                <a:solidFill>
                  <a:srgbClr val="FFFFFF"/>
                </a:solidFill>
                <a:latin typeface="FrutigerNext LT Regular" pitchFamily="34" charset="0"/>
              </a:rPr>
              <a:t>Color:Black</a:t>
            </a:r>
          </a:p>
          <a:p>
            <a:pPr algn="r" defTabSz="784225">
              <a:spcBef>
                <a:spcPct val="20000"/>
              </a:spcBef>
              <a:defRPr/>
            </a:pPr>
            <a:r>
              <a:rPr lang="en-US" altLang="zh-CN" sz="1100">
                <a:solidFill>
                  <a:srgbClr val="FFFFFF"/>
                </a:solidFill>
                <a:latin typeface="FrutigerNext LT Regular" pitchFamily="34" charset="0"/>
              </a:rPr>
              <a:t>Corporate Font: </a:t>
            </a:r>
          </a:p>
          <a:p>
            <a:pPr algn="r" defTabSz="784225">
              <a:spcBef>
                <a:spcPct val="20000"/>
              </a:spcBef>
              <a:defRPr/>
            </a:pPr>
            <a:r>
              <a:rPr lang="en-US" altLang="zh-CN" sz="1100">
                <a:solidFill>
                  <a:srgbClr val="FFFFFF"/>
                </a:solidFill>
                <a:latin typeface="FrutigerNext LT Regular" pitchFamily="34" charset="0"/>
              </a:rPr>
              <a:t>FrutigerNext LT Medium</a:t>
            </a:r>
          </a:p>
          <a:p>
            <a:pPr algn="r" defTabSz="784225">
              <a:spcBef>
                <a:spcPct val="20000"/>
              </a:spcBef>
              <a:defRPr/>
            </a:pPr>
            <a:r>
              <a:rPr lang="en-US" altLang="zh-CN" sz="1100">
                <a:solidFill>
                  <a:srgbClr val="FFFFFF"/>
                </a:solidFill>
                <a:latin typeface="FrutigerNext LT Regular" pitchFamily="34" charset="0"/>
              </a:rPr>
              <a:t>Font to be used by customers and partners:  </a:t>
            </a:r>
          </a:p>
          <a:p>
            <a:pPr algn="r" defTabSz="784225">
              <a:spcBef>
                <a:spcPct val="20000"/>
              </a:spcBef>
              <a:defRPr/>
            </a:pPr>
            <a:r>
              <a:rPr lang="en-US" altLang="zh-CN" sz="1100">
                <a:solidFill>
                  <a:srgbClr val="FFFFFF"/>
                </a:solidFill>
                <a:latin typeface="FrutigerNext LT Regular" pitchFamily="34" charset="0"/>
              </a:rPr>
              <a:t>Arial</a:t>
            </a:r>
            <a:endParaRPr lang="zh-CN" altLang="en-US" sz="1100">
              <a:solidFill>
                <a:schemeClr val="bg1"/>
              </a:solidFill>
              <a:latin typeface="FrutigerNext LT Regular" pitchFamily="34" charset="0"/>
            </a:endParaRPr>
          </a:p>
        </p:txBody>
      </p:sp>
    </p:spTree>
  </p:cSld>
  <p:clrMap bg1="lt1" tx1="dk1" bg2="lt2" tx2="dk2" accent1="accent1" accent2="accent2" accent3="accent3" accent4="accent4" accent5="accent5" accent6="accent6" hlink="hlink" folHlink="folHlink"/>
  <p:transition xmlns:p14="http://schemas.microsoft.com/office/powerpoint/2010/main" advClick="0" advTm="8000">
    <p:fade thruBlk="1"/>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3200" b="1">
          <a:solidFill>
            <a:srgbClr val="990000"/>
          </a:solidFill>
          <a:latin typeface="FrutigerNext LT Medium" pitchFamily="34" charset="0"/>
          <a:ea typeface="黑体" pitchFamily="49" charset="-122"/>
          <a:cs typeface="+mj-cs"/>
        </a:defRPr>
      </a:lvl1pPr>
      <a:lvl2pPr algn="l" rtl="0" eaLnBrk="0" fontAlgn="base" hangingPunct="0">
        <a:spcBef>
          <a:spcPct val="0"/>
        </a:spcBef>
        <a:spcAft>
          <a:spcPct val="0"/>
        </a:spcAft>
        <a:defRPr sz="3200" b="1">
          <a:solidFill>
            <a:srgbClr val="990000"/>
          </a:solidFill>
          <a:latin typeface="FrutigerNext LT Medium" pitchFamily="34" charset="0"/>
          <a:ea typeface="黑体" pitchFamily="49" charset="-122"/>
          <a:cs typeface="宋体" charset="-122"/>
        </a:defRPr>
      </a:lvl2pPr>
      <a:lvl3pPr algn="l" rtl="0" eaLnBrk="0" fontAlgn="base" hangingPunct="0">
        <a:spcBef>
          <a:spcPct val="0"/>
        </a:spcBef>
        <a:spcAft>
          <a:spcPct val="0"/>
        </a:spcAft>
        <a:defRPr sz="3200" b="1">
          <a:solidFill>
            <a:srgbClr val="990000"/>
          </a:solidFill>
          <a:latin typeface="FrutigerNext LT Medium" pitchFamily="34" charset="0"/>
          <a:ea typeface="黑体" pitchFamily="49" charset="-122"/>
          <a:cs typeface="宋体" charset="-122"/>
        </a:defRPr>
      </a:lvl3pPr>
      <a:lvl4pPr algn="l" rtl="0" eaLnBrk="0" fontAlgn="base" hangingPunct="0">
        <a:spcBef>
          <a:spcPct val="0"/>
        </a:spcBef>
        <a:spcAft>
          <a:spcPct val="0"/>
        </a:spcAft>
        <a:defRPr sz="3200" b="1">
          <a:solidFill>
            <a:srgbClr val="990000"/>
          </a:solidFill>
          <a:latin typeface="FrutigerNext LT Medium" pitchFamily="34" charset="0"/>
          <a:ea typeface="黑体" pitchFamily="49" charset="-122"/>
          <a:cs typeface="宋体" charset="-122"/>
        </a:defRPr>
      </a:lvl4pPr>
      <a:lvl5pPr algn="l" rtl="0" eaLnBrk="0" fontAlgn="base" hangingPunct="0">
        <a:spcBef>
          <a:spcPct val="0"/>
        </a:spcBef>
        <a:spcAft>
          <a:spcPct val="0"/>
        </a:spcAft>
        <a:defRPr sz="3200" b="1">
          <a:solidFill>
            <a:srgbClr val="990000"/>
          </a:solidFill>
          <a:latin typeface="FrutigerNext LT Medium" pitchFamily="34" charset="0"/>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lnSpc>
          <a:spcPct val="140000"/>
        </a:lnSpc>
        <a:spcBef>
          <a:spcPct val="0"/>
        </a:spcBef>
        <a:spcAft>
          <a:spcPct val="0"/>
        </a:spcAft>
        <a:buClr>
          <a:srgbClr val="808080"/>
        </a:buClr>
        <a:buSzPct val="60000"/>
        <a:buFont typeface="Wingdings" pitchFamily="2" charset="2"/>
        <a:buChar char="l"/>
        <a:defRPr sz="2000" b="1">
          <a:solidFill>
            <a:schemeClr val="tx1"/>
          </a:solidFill>
          <a:latin typeface="FrutigerNext LT Regular" pitchFamily="34" charset="0"/>
          <a:ea typeface="黑体" pitchFamily="49" charset="-122"/>
          <a:cs typeface="+mn-cs"/>
        </a:defRPr>
      </a:lvl1pPr>
      <a:lvl2pPr marL="742950" indent="-285750"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lt"/>
          <a:ea typeface="+mn-ea"/>
          <a:cs typeface="+mn-cs"/>
        </a:defRPr>
      </a:lvl2pPr>
      <a:lvl3pPr marL="1143000" indent="-228600" algn="l" rtl="0" eaLnBrk="0" fontAlgn="base" hangingPunct="0">
        <a:lnSpc>
          <a:spcPct val="140000"/>
        </a:lnSpc>
        <a:spcBef>
          <a:spcPct val="0"/>
        </a:spcBef>
        <a:spcAft>
          <a:spcPct val="0"/>
        </a:spcAft>
        <a:buSzPct val="50000"/>
        <a:buFont typeface="Wingdings" pitchFamily="2" charset="2"/>
        <a:buChar char="n"/>
        <a:defRPr sz="1600">
          <a:solidFill>
            <a:schemeClr val="tx1"/>
          </a:solidFill>
          <a:latin typeface="FrutigerNext LT Regular" pitchFamily="34" charset="0"/>
          <a:ea typeface="+mn-ea"/>
          <a:cs typeface="+mn-cs"/>
        </a:defRPr>
      </a:lvl3pPr>
      <a:lvl4pPr marL="1600200" indent="-228600" algn="l" rtl="0" eaLnBrk="0" fontAlgn="base" hangingPunct="0">
        <a:lnSpc>
          <a:spcPct val="140000"/>
        </a:lnSpc>
        <a:spcBef>
          <a:spcPct val="0"/>
        </a:spcBef>
        <a:spcAft>
          <a:spcPct val="0"/>
        </a:spcAft>
        <a:buChar char="–"/>
        <a:defRPr sz="1400">
          <a:solidFill>
            <a:schemeClr val="tx1"/>
          </a:solidFill>
          <a:latin typeface="FrutigerNext LT Regular" pitchFamily="34" charset="0"/>
          <a:ea typeface="+mn-ea"/>
          <a:cs typeface="+mn-cs"/>
        </a:defRPr>
      </a:lvl4pPr>
      <a:lvl5pPr marL="2057400" indent="-228600" algn="l" rtl="0" eaLnBrk="0" fontAlgn="base" hangingPunct="0">
        <a:lnSpc>
          <a:spcPct val="140000"/>
        </a:lnSpc>
        <a:spcBef>
          <a:spcPct val="0"/>
        </a:spcBef>
        <a:spcAft>
          <a:spcPct val="0"/>
        </a:spcAft>
        <a:buFont typeface="Arial" charset="0"/>
        <a:buChar char="~"/>
        <a:defRPr sz="1200">
          <a:solidFill>
            <a:schemeClr val="tx1"/>
          </a:solidFill>
          <a:latin typeface="FrutigerNext LT Regular" pitchFamily="34" charset="0"/>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0" name="Picture 104" descr="PPT胶片内页元素-16比9-内页灰条"/>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224588"/>
            <a:ext cx="12190413"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101" descr="图片3副本"/>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82225" y="6387307"/>
            <a:ext cx="1295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Text Box 8"/>
          <p:cNvSpPr txBox="1">
            <a:spLocks noChangeArrowheads="1"/>
          </p:cNvSpPr>
          <p:nvPr/>
        </p:nvSpPr>
        <p:spPr bwMode="auto">
          <a:xfrm>
            <a:off x="876300" y="6478495"/>
            <a:ext cx="2541588" cy="182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80114" bIns="0">
            <a:spAutoFit/>
          </a:bodyPr>
          <a:lstStyle>
            <a:lvl1pPr defTabSz="801688" eaLnBrk="0" hangingPunct="0">
              <a:defRPr>
                <a:solidFill>
                  <a:schemeClr val="tx1"/>
                </a:solidFill>
                <a:latin typeface="Calibri" pitchFamily="34" charset="0"/>
                <a:ea typeface="宋体" pitchFamily="2" charset="-122"/>
              </a:defRPr>
            </a:lvl1pPr>
            <a:lvl2pPr marL="742950" indent="-285750" defTabSz="801688" eaLnBrk="0" hangingPunct="0">
              <a:defRPr>
                <a:solidFill>
                  <a:schemeClr val="tx1"/>
                </a:solidFill>
                <a:latin typeface="Calibri" pitchFamily="34" charset="0"/>
                <a:ea typeface="宋体" pitchFamily="2" charset="-122"/>
              </a:defRPr>
            </a:lvl2pPr>
            <a:lvl3pPr marL="1143000" indent="-228600" defTabSz="801688" eaLnBrk="0" hangingPunct="0">
              <a:defRPr>
                <a:solidFill>
                  <a:schemeClr val="tx1"/>
                </a:solidFill>
                <a:latin typeface="Calibri" pitchFamily="34" charset="0"/>
                <a:ea typeface="宋体" pitchFamily="2" charset="-122"/>
              </a:defRPr>
            </a:lvl3pPr>
            <a:lvl4pPr marL="1600200" indent="-228600" defTabSz="801688" eaLnBrk="0" hangingPunct="0">
              <a:defRPr>
                <a:solidFill>
                  <a:schemeClr val="tx1"/>
                </a:solidFill>
                <a:latin typeface="Calibri" pitchFamily="34" charset="0"/>
                <a:ea typeface="宋体" pitchFamily="2" charset="-122"/>
              </a:defRPr>
            </a:lvl4pPr>
            <a:lvl5pPr marL="2057400" indent="-228600" defTabSz="801688" eaLnBrk="0" hangingPunct="0">
              <a:defRPr>
                <a:solidFill>
                  <a:schemeClr val="tx1"/>
                </a:solidFill>
                <a:latin typeface="Calibri" pitchFamily="34" charset="0"/>
                <a:ea typeface="宋体" pitchFamily="2" charset="-122"/>
              </a:defRPr>
            </a:lvl5pPr>
            <a:lvl6pPr marL="2514600" indent="-228600" defTabSz="801688"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801688"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801688"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801688" eaLnBrk="0" fontAlgn="base" hangingPunct="0">
              <a:spcBef>
                <a:spcPct val="0"/>
              </a:spcBef>
              <a:spcAft>
                <a:spcPct val="0"/>
              </a:spcAft>
              <a:defRPr>
                <a:solidFill>
                  <a:schemeClr val="tx1"/>
                </a:solidFill>
                <a:latin typeface="Calibri" pitchFamily="34" charset="0"/>
                <a:ea typeface="宋体" pitchFamily="2" charset="-122"/>
              </a:defRPr>
            </a:lvl9pPr>
          </a:lstStyle>
          <a:p>
            <a:pPr>
              <a:defRPr/>
            </a:pPr>
            <a:r>
              <a:rPr lang="en-US" altLang="zh-CN" sz="1200" dirty="0" smtClean="0">
                <a:latin typeface="FrutigerNext LT Bold" pitchFamily="34" charset="0"/>
                <a:ea typeface="MS PGothic" pitchFamily="34" charset="-128"/>
              </a:rPr>
              <a:t>HUAWEI TECHNOLOGIES CO., LTD.</a:t>
            </a:r>
          </a:p>
        </p:txBody>
      </p:sp>
      <p:sp>
        <p:nvSpPr>
          <p:cNvPr id="8197" name="Rectangle 13"/>
          <p:cNvSpPr>
            <a:spLocks noGrp="1" noChangeArrowheads="1"/>
          </p:cNvSpPr>
          <p:nvPr>
            <p:ph type="title"/>
          </p:nvPr>
        </p:nvSpPr>
        <p:spPr bwMode="auto">
          <a:xfrm>
            <a:off x="876299" y="325439"/>
            <a:ext cx="10442575" cy="871537"/>
          </a:xfrm>
          <a:prstGeom prst="rect">
            <a:avLst/>
          </a:prstGeom>
          <a:noFill/>
          <a:ln w="9525">
            <a:noFill/>
            <a:miter lim="800000"/>
            <a:headEnd/>
            <a:tailEnd/>
          </a:ln>
        </p:spPr>
        <p:txBody>
          <a:bodyPr vert="horz" wrap="square" lIns="0" tIns="40064" rIns="80129" bIns="40064" numCol="1" anchor="ctr" anchorCtr="0" compatLnSpc="1">
            <a:prstTxWarp prst="textNoShape">
              <a:avLst/>
            </a:prstTxWarp>
          </a:bodyPr>
          <a:lstStyle/>
          <a:p>
            <a:pPr lvl="0"/>
            <a:r>
              <a:rPr lang="en-US" altLang="zh-CN" dirty="0" smtClean="0"/>
              <a:t>Click to edit Master title style</a:t>
            </a:r>
            <a:endParaRPr lang="zh-CN" altLang="en-US" dirty="0" smtClean="0"/>
          </a:p>
        </p:txBody>
      </p:sp>
      <p:sp>
        <p:nvSpPr>
          <p:cNvPr id="8199" name="Rectangle 68"/>
          <p:cNvSpPr>
            <a:spLocks noGrp="1" noChangeArrowheads="1"/>
          </p:cNvSpPr>
          <p:nvPr>
            <p:ph type="body" idx="1"/>
          </p:nvPr>
        </p:nvSpPr>
        <p:spPr bwMode="auto">
          <a:xfrm>
            <a:off x="876299" y="1264920"/>
            <a:ext cx="10442576" cy="4892040"/>
          </a:xfrm>
          <a:prstGeom prst="rect">
            <a:avLst/>
          </a:prstGeom>
          <a:noFill/>
          <a:ln w="9525">
            <a:noFill/>
            <a:miter lim="800000"/>
            <a:headEnd/>
            <a:tailEnd/>
          </a:ln>
        </p:spPr>
        <p:txBody>
          <a:bodyPr vert="horz" wrap="square" lIns="80142" tIns="40070" rIns="80142" bIns="40070" numCol="1" anchor="t" anchorCtr="0" compatLnSpc="1">
            <a:prstTxWarp prst="textNoShape">
              <a:avLst/>
            </a:prstTxWarp>
          </a:bodyPr>
          <a:lstStyle/>
          <a:p>
            <a:pPr lvl="0"/>
            <a:r>
              <a:rPr lang="en-US" altLang="zh-CN" dirty="0" smtClean="0"/>
              <a:t>Click to edit Master text styles</a:t>
            </a:r>
            <a:endParaRPr lang="zh-CN" altLang="en-US" dirty="0" smtClean="0"/>
          </a:p>
          <a:p>
            <a:pPr lvl="1"/>
            <a:r>
              <a:rPr lang="en-US" altLang="zh-CN" dirty="0" smtClean="0"/>
              <a:t>Second level</a:t>
            </a:r>
            <a:endParaRPr lang="zh-CN" altLang="en-US" dirty="0" smtClean="0"/>
          </a:p>
          <a:p>
            <a:pPr lvl="2"/>
            <a:r>
              <a:rPr lang="en-US" altLang="zh-CN" dirty="0" smtClean="0"/>
              <a:t>Third level</a:t>
            </a:r>
            <a:endParaRPr lang="zh-CN" altLang="en-US" dirty="0" smtClean="0"/>
          </a:p>
          <a:p>
            <a:pPr lvl="3"/>
            <a:r>
              <a:rPr lang="en-US" altLang="zh-CN" dirty="0" smtClean="0"/>
              <a:t>Fourth level</a:t>
            </a:r>
            <a:endParaRPr lang="zh-CN" altLang="en-US" dirty="0" smtClean="0"/>
          </a:p>
          <a:p>
            <a:pPr lvl="4"/>
            <a:r>
              <a:rPr lang="en-US" altLang="zh-CN" dirty="0" smtClean="0"/>
              <a:t>Fifth level</a:t>
            </a:r>
            <a:endParaRPr lang="zh-CN" altLang="en-US" dirty="0" smtClean="0"/>
          </a:p>
        </p:txBody>
      </p:sp>
      <p:grpSp>
        <p:nvGrpSpPr>
          <p:cNvPr id="8200" name="Group 88"/>
          <p:cNvGrpSpPr>
            <a:grpSpLocks/>
          </p:cNvGrpSpPr>
          <p:nvPr/>
        </p:nvGrpSpPr>
        <p:grpSpPr bwMode="auto">
          <a:xfrm>
            <a:off x="12436538" y="3832225"/>
            <a:ext cx="1151767" cy="3025775"/>
            <a:chOff x="5874" y="2414"/>
            <a:chExt cx="544" cy="1906"/>
          </a:xfrm>
        </p:grpSpPr>
        <p:sp>
          <p:nvSpPr>
            <p:cNvPr id="10326" name="Rectangle 86"/>
            <p:cNvSpPr>
              <a:spLocks noChangeArrowheads="1"/>
            </p:cNvSpPr>
            <p:nvPr userDrawn="1"/>
          </p:nvSpPr>
          <p:spPr bwMode="auto">
            <a:xfrm>
              <a:off x="5874" y="2414"/>
              <a:ext cx="544" cy="1906"/>
            </a:xfrm>
            <a:prstGeom prst="rect">
              <a:avLst/>
            </a:prstGeom>
            <a:solidFill>
              <a:schemeClr val="bg1"/>
            </a:solidFill>
            <a:ln w="9525">
              <a:noFill/>
              <a:miter lim="800000"/>
              <a:headEnd/>
              <a:tailEnd/>
            </a:ln>
            <a:effectLst/>
          </p:spPr>
          <p:txBody>
            <a:bodyPr wrap="none" anchor="ctr"/>
            <a:lstStyle/>
            <a:p>
              <a:pPr>
                <a:defRPr/>
              </a:pPr>
              <a:endParaRPr lang="zh-CN" altLang="en-US"/>
            </a:p>
          </p:txBody>
        </p:sp>
        <p:grpSp>
          <p:nvGrpSpPr>
            <p:cNvPr id="8206" name="Group 87"/>
            <p:cNvGrpSpPr>
              <a:grpSpLocks/>
            </p:cNvGrpSpPr>
            <p:nvPr userDrawn="1"/>
          </p:nvGrpSpPr>
          <p:grpSpPr bwMode="auto">
            <a:xfrm>
              <a:off x="5941" y="2475"/>
              <a:ext cx="409" cy="1783"/>
              <a:chOff x="5921" y="2387"/>
              <a:chExt cx="409" cy="1783"/>
            </a:xfrm>
          </p:grpSpPr>
          <p:grpSp>
            <p:nvGrpSpPr>
              <p:cNvPr id="8207" name="Group 18"/>
              <p:cNvGrpSpPr>
                <a:grpSpLocks noChangeAspect="1"/>
              </p:cNvGrpSpPr>
              <p:nvPr userDrawn="1"/>
            </p:nvGrpSpPr>
            <p:grpSpPr bwMode="auto">
              <a:xfrm>
                <a:off x="5921" y="2506"/>
                <a:ext cx="409" cy="101"/>
                <a:chOff x="5893" y="2387"/>
                <a:chExt cx="466" cy="115"/>
              </a:xfrm>
            </p:grpSpPr>
            <p:sp>
              <p:nvSpPr>
                <p:cNvPr id="10315" name="Rectangle 19"/>
                <p:cNvSpPr>
                  <a:spLocks noChangeAspect="1" noChangeArrowheads="1"/>
                </p:cNvSpPr>
                <p:nvPr userDrawn="1"/>
              </p:nvSpPr>
              <p:spPr bwMode="auto">
                <a:xfrm flipV="1">
                  <a:off x="6010" y="2387"/>
                  <a:ext cx="116" cy="115"/>
                </a:xfrm>
                <a:prstGeom prst="rect">
                  <a:avLst/>
                </a:prstGeom>
                <a:solidFill>
                  <a:srgbClr val="FFCC66"/>
                </a:solidFill>
                <a:ln w="9525">
                  <a:noFill/>
                  <a:miter lim="800000"/>
                  <a:headEnd/>
                  <a:tailEnd/>
                </a:ln>
                <a:effectLst/>
              </p:spPr>
              <p:txBody>
                <a:bodyPr rot="10800000" wrap="none" anchor="ctr"/>
                <a:lstStyle/>
                <a:p>
                  <a:pPr>
                    <a:defRPr/>
                  </a:pPr>
                  <a:endParaRPr lang="zh-CN" altLang="en-US"/>
                </a:p>
              </p:txBody>
            </p:sp>
            <p:sp>
              <p:nvSpPr>
                <p:cNvPr id="10316" name="Rectangle 20"/>
                <p:cNvSpPr>
                  <a:spLocks noChangeAspect="1" noChangeArrowheads="1"/>
                </p:cNvSpPr>
                <p:nvPr userDrawn="1"/>
              </p:nvSpPr>
              <p:spPr bwMode="auto">
                <a:xfrm flipV="1">
                  <a:off x="6127" y="2387"/>
                  <a:ext cx="115" cy="115"/>
                </a:xfrm>
                <a:prstGeom prst="rect">
                  <a:avLst/>
                </a:prstGeom>
                <a:solidFill>
                  <a:srgbClr val="FF9900"/>
                </a:solidFill>
                <a:ln w="9525">
                  <a:noFill/>
                  <a:miter lim="800000"/>
                  <a:headEnd/>
                  <a:tailEnd/>
                </a:ln>
                <a:effectLst/>
              </p:spPr>
              <p:txBody>
                <a:bodyPr rot="10800000" wrap="none" anchor="ctr"/>
                <a:lstStyle/>
                <a:p>
                  <a:pPr>
                    <a:defRPr/>
                  </a:pPr>
                  <a:endParaRPr lang="zh-CN" altLang="en-US"/>
                </a:p>
              </p:txBody>
            </p:sp>
            <p:sp>
              <p:nvSpPr>
                <p:cNvPr id="10317" name="Rectangle 21"/>
                <p:cNvSpPr>
                  <a:spLocks noChangeAspect="1" noChangeArrowheads="1"/>
                </p:cNvSpPr>
                <p:nvPr userDrawn="1"/>
              </p:nvSpPr>
              <p:spPr bwMode="auto">
                <a:xfrm flipV="1">
                  <a:off x="6242" y="2387"/>
                  <a:ext cx="117" cy="115"/>
                </a:xfrm>
                <a:prstGeom prst="rect">
                  <a:avLst/>
                </a:prstGeom>
                <a:solidFill>
                  <a:srgbClr val="99660A"/>
                </a:solidFill>
                <a:ln w="9525">
                  <a:noFill/>
                  <a:miter lim="800000"/>
                  <a:headEnd/>
                  <a:tailEnd/>
                </a:ln>
                <a:effectLst/>
              </p:spPr>
              <p:txBody>
                <a:bodyPr rot="10800000" wrap="none" anchor="ctr"/>
                <a:lstStyle/>
                <a:p>
                  <a:pPr>
                    <a:defRPr/>
                  </a:pPr>
                  <a:endParaRPr lang="zh-CN" altLang="en-US"/>
                </a:p>
              </p:txBody>
            </p:sp>
            <p:sp>
              <p:nvSpPr>
                <p:cNvPr id="10318" name="Rectangle 22"/>
                <p:cNvSpPr>
                  <a:spLocks noChangeAspect="1" noChangeArrowheads="1"/>
                </p:cNvSpPr>
                <p:nvPr userDrawn="1"/>
              </p:nvSpPr>
              <p:spPr bwMode="auto">
                <a:xfrm flipV="1">
                  <a:off x="5893" y="2387"/>
                  <a:ext cx="117" cy="115"/>
                </a:xfrm>
                <a:prstGeom prst="rect">
                  <a:avLst/>
                </a:prstGeom>
                <a:solidFill>
                  <a:srgbClr val="FFCC99"/>
                </a:solidFill>
                <a:ln w="9525">
                  <a:noFill/>
                  <a:miter lim="800000"/>
                  <a:headEnd/>
                  <a:tailEnd/>
                </a:ln>
                <a:effectLst/>
              </p:spPr>
              <p:txBody>
                <a:bodyPr rot="10800000" wrap="none" anchor="ctr"/>
                <a:lstStyle/>
                <a:p>
                  <a:pPr>
                    <a:defRPr/>
                  </a:pPr>
                  <a:endParaRPr lang="zh-CN" altLang="en-US"/>
                </a:p>
              </p:txBody>
            </p:sp>
          </p:grpSp>
          <p:grpSp>
            <p:nvGrpSpPr>
              <p:cNvPr id="8208" name="Group 23"/>
              <p:cNvGrpSpPr>
                <a:grpSpLocks noChangeAspect="1"/>
              </p:cNvGrpSpPr>
              <p:nvPr userDrawn="1"/>
            </p:nvGrpSpPr>
            <p:grpSpPr bwMode="auto">
              <a:xfrm>
                <a:off x="5921" y="2626"/>
                <a:ext cx="409" cy="101"/>
                <a:chOff x="5893" y="2523"/>
                <a:chExt cx="466" cy="115"/>
              </a:xfrm>
            </p:grpSpPr>
            <p:sp>
              <p:nvSpPr>
                <p:cNvPr id="10311" name="Rectangle 24"/>
                <p:cNvSpPr>
                  <a:spLocks noChangeAspect="1" noChangeArrowheads="1"/>
                </p:cNvSpPr>
                <p:nvPr userDrawn="1"/>
              </p:nvSpPr>
              <p:spPr bwMode="auto">
                <a:xfrm flipV="1">
                  <a:off x="6010" y="2523"/>
                  <a:ext cx="116" cy="115"/>
                </a:xfrm>
                <a:prstGeom prst="rect">
                  <a:avLst/>
                </a:prstGeom>
                <a:solidFill>
                  <a:srgbClr val="99CCFF"/>
                </a:solidFill>
                <a:ln w="9525">
                  <a:noFill/>
                  <a:miter lim="800000"/>
                  <a:headEnd/>
                  <a:tailEnd/>
                </a:ln>
                <a:effectLst/>
              </p:spPr>
              <p:txBody>
                <a:bodyPr rot="10800000" wrap="none" anchor="ctr"/>
                <a:lstStyle/>
                <a:p>
                  <a:pPr>
                    <a:defRPr/>
                  </a:pPr>
                  <a:endParaRPr lang="zh-CN" altLang="en-US"/>
                </a:p>
              </p:txBody>
            </p:sp>
            <p:sp>
              <p:nvSpPr>
                <p:cNvPr id="10312" name="Rectangle 25"/>
                <p:cNvSpPr>
                  <a:spLocks noChangeAspect="1" noChangeArrowheads="1"/>
                </p:cNvSpPr>
                <p:nvPr userDrawn="1"/>
              </p:nvSpPr>
              <p:spPr bwMode="auto">
                <a:xfrm flipV="1">
                  <a:off x="6127" y="2523"/>
                  <a:ext cx="115" cy="115"/>
                </a:xfrm>
                <a:prstGeom prst="rect">
                  <a:avLst/>
                </a:prstGeom>
                <a:solidFill>
                  <a:srgbClr val="99CCCC"/>
                </a:solidFill>
                <a:ln w="9525">
                  <a:noFill/>
                  <a:miter lim="800000"/>
                  <a:headEnd/>
                  <a:tailEnd/>
                </a:ln>
                <a:effectLst/>
              </p:spPr>
              <p:txBody>
                <a:bodyPr rot="10800000" wrap="none" anchor="ctr"/>
                <a:lstStyle/>
                <a:p>
                  <a:pPr>
                    <a:defRPr/>
                  </a:pPr>
                  <a:endParaRPr lang="zh-CN" altLang="en-US"/>
                </a:p>
              </p:txBody>
            </p:sp>
            <p:sp>
              <p:nvSpPr>
                <p:cNvPr id="10313" name="Rectangle 26"/>
                <p:cNvSpPr>
                  <a:spLocks noChangeAspect="1" noChangeArrowheads="1"/>
                </p:cNvSpPr>
                <p:nvPr userDrawn="1"/>
              </p:nvSpPr>
              <p:spPr bwMode="auto">
                <a:xfrm flipV="1">
                  <a:off x="6242" y="2523"/>
                  <a:ext cx="117" cy="115"/>
                </a:xfrm>
                <a:prstGeom prst="rect">
                  <a:avLst/>
                </a:prstGeom>
                <a:solidFill>
                  <a:srgbClr val="009999"/>
                </a:solidFill>
                <a:ln w="9525">
                  <a:noFill/>
                  <a:miter lim="800000"/>
                  <a:headEnd/>
                  <a:tailEnd/>
                </a:ln>
                <a:effectLst/>
              </p:spPr>
              <p:txBody>
                <a:bodyPr rot="10800000" wrap="none" anchor="ctr"/>
                <a:lstStyle/>
                <a:p>
                  <a:pPr>
                    <a:defRPr/>
                  </a:pPr>
                  <a:endParaRPr lang="zh-CN" altLang="en-US"/>
                </a:p>
              </p:txBody>
            </p:sp>
            <p:sp>
              <p:nvSpPr>
                <p:cNvPr id="10314" name="Rectangle 27"/>
                <p:cNvSpPr>
                  <a:spLocks noChangeAspect="1" noChangeArrowheads="1"/>
                </p:cNvSpPr>
                <p:nvPr userDrawn="1"/>
              </p:nvSpPr>
              <p:spPr bwMode="auto">
                <a:xfrm flipV="1">
                  <a:off x="5893" y="2523"/>
                  <a:ext cx="117" cy="115"/>
                </a:xfrm>
                <a:prstGeom prst="rect">
                  <a:avLst/>
                </a:prstGeom>
                <a:solidFill>
                  <a:srgbClr val="CCCCFF"/>
                </a:solidFill>
                <a:ln w="9525">
                  <a:noFill/>
                  <a:miter lim="800000"/>
                  <a:headEnd/>
                  <a:tailEnd/>
                </a:ln>
                <a:effectLst/>
              </p:spPr>
              <p:txBody>
                <a:bodyPr rot="10800000" wrap="none" anchor="ctr"/>
                <a:lstStyle/>
                <a:p>
                  <a:pPr>
                    <a:defRPr/>
                  </a:pPr>
                  <a:endParaRPr lang="zh-CN" altLang="en-US"/>
                </a:p>
              </p:txBody>
            </p:sp>
          </p:grpSp>
          <p:grpSp>
            <p:nvGrpSpPr>
              <p:cNvPr id="8209" name="Group 28"/>
              <p:cNvGrpSpPr>
                <a:grpSpLocks noChangeAspect="1"/>
              </p:cNvGrpSpPr>
              <p:nvPr userDrawn="1"/>
            </p:nvGrpSpPr>
            <p:grpSpPr bwMode="auto">
              <a:xfrm>
                <a:off x="5921" y="2745"/>
                <a:ext cx="409" cy="101"/>
                <a:chOff x="5893" y="2659"/>
                <a:chExt cx="466" cy="115"/>
              </a:xfrm>
            </p:grpSpPr>
            <p:sp>
              <p:nvSpPr>
                <p:cNvPr id="10307" name="Rectangle 29"/>
                <p:cNvSpPr>
                  <a:spLocks noChangeAspect="1" noChangeArrowheads="1"/>
                </p:cNvSpPr>
                <p:nvPr userDrawn="1"/>
              </p:nvSpPr>
              <p:spPr bwMode="auto">
                <a:xfrm flipV="1">
                  <a:off x="6010" y="2659"/>
                  <a:ext cx="116" cy="115"/>
                </a:xfrm>
                <a:prstGeom prst="rect">
                  <a:avLst/>
                </a:prstGeom>
                <a:solidFill>
                  <a:srgbClr val="99CCCC"/>
                </a:solidFill>
                <a:ln w="9525">
                  <a:noFill/>
                  <a:miter lim="800000"/>
                  <a:headEnd/>
                  <a:tailEnd/>
                </a:ln>
                <a:effectLst/>
              </p:spPr>
              <p:txBody>
                <a:bodyPr rot="10800000" wrap="none" anchor="ctr"/>
                <a:lstStyle/>
                <a:p>
                  <a:pPr>
                    <a:defRPr/>
                  </a:pPr>
                  <a:endParaRPr lang="zh-CN" altLang="en-US"/>
                </a:p>
              </p:txBody>
            </p:sp>
            <p:sp>
              <p:nvSpPr>
                <p:cNvPr id="10308" name="Rectangle 30"/>
                <p:cNvSpPr>
                  <a:spLocks noChangeAspect="1" noChangeArrowheads="1"/>
                </p:cNvSpPr>
                <p:nvPr userDrawn="1"/>
              </p:nvSpPr>
              <p:spPr bwMode="auto">
                <a:xfrm flipV="1">
                  <a:off x="6127" y="2659"/>
                  <a:ext cx="115" cy="115"/>
                </a:xfrm>
                <a:prstGeom prst="rect">
                  <a:avLst/>
                </a:prstGeom>
                <a:solidFill>
                  <a:srgbClr val="0099CC"/>
                </a:solidFill>
                <a:ln w="9525">
                  <a:noFill/>
                  <a:miter lim="800000"/>
                  <a:headEnd/>
                  <a:tailEnd/>
                </a:ln>
                <a:effectLst/>
              </p:spPr>
              <p:txBody>
                <a:bodyPr rot="10800000" wrap="none" anchor="ctr"/>
                <a:lstStyle/>
                <a:p>
                  <a:pPr>
                    <a:defRPr/>
                  </a:pPr>
                  <a:endParaRPr lang="zh-CN" altLang="en-US"/>
                </a:p>
              </p:txBody>
            </p:sp>
            <p:sp>
              <p:nvSpPr>
                <p:cNvPr id="10309" name="Rectangle 31"/>
                <p:cNvSpPr>
                  <a:spLocks noChangeAspect="1" noChangeArrowheads="1"/>
                </p:cNvSpPr>
                <p:nvPr userDrawn="1"/>
              </p:nvSpPr>
              <p:spPr bwMode="auto">
                <a:xfrm flipV="1">
                  <a:off x="6242" y="2659"/>
                  <a:ext cx="117" cy="115"/>
                </a:xfrm>
                <a:prstGeom prst="rect">
                  <a:avLst/>
                </a:prstGeom>
                <a:solidFill>
                  <a:srgbClr val="006699"/>
                </a:solidFill>
                <a:ln w="9525">
                  <a:noFill/>
                  <a:miter lim="800000"/>
                  <a:headEnd/>
                  <a:tailEnd/>
                </a:ln>
                <a:effectLst/>
              </p:spPr>
              <p:txBody>
                <a:bodyPr rot="10800000" wrap="none" anchor="ctr"/>
                <a:lstStyle/>
                <a:p>
                  <a:pPr>
                    <a:defRPr/>
                  </a:pPr>
                  <a:endParaRPr lang="zh-CN" altLang="en-US"/>
                </a:p>
              </p:txBody>
            </p:sp>
            <p:sp>
              <p:nvSpPr>
                <p:cNvPr id="10310" name="Rectangle 32"/>
                <p:cNvSpPr>
                  <a:spLocks noChangeAspect="1" noChangeArrowheads="1"/>
                </p:cNvSpPr>
                <p:nvPr userDrawn="1"/>
              </p:nvSpPr>
              <p:spPr bwMode="auto">
                <a:xfrm flipV="1">
                  <a:off x="5893" y="2659"/>
                  <a:ext cx="117" cy="115"/>
                </a:xfrm>
                <a:prstGeom prst="rect">
                  <a:avLst/>
                </a:prstGeom>
                <a:solidFill>
                  <a:srgbClr val="CCFF99"/>
                </a:solidFill>
                <a:ln w="9525">
                  <a:noFill/>
                  <a:miter lim="800000"/>
                  <a:headEnd/>
                  <a:tailEnd/>
                </a:ln>
                <a:effectLst/>
              </p:spPr>
              <p:txBody>
                <a:bodyPr rot="10800000" wrap="none" anchor="ctr"/>
                <a:lstStyle/>
                <a:p>
                  <a:pPr>
                    <a:defRPr/>
                  </a:pPr>
                  <a:endParaRPr lang="zh-CN" altLang="en-US"/>
                </a:p>
              </p:txBody>
            </p:sp>
          </p:grpSp>
          <p:grpSp>
            <p:nvGrpSpPr>
              <p:cNvPr id="8210" name="Group 33"/>
              <p:cNvGrpSpPr>
                <a:grpSpLocks noChangeAspect="1"/>
              </p:cNvGrpSpPr>
              <p:nvPr userDrawn="1"/>
            </p:nvGrpSpPr>
            <p:grpSpPr bwMode="auto">
              <a:xfrm>
                <a:off x="5921" y="2387"/>
                <a:ext cx="409" cy="104"/>
                <a:chOff x="5893" y="2251"/>
                <a:chExt cx="466" cy="119"/>
              </a:xfrm>
            </p:grpSpPr>
            <p:sp>
              <p:nvSpPr>
                <p:cNvPr id="10303" name="Rectangle 34"/>
                <p:cNvSpPr>
                  <a:spLocks noChangeAspect="1" noChangeArrowheads="1"/>
                </p:cNvSpPr>
                <p:nvPr userDrawn="1"/>
              </p:nvSpPr>
              <p:spPr bwMode="auto">
                <a:xfrm flipV="1">
                  <a:off x="6127" y="2251"/>
                  <a:ext cx="115" cy="119"/>
                </a:xfrm>
                <a:prstGeom prst="rect">
                  <a:avLst/>
                </a:prstGeom>
                <a:solidFill>
                  <a:srgbClr val="FF9900"/>
                </a:solidFill>
                <a:ln w="9525">
                  <a:noFill/>
                  <a:miter lim="800000"/>
                  <a:headEnd/>
                  <a:tailEnd/>
                </a:ln>
                <a:effectLst/>
              </p:spPr>
              <p:txBody>
                <a:bodyPr rot="10800000" wrap="none" anchor="ctr"/>
                <a:lstStyle/>
                <a:p>
                  <a:pPr>
                    <a:defRPr/>
                  </a:pPr>
                  <a:endParaRPr lang="zh-CN" altLang="en-US"/>
                </a:p>
              </p:txBody>
            </p:sp>
            <p:sp>
              <p:nvSpPr>
                <p:cNvPr id="10304" name="Rectangle 35"/>
                <p:cNvSpPr>
                  <a:spLocks noChangeAspect="1" noChangeArrowheads="1"/>
                </p:cNvSpPr>
                <p:nvPr userDrawn="1"/>
              </p:nvSpPr>
              <p:spPr bwMode="auto">
                <a:xfrm flipV="1">
                  <a:off x="6242" y="2251"/>
                  <a:ext cx="117" cy="119"/>
                </a:xfrm>
                <a:prstGeom prst="rect">
                  <a:avLst/>
                </a:prstGeom>
                <a:solidFill>
                  <a:srgbClr val="CCCCCC"/>
                </a:solidFill>
                <a:ln w="9525">
                  <a:noFill/>
                  <a:miter lim="800000"/>
                  <a:headEnd/>
                  <a:tailEnd/>
                </a:ln>
                <a:effectLst/>
              </p:spPr>
              <p:txBody>
                <a:bodyPr rot="10800000" wrap="none" anchor="ctr"/>
                <a:lstStyle/>
                <a:p>
                  <a:pPr>
                    <a:defRPr/>
                  </a:pPr>
                  <a:endParaRPr lang="zh-CN" altLang="en-US"/>
                </a:p>
              </p:txBody>
            </p:sp>
            <p:sp>
              <p:nvSpPr>
                <p:cNvPr id="10305" name="Rectangle 36"/>
                <p:cNvSpPr>
                  <a:spLocks noChangeAspect="1" noChangeArrowheads="1"/>
                </p:cNvSpPr>
                <p:nvPr userDrawn="1"/>
              </p:nvSpPr>
              <p:spPr bwMode="auto">
                <a:xfrm flipV="1">
                  <a:off x="5893" y="2251"/>
                  <a:ext cx="117" cy="119"/>
                </a:xfrm>
                <a:prstGeom prst="rect">
                  <a:avLst/>
                </a:prstGeom>
                <a:solidFill>
                  <a:srgbClr val="99CCFF"/>
                </a:solidFill>
                <a:ln w="9525">
                  <a:noFill/>
                  <a:miter lim="800000"/>
                  <a:headEnd/>
                  <a:tailEnd/>
                </a:ln>
                <a:effectLst/>
              </p:spPr>
              <p:txBody>
                <a:bodyPr rot="10800000" wrap="none" anchor="ctr"/>
                <a:lstStyle/>
                <a:p>
                  <a:pPr>
                    <a:defRPr/>
                  </a:pPr>
                  <a:endParaRPr lang="zh-CN" altLang="en-US"/>
                </a:p>
              </p:txBody>
            </p:sp>
            <p:sp>
              <p:nvSpPr>
                <p:cNvPr id="10306" name="Rectangle 37"/>
                <p:cNvSpPr>
                  <a:spLocks noChangeAspect="1" noChangeArrowheads="1"/>
                </p:cNvSpPr>
                <p:nvPr userDrawn="1"/>
              </p:nvSpPr>
              <p:spPr bwMode="auto">
                <a:xfrm flipV="1">
                  <a:off x="6010" y="2251"/>
                  <a:ext cx="116" cy="119"/>
                </a:xfrm>
                <a:prstGeom prst="rect">
                  <a:avLst/>
                </a:prstGeom>
                <a:solidFill>
                  <a:srgbClr val="669900"/>
                </a:solidFill>
                <a:ln w="9525">
                  <a:noFill/>
                  <a:miter lim="800000"/>
                  <a:headEnd/>
                  <a:tailEnd/>
                </a:ln>
                <a:effectLst/>
              </p:spPr>
              <p:txBody>
                <a:bodyPr rot="10800000" wrap="none" anchor="ctr"/>
                <a:lstStyle/>
                <a:p>
                  <a:pPr>
                    <a:defRPr/>
                  </a:pPr>
                  <a:endParaRPr lang="zh-CN" altLang="en-US"/>
                </a:p>
              </p:txBody>
            </p:sp>
          </p:grpSp>
          <p:grpSp>
            <p:nvGrpSpPr>
              <p:cNvPr id="8211" name="Group 38"/>
              <p:cNvGrpSpPr>
                <a:grpSpLocks noChangeAspect="1"/>
              </p:cNvGrpSpPr>
              <p:nvPr userDrawn="1"/>
            </p:nvGrpSpPr>
            <p:grpSpPr bwMode="auto">
              <a:xfrm>
                <a:off x="5921" y="2944"/>
                <a:ext cx="409" cy="101"/>
                <a:chOff x="5893" y="2886"/>
                <a:chExt cx="466" cy="115"/>
              </a:xfrm>
            </p:grpSpPr>
            <p:sp>
              <p:nvSpPr>
                <p:cNvPr id="10299" name="Rectangle 39"/>
                <p:cNvSpPr>
                  <a:spLocks noChangeAspect="1" noChangeArrowheads="1"/>
                </p:cNvSpPr>
                <p:nvPr userDrawn="1"/>
              </p:nvSpPr>
              <p:spPr bwMode="auto">
                <a:xfrm flipV="1">
                  <a:off x="6010" y="2886"/>
                  <a:ext cx="116" cy="115"/>
                </a:xfrm>
                <a:prstGeom prst="rect">
                  <a:avLst/>
                </a:prstGeom>
                <a:solidFill>
                  <a:srgbClr val="FF9900"/>
                </a:solidFill>
                <a:ln w="9525">
                  <a:noFill/>
                  <a:miter lim="800000"/>
                  <a:headEnd/>
                  <a:tailEnd/>
                </a:ln>
                <a:effectLst/>
              </p:spPr>
              <p:txBody>
                <a:bodyPr rot="10800000" wrap="none" anchor="ctr"/>
                <a:lstStyle/>
                <a:p>
                  <a:pPr>
                    <a:defRPr/>
                  </a:pPr>
                  <a:endParaRPr lang="zh-CN" altLang="en-US"/>
                </a:p>
              </p:txBody>
            </p:sp>
            <p:sp>
              <p:nvSpPr>
                <p:cNvPr id="10300" name="Rectangle 40"/>
                <p:cNvSpPr>
                  <a:spLocks noChangeAspect="1" noChangeArrowheads="1"/>
                </p:cNvSpPr>
                <p:nvPr userDrawn="1"/>
              </p:nvSpPr>
              <p:spPr bwMode="auto">
                <a:xfrm flipV="1">
                  <a:off x="6127" y="2886"/>
                  <a:ext cx="115" cy="115"/>
                </a:xfrm>
                <a:prstGeom prst="rect">
                  <a:avLst/>
                </a:prstGeom>
                <a:solidFill>
                  <a:srgbClr val="FFCC99"/>
                </a:solidFill>
                <a:ln w="9525">
                  <a:noFill/>
                  <a:miter lim="800000"/>
                  <a:headEnd/>
                  <a:tailEnd/>
                </a:ln>
                <a:effectLst/>
              </p:spPr>
              <p:txBody>
                <a:bodyPr rot="10800000" wrap="none" anchor="ctr"/>
                <a:lstStyle/>
                <a:p>
                  <a:pPr>
                    <a:defRPr/>
                  </a:pPr>
                  <a:endParaRPr lang="zh-CN" altLang="en-US"/>
                </a:p>
              </p:txBody>
            </p:sp>
            <p:sp>
              <p:nvSpPr>
                <p:cNvPr id="10301" name="Rectangle 41"/>
                <p:cNvSpPr>
                  <a:spLocks noChangeAspect="1" noChangeArrowheads="1"/>
                </p:cNvSpPr>
                <p:nvPr userDrawn="1"/>
              </p:nvSpPr>
              <p:spPr bwMode="auto">
                <a:xfrm flipV="1">
                  <a:off x="6242" y="2886"/>
                  <a:ext cx="117" cy="115"/>
                </a:xfrm>
                <a:prstGeom prst="rect">
                  <a:avLst/>
                </a:prstGeom>
                <a:solidFill>
                  <a:srgbClr val="FFCC66"/>
                </a:solidFill>
                <a:ln w="9525">
                  <a:noFill/>
                  <a:miter lim="800000"/>
                  <a:headEnd/>
                  <a:tailEnd/>
                </a:ln>
                <a:effectLst/>
              </p:spPr>
              <p:txBody>
                <a:bodyPr rot="10800000" wrap="none" anchor="ctr"/>
                <a:lstStyle/>
                <a:p>
                  <a:pPr>
                    <a:defRPr/>
                  </a:pPr>
                  <a:endParaRPr lang="zh-CN" altLang="en-US"/>
                </a:p>
              </p:txBody>
            </p:sp>
            <p:sp>
              <p:nvSpPr>
                <p:cNvPr id="10302" name="Rectangle 42"/>
                <p:cNvSpPr>
                  <a:spLocks noChangeAspect="1" noChangeArrowheads="1"/>
                </p:cNvSpPr>
                <p:nvPr userDrawn="1"/>
              </p:nvSpPr>
              <p:spPr bwMode="auto">
                <a:xfrm flipV="1">
                  <a:off x="5893" y="2886"/>
                  <a:ext cx="117" cy="115"/>
                </a:xfrm>
                <a:prstGeom prst="rect">
                  <a:avLst/>
                </a:prstGeom>
                <a:solidFill>
                  <a:schemeClr val="tx2"/>
                </a:solidFill>
                <a:ln w="9525">
                  <a:noFill/>
                  <a:miter lim="800000"/>
                  <a:headEnd/>
                  <a:tailEnd/>
                </a:ln>
                <a:effectLst/>
              </p:spPr>
              <p:txBody>
                <a:bodyPr rot="10800000" wrap="none" anchor="ctr"/>
                <a:lstStyle/>
                <a:p>
                  <a:pPr>
                    <a:defRPr/>
                  </a:pPr>
                  <a:endParaRPr lang="zh-CN" altLang="en-US"/>
                </a:p>
              </p:txBody>
            </p:sp>
          </p:grpSp>
          <p:grpSp>
            <p:nvGrpSpPr>
              <p:cNvPr id="8212" name="Group 43"/>
              <p:cNvGrpSpPr>
                <a:grpSpLocks noChangeAspect="1"/>
              </p:cNvGrpSpPr>
              <p:nvPr userDrawn="1"/>
            </p:nvGrpSpPr>
            <p:grpSpPr bwMode="auto">
              <a:xfrm>
                <a:off x="5921" y="3064"/>
                <a:ext cx="409" cy="101"/>
                <a:chOff x="5893" y="3022"/>
                <a:chExt cx="466" cy="115"/>
              </a:xfrm>
            </p:grpSpPr>
            <p:sp>
              <p:nvSpPr>
                <p:cNvPr id="10295" name="Rectangle 44"/>
                <p:cNvSpPr>
                  <a:spLocks noChangeAspect="1" noChangeArrowheads="1"/>
                </p:cNvSpPr>
                <p:nvPr userDrawn="1"/>
              </p:nvSpPr>
              <p:spPr bwMode="auto">
                <a:xfrm flipV="1">
                  <a:off x="6010" y="3022"/>
                  <a:ext cx="116" cy="115"/>
                </a:xfrm>
                <a:prstGeom prst="rect">
                  <a:avLst/>
                </a:prstGeom>
                <a:solidFill>
                  <a:srgbClr val="006699"/>
                </a:solidFill>
                <a:ln w="9525">
                  <a:noFill/>
                  <a:miter lim="800000"/>
                  <a:headEnd/>
                  <a:tailEnd/>
                </a:ln>
                <a:effectLst/>
              </p:spPr>
              <p:txBody>
                <a:bodyPr rot="10800000" wrap="none" anchor="ctr"/>
                <a:lstStyle/>
                <a:p>
                  <a:pPr>
                    <a:defRPr/>
                  </a:pPr>
                  <a:endParaRPr lang="zh-CN" altLang="en-US"/>
                </a:p>
              </p:txBody>
            </p:sp>
            <p:sp>
              <p:nvSpPr>
                <p:cNvPr id="10296" name="Rectangle 45"/>
                <p:cNvSpPr>
                  <a:spLocks noChangeAspect="1" noChangeArrowheads="1"/>
                </p:cNvSpPr>
                <p:nvPr userDrawn="1"/>
              </p:nvSpPr>
              <p:spPr bwMode="auto">
                <a:xfrm flipV="1">
                  <a:off x="6127" y="3022"/>
                  <a:ext cx="115" cy="115"/>
                </a:xfrm>
                <a:prstGeom prst="rect">
                  <a:avLst/>
                </a:prstGeom>
                <a:solidFill>
                  <a:srgbClr val="99CCFF"/>
                </a:solidFill>
                <a:ln w="9525">
                  <a:noFill/>
                  <a:miter lim="800000"/>
                  <a:headEnd/>
                  <a:tailEnd/>
                </a:ln>
                <a:effectLst/>
              </p:spPr>
              <p:txBody>
                <a:bodyPr rot="10800000" wrap="none" anchor="ctr"/>
                <a:lstStyle/>
                <a:p>
                  <a:pPr>
                    <a:defRPr/>
                  </a:pPr>
                  <a:endParaRPr lang="zh-CN" altLang="en-US"/>
                </a:p>
              </p:txBody>
            </p:sp>
            <p:sp>
              <p:nvSpPr>
                <p:cNvPr id="10297" name="Rectangle 46"/>
                <p:cNvSpPr>
                  <a:spLocks noChangeAspect="1" noChangeArrowheads="1"/>
                </p:cNvSpPr>
                <p:nvPr userDrawn="1"/>
              </p:nvSpPr>
              <p:spPr bwMode="auto">
                <a:xfrm flipV="1">
                  <a:off x="6242" y="3022"/>
                  <a:ext cx="117" cy="115"/>
                </a:xfrm>
                <a:prstGeom prst="rect">
                  <a:avLst/>
                </a:prstGeom>
                <a:solidFill>
                  <a:srgbClr val="CCCCFF"/>
                </a:solidFill>
                <a:ln w="9525">
                  <a:noFill/>
                  <a:miter lim="800000"/>
                  <a:headEnd/>
                  <a:tailEnd/>
                </a:ln>
                <a:effectLst/>
              </p:spPr>
              <p:txBody>
                <a:bodyPr rot="10800000" wrap="none" anchor="ctr"/>
                <a:lstStyle/>
                <a:p>
                  <a:pPr>
                    <a:defRPr/>
                  </a:pPr>
                  <a:endParaRPr lang="zh-CN" altLang="en-US"/>
                </a:p>
              </p:txBody>
            </p:sp>
            <p:sp>
              <p:nvSpPr>
                <p:cNvPr id="10298" name="Rectangle 47"/>
                <p:cNvSpPr>
                  <a:spLocks noChangeAspect="1" noChangeArrowheads="1"/>
                </p:cNvSpPr>
                <p:nvPr userDrawn="1"/>
              </p:nvSpPr>
              <p:spPr bwMode="auto">
                <a:xfrm flipV="1">
                  <a:off x="5893" y="3022"/>
                  <a:ext cx="117" cy="115"/>
                </a:xfrm>
                <a:prstGeom prst="rect">
                  <a:avLst/>
                </a:prstGeom>
                <a:solidFill>
                  <a:srgbClr val="990000"/>
                </a:solidFill>
                <a:ln w="9525">
                  <a:noFill/>
                  <a:miter lim="800000"/>
                  <a:headEnd/>
                  <a:tailEnd/>
                </a:ln>
                <a:effectLst/>
              </p:spPr>
              <p:txBody>
                <a:bodyPr rot="10800000" wrap="none" anchor="ctr"/>
                <a:lstStyle/>
                <a:p>
                  <a:pPr>
                    <a:defRPr/>
                  </a:pPr>
                  <a:endParaRPr lang="zh-CN" altLang="en-US"/>
                </a:p>
              </p:txBody>
            </p:sp>
          </p:grpSp>
          <p:grpSp>
            <p:nvGrpSpPr>
              <p:cNvPr id="8213" name="Group 48"/>
              <p:cNvGrpSpPr>
                <a:grpSpLocks noChangeAspect="1"/>
              </p:cNvGrpSpPr>
              <p:nvPr userDrawn="1"/>
            </p:nvGrpSpPr>
            <p:grpSpPr bwMode="auto">
              <a:xfrm>
                <a:off x="5921" y="3183"/>
                <a:ext cx="409" cy="101"/>
                <a:chOff x="5893" y="3158"/>
                <a:chExt cx="466" cy="115"/>
              </a:xfrm>
            </p:grpSpPr>
            <p:sp>
              <p:nvSpPr>
                <p:cNvPr id="10291" name="Rectangle 49"/>
                <p:cNvSpPr>
                  <a:spLocks noChangeAspect="1" noChangeArrowheads="1"/>
                </p:cNvSpPr>
                <p:nvPr userDrawn="1"/>
              </p:nvSpPr>
              <p:spPr bwMode="auto">
                <a:xfrm flipV="1">
                  <a:off x="6010" y="3158"/>
                  <a:ext cx="116" cy="115"/>
                </a:xfrm>
                <a:prstGeom prst="rect">
                  <a:avLst/>
                </a:prstGeom>
                <a:solidFill>
                  <a:srgbClr val="009999"/>
                </a:solidFill>
                <a:ln w="9525">
                  <a:noFill/>
                  <a:miter lim="800000"/>
                  <a:headEnd/>
                  <a:tailEnd/>
                </a:ln>
                <a:effectLst/>
              </p:spPr>
              <p:txBody>
                <a:bodyPr rot="10800000" wrap="none" anchor="ctr"/>
                <a:lstStyle/>
                <a:p>
                  <a:pPr>
                    <a:defRPr/>
                  </a:pPr>
                  <a:endParaRPr lang="zh-CN" altLang="en-US"/>
                </a:p>
              </p:txBody>
            </p:sp>
            <p:sp>
              <p:nvSpPr>
                <p:cNvPr id="10292" name="Rectangle 50"/>
                <p:cNvSpPr>
                  <a:spLocks noChangeAspect="1" noChangeArrowheads="1"/>
                </p:cNvSpPr>
                <p:nvPr userDrawn="1"/>
              </p:nvSpPr>
              <p:spPr bwMode="auto">
                <a:xfrm flipV="1">
                  <a:off x="6127" y="3158"/>
                  <a:ext cx="115" cy="115"/>
                </a:xfrm>
                <a:prstGeom prst="rect">
                  <a:avLst/>
                </a:prstGeom>
                <a:solidFill>
                  <a:srgbClr val="CCFF99"/>
                </a:solidFill>
                <a:ln w="9525">
                  <a:noFill/>
                  <a:miter lim="800000"/>
                  <a:headEnd/>
                  <a:tailEnd/>
                </a:ln>
                <a:effectLst/>
              </p:spPr>
              <p:txBody>
                <a:bodyPr rot="10800000" wrap="none" anchor="ctr"/>
                <a:lstStyle/>
                <a:p>
                  <a:pPr>
                    <a:defRPr/>
                  </a:pPr>
                  <a:endParaRPr lang="zh-CN" altLang="en-US"/>
                </a:p>
              </p:txBody>
            </p:sp>
            <p:sp>
              <p:nvSpPr>
                <p:cNvPr id="10293" name="Rectangle 51"/>
                <p:cNvSpPr>
                  <a:spLocks noChangeAspect="1" noChangeArrowheads="1"/>
                </p:cNvSpPr>
                <p:nvPr userDrawn="1"/>
              </p:nvSpPr>
              <p:spPr bwMode="auto">
                <a:xfrm flipV="1">
                  <a:off x="6242" y="3158"/>
                  <a:ext cx="117" cy="115"/>
                </a:xfrm>
                <a:prstGeom prst="rect">
                  <a:avLst/>
                </a:prstGeom>
                <a:solidFill>
                  <a:srgbClr val="99CCCC"/>
                </a:solidFill>
                <a:ln w="9525">
                  <a:noFill/>
                  <a:miter lim="800000"/>
                  <a:headEnd/>
                  <a:tailEnd/>
                </a:ln>
                <a:effectLst/>
              </p:spPr>
              <p:txBody>
                <a:bodyPr rot="10800000" wrap="none" anchor="ctr"/>
                <a:lstStyle/>
                <a:p>
                  <a:pPr>
                    <a:defRPr/>
                  </a:pPr>
                  <a:endParaRPr lang="zh-CN" altLang="en-US"/>
                </a:p>
              </p:txBody>
            </p:sp>
            <p:sp>
              <p:nvSpPr>
                <p:cNvPr id="10294" name="Rectangle 52"/>
                <p:cNvSpPr>
                  <a:spLocks noChangeAspect="1" noChangeArrowheads="1"/>
                </p:cNvSpPr>
                <p:nvPr userDrawn="1"/>
              </p:nvSpPr>
              <p:spPr bwMode="auto">
                <a:xfrm flipV="1">
                  <a:off x="5893" y="3158"/>
                  <a:ext cx="117" cy="115"/>
                </a:xfrm>
                <a:prstGeom prst="rect">
                  <a:avLst/>
                </a:prstGeom>
                <a:solidFill>
                  <a:srgbClr val="990000"/>
                </a:solidFill>
                <a:ln w="9525">
                  <a:noFill/>
                  <a:miter lim="800000"/>
                  <a:headEnd/>
                  <a:tailEnd/>
                </a:ln>
                <a:effectLst/>
              </p:spPr>
              <p:txBody>
                <a:bodyPr rot="10800000" wrap="none" anchor="ctr"/>
                <a:lstStyle/>
                <a:p>
                  <a:pPr>
                    <a:defRPr/>
                  </a:pPr>
                  <a:endParaRPr lang="zh-CN" altLang="en-US"/>
                </a:p>
              </p:txBody>
            </p:sp>
          </p:grpSp>
          <p:grpSp>
            <p:nvGrpSpPr>
              <p:cNvPr id="8214" name="Group 53"/>
              <p:cNvGrpSpPr>
                <a:grpSpLocks noChangeAspect="1"/>
              </p:cNvGrpSpPr>
              <p:nvPr userDrawn="1"/>
            </p:nvGrpSpPr>
            <p:grpSpPr bwMode="auto">
              <a:xfrm>
                <a:off x="5921" y="3383"/>
                <a:ext cx="409" cy="100"/>
                <a:chOff x="5893" y="3385"/>
                <a:chExt cx="466" cy="115"/>
              </a:xfrm>
            </p:grpSpPr>
            <p:sp>
              <p:nvSpPr>
                <p:cNvPr id="10287" name="Rectangle 54"/>
                <p:cNvSpPr>
                  <a:spLocks noChangeAspect="1" noChangeArrowheads="1"/>
                </p:cNvSpPr>
                <p:nvPr userDrawn="1"/>
              </p:nvSpPr>
              <p:spPr bwMode="auto">
                <a:xfrm flipV="1">
                  <a:off x="6010" y="3385"/>
                  <a:ext cx="116" cy="115"/>
                </a:xfrm>
                <a:prstGeom prst="rect">
                  <a:avLst/>
                </a:prstGeom>
                <a:solidFill>
                  <a:srgbClr val="FF9900"/>
                </a:solidFill>
                <a:ln w="9525">
                  <a:noFill/>
                  <a:miter lim="800000"/>
                  <a:headEnd/>
                  <a:tailEnd/>
                </a:ln>
                <a:effectLst/>
              </p:spPr>
              <p:txBody>
                <a:bodyPr rot="10800000" wrap="none" anchor="ctr"/>
                <a:lstStyle/>
                <a:p>
                  <a:pPr>
                    <a:defRPr/>
                  </a:pPr>
                  <a:endParaRPr lang="zh-CN" altLang="en-US"/>
                </a:p>
              </p:txBody>
            </p:sp>
            <p:sp>
              <p:nvSpPr>
                <p:cNvPr id="10288" name="Rectangle 55"/>
                <p:cNvSpPr>
                  <a:spLocks noChangeAspect="1" noChangeArrowheads="1"/>
                </p:cNvSpPr>
                <p:nvPr userDrawn="1"/>
              </p:nvSpPr>
              <p:spPr bwMode="auto">
                <a:xfrm flipV="1">
                  <a:off x="6127" y="3385"/>
                  <a:ext cx="115" cy="115"/>
                </a:xfrm>
                <a:prstGeom prst="rect">
                  <a:avLst/>
                </a:prstGeom>
                <a:solidFill>
                  <a:srgbClr val="FFCC99"/>
                </a:solidFill>
                <a:ln w="9525">
                  <a:noFill/>
                  <a:miter lim="800000"/>
                  <a:headEnd/>
                  <a:tailEnd/>
                </a:ln>
                <a:effectLst/>
              </p:spPr>
              <p:txBody>
                <a:bodyPr rot="10800000" wrap="none" anchor="ctr"/>
                <a:lstStyle/>
                <a:p>
                  <a:pPr>
                    <a:defRPr/>
                  </a:pPr>
                  <a:endParaRPr lang="zh-CN" altLang="en-US"/>
                </a:p>
              </p:txBody>
            </p:sp>
            <p:sp>
              <p:nvSpPr>
                <p:cNvPr id="10289" name="Rectangle 56"/>
                <p:cNvSpPr>
                  <a:spLocks noChangeAspect="1" noChangeArrowheads="1"/>
                </p:cNvSpPr>
                <p:nvPr userDrawn="1"/>
              </p:nvSpPr>
              <p:spPr bwMode="auto">
                <a:xfrm flipV="1">
                  <a:off x="6242" y="3385"/>
                  <a:ext cx="117" cy="115"/>
                </a:xfrm>
                <a:prstGeom prst="rect">
                  <a:avLst/>
                </a:prstGeom>
                <a:solidFill>
                  <a:srgbClr val="FFCC66"/>
                </a:solidFill>
                <a:ln w="9525">
                  <a:noFill/>
                  <a:miter lim="800000"/>
                  <a:headEnd/>
                  <a:tailEnd/>
                </a:ln>
                <a:effectLst/>
              </p:spPr>
              <p:txBody>
                <a:bodyPr rot="10800000" wrap="none" anchor="ctr"/>
                <a:lstStyle/>
                <a:p>
                  <a:pPr>
                    <a:defRPr/>
                  </a:pPr>
                  <a:endParaRPr lang="zh-CN" altLang="en-US"/>
                </a:p>
              </p:txBody>
            </p:sp>
            <p:sp>
              <p:nvSpPr>
                <p:cNvPr id="10290" name="Rectangle 57"/>
                <p:cNvSpPr>
                  <a:spLocks noChangeAspect="1" noChangeArrowheads="1"/>
                </p:cNvSpPr>
                <p:nvPr userDrawn="1"/>
              </p:nvSpPr>
              <p:spPr bwMode="auto">
                <a:xfrm flipV="1">
                  <a:off x="5893" y="3385"/>
                  <a:ext cx="117" cy="115"/>
                </a:xfrm>
                <a:prstGeom prst="rect">
                  <a:avLst/>
                </a:prstGeom>
                <a:solidFill>
                  <a:schemeClr val="tx1"/>
                </a:solidFill>
                <a:ln w="9525">
                  <a:noFill/>
                  <a:miter lim="800000"/>
                  <a:headEnd/>
                  <a:tailEnd/>
                </a:ln>
                <a:effectLst/>
              </p:spPr>
              <p:txBody>
                <a:bodyPr rot="10800000" wrap="none" anchor="ctr"/>
                <a:lstStyle/>
                <a:p>
                  <a:pPr>
                    <a:defRPr/>
                  </a:pPr>
                  <a:endParaRPr lang="zh-CN" altLang="en-US"/>
                </a:p>
              </p:txBody>
            </p:sp>
          </p:grpSp>
          <p:grpSp>
            <p:nvGrpSpPr>
              <p:cNvPr id="8215" name="Group 58"/>
              <p:cNvGrpSpPr>
                <a:grpSpLocks noChangeAspect="1"/>
              </p:cNvGrpSpPr>
              <p:nvPr userDrawn="1"/>
            </p:nvGrpSpPr>
            <p:grpSpPr bwMode="auto">
              <a:xfrm>
                <a:off x="5921" y="3502"/>
                <a:ext cx="409" cy="101"/>
                <a:chOff x="5893" y="3521"/>
                <a:chExt cx="466" cy="115"/>
              </a:xfrm>
            </p:grpSpPr>
            <p:sp>
              <p:nvSpPr>
                <p:cNvPr id="10283" name="Rectangle 59"/>
                <p:cNvSpPr>
                  <a:spLocks noChangeAspect="1" noChangeArrowheads="1"/>
                </p:cNvSpPr>
                <p:nvPr userDrawn="1"/>
              </p:nvSpPr>
              <p:spPr bwMode="auto">
                <a:xfrm flipV="1">
                  <a:off x="6010" y="3521"/>
                  <a:ext cx="116" cy="115"/>
                </a:xfrm>
                <a:prstGeom prst="rect">
                  <a:avLst/>
                </a:prstGeom>
                <a:solidFill>
                  <a:srgbClr val="006699"/>
                </a:solidFill>
                <a:ln w="9525">
                  <a:noFill/>
                  <a:miter lim="800000"/>
                  <a:headEnd/>
                  <a:tailEnd/>
                </a:ln>
                <a:effectLst/>
              </p:spPr>
              <p:txBody>
                <a:bodyPr rot="10800000" wrap="none" anchor="ctr"/>
                <a:lstStyle/>
                <a:p>
                  <a:pPr>
                    <a:defRPr/>
                  </a:pPr>
                  <a:endParaRPr lang="zh-CN" altLang="en-US"/>
                </a:p>
              </p:txBody>
            </p:sp>
            <p:sp>
              <p:nvSpPr>
                <p:cNvPr id="10284" name="Rectangle 60"/>
                <p:cNvSpPr>
                  <a:spLocks noChangeAspect="1" noChangeArrowheads="1"/>
                </p:cNvSpPr>
                <p:nvPr userDrawn="1"/>
              </p:nvSpPr>
              <p:spPr bwMode="auto">
                <a:xfrm flipV="1">
                  <a:off x="6127" y="3521"/>
                  <a:ext cx="115" cy="115"/>
                </a:xfrm>
                <a:prstGeom prst="rect">
                  <a:avLst/>
                </a:prstGeom>
                <a:solidFill>
                  <a:srgbClr val="99CCFF"/>
                </a:solidFill>
                <a:ln w="9525">
                  <a:noFill/>
                  <a:miter lim="800000"/>
                  <a:headEnd/>
                  <a:tailEnd/>
                </a:ln>
                <a:effectLst/>
              </p:spPr>
              <p:txBody>
                <a:bodyPr rot="10800000" wrap="none" anchor="ctr"/>
                <a:lstStyle/>
                <a:p>
                  <a:pPr>
                    <a:defRPr/>
                  </a:pPr>
                  <a:endParaRPr lang="zh-CN" altLang="en-US"/>
                </a:p>
              </p:txBody>
            </p:sp>
            <p:sp>
              <p:nvSpPr>
                <p:cNvPr id="10285" name="Rectangle 61"/>
                <p:cNvSpPr>
                  <a:spLocks noChangeAspect="1" noChangeArrowheads="1"/>
                </p:cNvSpPr>
                <p:nvPr userDrawn="1"/>
              </p:nvSpPr>
              <p:spPr bwMode="auto">
                <a:xfrm flipV="1">
                  <a:off x="6242" y="3521"/>
                  <a:ext cx="117" cy="115"/>
                </a:xfrm>
                <a:prstGeom prst="rect">
                  <a:avLst/>
                </a:prstGeom>
                <a:solidFill>
                  <a:srgbClr val="CCCCFF"/>
                </a:solidFill>
                <a:ln w="9525">
                  <a:noFill/>
                  <a:miter lim="800000"/>
                  <a:headEnd/>
                  <a:tailEnd/>
                </a:ln>
                <a:effectLst/>
              </p:spPr>
              <p:txBody>
                <a:bodyPr rot="10800000" wrap="none" anchor="ctr"/>
                <a:lstStyle/>
                <a:p>
                  <a:pPr>
                    <a:defRPr/>
                  </a:pPr>
                  <a:endParaRPr lang="zh-CN" altLang="en-US"/>
                </a:p>
              </p:txBody>
            </p:sp>
            <p:sp>
              <p:nvSpPr>
                <p:cNvPr id="10286" name="Rectangle 62"/>
                <p:cNvSpPr>
                  <a:spLocks noChangeAspect="1" noChangeArrowheads="1"/>
                </p:cNvSpPr>
                <p:nvPr userDrawn="1"/>
              </p:nvSpPr>
              <p:spPr bwMode="auto">
                <a:xfrm flipV="1">
                  <a:off x="5893" y="3521"/>
                  <a:ext cx="117" cy="115"/>
                </a:xfrm>
                <a:prstGeom prst="rect">
                  <a:avLst/>
                </a:prstGeom>
                <a:solidFill>
                  <a:schemeClr val="tx1"/>
                </a:solidFill>
                <a:ln w="9525">
                  <a:noFill/>
                  <a:miter lim="800000"/>
                  <a:headEnd/>
                  <a:tailEnd/>
                </a:ln>
                <a:effectLst/>
              </p:spPr>
              <p:txBody>
                <a:bodyPr rot="10800000" wrap="none" anchor="ctr"/>
                <a:lstStyle/>
                <a:p>
                  <a:pPr>
                    <a:defRPr/>
                  </a:pPr>
                  <a:endParaRPr lang="zh-CN" altLang="en-US"/>
                </a:p>
              </p:txBody>
            </p:sp>
          </p:grpSp>
          <p:grpSp>
            <p:nvGrpSpPr>
              <p:cNvPr id="8216" name="Group 63"/>
              <p:cNvGrpSpPr>
                <a:grpSpLocks noChangeAspect="1"/>
              </p:cNvGrpSpPr>
              <p:nvPr userDrawn="1"/>
            </p:nvGrpSpPr>
            <p:grpSpPr bwMode="auto">
              <a:xfrm>
                <a:off x="5921" y="3621"/>
                <a:ext cx="409" cy="101"/>
                <a:chOff x="5893" y="3657"/>
                <a:chExt cx="466" cy="115"/>
              </a:xfrm>
            </p:grpSpPr>
            <p:sp>
              <p:nvSpPr>
                <p:cNvPr id="10279" name="Rectangle 64"/>
                <p:cNvSpPr>
                  <a:spLocks noChangeAspect="1" noChangeArrowheads="1"/>
                </p:cNvSpPr>
                <p:nvPr userDrawn="1"/>
              </p:nvSpPr>
              <p:spPr bwMode="auto">
                <a:xfrm flipV="1">
                  <a:off x="6010" y="3657"/>
                  <a:ext cx="116" cy="115"/>
                </a:xfrm>
                <a:prstGeom prst="rect">
                  <a:avLst/>
                </a:prstGeom>
                <a:solidFill>
                  <a:srgbClr val="009999"/>
                </a:solidFill>
                <a:ln w="9525">
                  <a:noFill/>
                  <a:miter lim="800000"/>
                  <a:headEnd/>
                  <a:tailEnd/>
                </a:ln>
                <a:effectLst/>
              </p:spPr>
              <p:txBody>
                <a:bodyPr rot="10800000" wrap="none" anchor="ctr"/>
                <a:lstStyle/>
                <a:p>
                  <a:pPr>
                    <a:defRPr/>
                  </a:pPr>
                  <a:endParaRPr lang="zh-CN" altLang="en-US"/>
                </a:p>
              </p:txBody>
            </p:sp>
            <p:sp>
              <p:nvSpPr>
                <p:cNvPr id="10280" name="Rectangle 65"/>
                <p:cNvSpPr>
                  <a:spLocks noChangeAspect="1" noChangeArrowheads="1"/>
                </p:cNvSpPr>
                <p:nvPr userDrawn="1"/>
              </p:nvSpPr>
              <p:spPr bwMode="auto">
                <a:xfrm flipV="1">
                  <a:off x="6127" y="3657"/>
                  <a:ext cx="115" cy="115"/>
                </a:xfrm>
                <a:prstGeom prst="rect">
                  <a:avLst/>
                </a:prstGeom>
                <a:solidFill>
                  <a:srgbClr val="CCFF99"/>
                </a:solidFill>
                <a:ln w="9525">
                  <a:noFill/>
                  <a:miter lim="800000"/>
                  <a:headEnd/>
                  <a:tailEnd/>
                </a:ln>
                <a:effectLst/>
              </p:spPr>
              <p:txBody>
                <a:bodyPr rot="10800000" wrap="none" anchor="ctr"/>
                <a:lstStyle/>
                <a:p>
                  <a:pPr>
                    <a:defRPr/>
                  </a:pPr>
                  <a:endParaRPr lang="zh-CN" altLang="en-US"/>
                </a:p>
              </p:txBody>
            </p:sp>
            <p:sp>
              <p:nvSpPr>
                <p:cNvPr id="10281" name="Rectangle 66"/>
                <p:cNvSpPr>
                  <a:spLocks noChangeAspect="1" noChangeArrowheads="1"/>
                </p:cNvSpPr>
                <p:nvPr userDrawn="1"/>
              </p:nvSpPr>
              <p:spPr bwMode="auto">
                <a:xfrm flipV="1">
                  <a:off x="6242" y="3657"/>
                  <a:ext cx="117" cy="115"/>
                </a:xfrm>
                <a:prstGeom prst="rect">
                  <a:avLst/>
                </a:prstGeom>
                <a:solidFill>
                  <a:srgbClr val="99CCCC"/>
                </a:solidFill>
                <a:ln w="9525">
                  <a:noFill/>
                  <a:miter lim="800000"/>
                  <a:headEnd/>
                  <a:tailEnd/>
                </a:ln>
                <a:effectLst/>
              </p:spPr>
              <p:txBody>
                <a:bodyPr rot="10800000" wrap="none" anchor="ctr"/>
                <a:lstStyle/>
                <a:p>
                  <a:pPr>
                    <a:defRPr/>
                  </a:pPr>
                  <a:endParaRPr lang="zh-CN" altLang="en-US"/>
                </a:p>
              </p:txBody>
            </p:sp>
            <p:sp>
              <p:nvSpPr>
                <p:cNvPr id="10282" name="Rectangle 67"/>
                <p:cNvSpPr>
                  <a:spLocks noChangeAspect="1" noChangeArrowheads="1"/>
                </p:cNvSpPr>
                <p:nvPr userDrawn="1"/>
              </p:nvSpPr>
              <p:spPr bwMode="auto">
                <a:xfrm flipV="1">
                  <a:off x="5893" y="3657"/>
                  <a:ext cx="117" cy="115"/>
                </a:xfrm>
                <a:prstGeom prst="rect">
                  <a:avLst/>
                </a:prstGeom>
                <a:solidFill>
                  <a:schemeClr val="tx1"/>
                </a:solidFill>
                <a:ln w="9525">
                  <a:noFill/>
                  <a:miter lim="800000"/>
                  <a:headEnd/>
                  <a:tailEnd/>
                </a:ln>
                <a:effectLst/>
              </p:spPr>
              <p:txBody>
                <a:bodyPr rot="10800000" wrap="none" anchor="ctr"/>
                <a:lstStyle/>
                <a:p>
                  <a:pPr>
                    <a:defRPr/>
                  </a:pPr>
                  <a:endParaRPr lang="zh-CN" altLang="en-US"/>
                </a:p>
              </p:txBody>
            </p:sp>
          </p:grpSp>
          <p:grpSp>
            <p:nvGrpSpPr>
              <p:cNvPr id="8217" name="Group 68"/>
              <p:cNvGrpSpPr>
                <a:grpSpLocks noChangeAspect="1"/>
              </p:cNvGrpSpPr>
              <p:nvPr userDrawn="1"/>
            </p:nvGrpSpPr>
            <p:grpSpPr bwMode="auto">
              <a:xfrm>
                <a:off x="5921" y="3821"/>
                <a:ext cx="409" cy="101"/>
                <a:chOff x="5893" y="3884"/>
                <a:chExt cx="466" cy="115"/>
              </a:xfrm>
            </p:grpSpPr>
            <p:sp>
              <p:nvSpPr>
                <p:cNvPr id="10275" name="Rectangle 69"/>
                <p:cNvSpPr>
                  <a:spLocks noChangeAspect="1" noChangeArrowheads="1"/>
                </p:cNvSpPr>
                <p:nvPr userDrawn="1"/>
              </p:nvSpPr>
              <p:spPr bwMode="auto">
                <a:xfrm flipV="1">
                  <a:off x="6010" y="3884"/>
                  <a:ext cx="116" cy="115"/>
                </a:xfrm>
                <a:prstGeom prst="rect">
                  <a:avLst/>
                </a:prstGeom>
                <a:solidFill>
                  <a:srgbClr val="FF9900"/>
                </a:solidFill>
                <a:ln w="9525">
                  <a:noFill/>
                  <a:miter lim="800000"/>
                  <a:headEnd/>
                  <a:tailEnd/>
                </a:ln>
                <a:effectLst/>
              </p:spPr>
              <p:txBody>
                <a:bodyPr rot="10800000" wrap="none" anchor="ctr"/>
                <a:lstStyle/>
                <a:p>
                  <a:pPr>
                    <a:defRPr/>
                  </a:pPr>
                  <a:endParaRPr lang="zh-CN" altLang="en-US"/>
                </a:p>
              </p:txBody>
            </p:sp>
            <p:sp>
              <p:nvSpPr>
                <p:cNvPr id="10276" name="Rectangle 70"/>
                <p:cNvSpPr>
                  <a:spLocks noChangeAspect="1" noChangeArrowheads="1"/>
                </p:cNvSpPr>
                <p:nvPr userDrawn="1"/>
              </p:nvSpPr>
              <p:spPr bwMode="auto">
                <a:xfrm flipV="1">
                  <a:off x="6127" y="3884"/>
                  <a:ext cx="115" cy="115"/>
                </a:xfrm>
                <a:prstGeom prst="rect">
                  <a:avLst/>
                </a:prstGeom>
                <a:solidFill>
                  <a:srgbClr val="FFCC99"/>
                </a:solidFill>
                <a:ln w="9525">
                  <a:noFill/>
                  <a:miter lim="800000"/>
                  <a:headEnd/>
                  <a:tailEnd/>
                </a:ln>
                <a:effectLst/>
              </p:spPr>
              <p:txBody>
                <a:bodyPr rot="10800000" wrap="none" anchor="ctr"/>
                <a:lstStyle/>
                <a:p>
                  <a:pPr>
                    <a:defRPr/>
                  </a:pPr>
                  <a:endParaRPr lang="zh-CN" altLang="en-US"/>
                </a:p>
              </p:txBody>
            </p:sp>
            <p:sp>
              <p:nvSpPr>
                <p:cNvPr id="10277" name="Rectangle 71"/>
                <p:cNvSpPr>
                  <a:spLocks noChangeAspect="1" noChangeArrowheads="1"/>
                </p:cNvSpPr>
                <p:nvPr userDrawn="1"/>
              </p:nvSpPr>
              <p:spPr bwMode="auto">
                <a:xfrm flipV="1">
                  <a:off x="6242" y="3884"/>
                  <a:ext cx="117" cy="115"/>
                </a:xfrm>
                <a:prstGeom prst="rect">
                  <a:avLst/>
                </a:prstGeom>
                <a:solidFill>
                  <a:srgbClr val="FFCC66"/>
                </a:solidFill>
                <a:ln w="9525">
                  <a:noFill/>
                  <a:miter lim="800000"/>
                  <a:headEnd/>
                  <a:tailEnd/>
                </a:ln>
                <a:effectLst/>
              </p:spPr>
              <p:txBody>
                <a:bodyPr rot="10800000" wrap="none" anchor="ctr"/>
                <a:lstStyle/>
                <a:p>
                  <a:pPr>
                    <a:defRPr/>
                  </a:pPr>
                  <a:endParaRPr lang="zh-CN" altLang="en-US"/>
                </a:p>
              </p:txBody>
            </p:sp>
            <p:sp>
              <p:nvSpPr>
                <p:cNvPr id="10278" name="Rectangle 72"/>
                <p:cNvSpPr>
                  <a:spLocks noChangeAspect="1" noChangeArrowheads="1"/>
                </p:cNvSpPr>
                <p:nvPr userDrawn="1"/>
              </p:nvSpPr>
              <p:spPr bwMode="auto">
                <a:xfrm flipV="1">
                  <a:off x="5893" y="3884"/>
                  <a:ext cx="117" cy="115"/>
                </a:xfrm>
                <a:prstGeom prst="rect">
                  <a:avLst/>
                </a:prstGeom>
                <a:solidFill>
                  <a:schemeClr val="bg2"/>
                </a:solidFill>
                <a:ln w="9525">
                  <a:noFill/>
                  <a:miter lim="800000"/>
                  <a:headEnd/>
                  <a:tailEnd/>
                </a:ln>
                <a:effectLst/>
              </p:spPr>
              <p:txBody>
                <a:bodyPr rot="10800000" wrap="none" anchor="ctr"/>
                <a:lstStyle/>
                <a:p>
                  <a:pPr>
                    <a:defRPr/>
                  </a:pPr>
                  <a:endParaRPr lang="zh-CN" altLang="en-US"/>
                </a:p>
              </p:txBody>
            </p:sp>
          </p:grpSp>
          <p:grpSp>
            <p:nvGrpSpPr>
              <p:cNvPr id="8218" name="Group 73"/>
              <p:cNvGrpSpPr>
                <a:grpSpLocks noChangeAspect="1"/>
              </p:cNvGrpSpPr>
              <p:nvPr userDrawn="1"/>
            </p:nvGrpSpPr>
            <p:grpSpPr bwMode="auto">
              <a:xfrm>
                <a:off x="5921" y="3945"/>
                <a:ext cx="409" cy="101"/>
                <a:chOff x="5893" y="4026"/>
                <a:chExt cx="466" cy="115"/>
              </a:xfrm>
            </p:grpSpPr>
            <p:sp>
              <p:nvSpPr>
                <p:cNvPr id="10271" name="Rectangle 74"/>
                <p:cNvSpPr>
                  <a:spLocks noChangeAspect="1" noChangeArrowheads="1"/>
                </p:cNvSpPr>
                <p:nvPr userDrawn="1"/>
              </p:nvSpPr>
              <p:spPr bwMode="auto">
                <a:xfrm flipV="1">
                  <a:off x="6010" y="4026"/>
                  <a:ext cx="116" cy="115"/>
                </a:xfrm>
                <a:prstGeom prst="rect">
                  <a:avLst/>
                </a:prstGeom>
                <a:solidFill>
                  <a:srgbClr val="006699"/>
                </a:solidFill>
                <a:ln w="9525">
                  <a:noFill/>
                  <a:miter lim="800000"/>
                  <a:headEnd/>
                  <a:tailEnd/>
                </a:ln>
                <a:effectLst/>
              </p:spPr>
              <p:txBody>
                <a:bodyPr rot="10800000" wrap="none" anchor="ctr"/>
                <a:lstStyle/>
                <a:p>
                  <a:pPr>
                    <a:defRPr/>
                  </a:pPr>
                  <a:endParaRPr lang="zh-CN" altLang="en-US"/>
                </a:p>
              </p:txBody>
            </p:sp>
            <p:sp>
              <p:nvSpPr>
                <p:cNvPr id="10272" name="Rectangle 75"/>
                <p:cNvSpPr>
                  <a:spLocks noChangeAspect="1" noChangeArrowheads="1"/>
                </p:cNvSpPr>
                <p:nvPr userDrawn="1"/>
              </p:nvSpPr>
              <p:spPr bwMode="auto">
                <a:xfrm flipV="1">
                  <a:off x="6127" y="4026"/>
                  <a:ext cx="115" cy="115"/>
                </a:xfrm>
                <a:prstGeom prst="rect">
                  <a:avLst/>
                </a:prstGeom>
                <a:solidFill>
                  <a:srgbClr val="99CCFF"/>
                </a:solidFill>
                <a:ln w="9525">
                  <a:noFill/>
                  <a:miter lim="800000"/>
                  <a:headEnd/>
                  <a:tailEnd/>
                </a:ln>
                <a:effectLst/>
              </p:spPr>
              <p:txBody>
                <a:bodyPr rot="10800000" wrap="none" anchor="ctr"/>
                <a:lstStyle/>
                <a:p>
                  <a:pPr>
                    <a:defRPr/>
                  </a:pPr>
                  <a:endParaRPr lang="zh-CN" altLang="en-US"/>
                </a:p>
              </p:txBody>
            </p:sp>
            <p:sp>
              <p:nvSpPr>
                <p:cNvPr id="10273" name="Rectangle 76"/>
                <p:cNvSpPr>
                  <a:spLocks noChangeAspect="1" noChangeArrowheads="1"/>
                </p:cNvSpPr>
                <p:nvPr userDrawn="1"/>
              </p:nvSpPr>
              <p:spPr bwMode="auto">
                <a:xfrm flipV="1">
                  <a:off x="6242" y="4026"/>
                  <a:ext cx="117" cy="115"/>
                </a:xfrm>
                <a:prstGeom prst="rect">
                  <a:avLst/>
                </a:prstGeom>
                <a:solidFill>
                  <a:srgbClr val="CCCCFF"/>
                </a:solidFill>
                <a:ln w="9525">
                  <a:noFill/>
                  <a:miter lim="800000"/>
                  <a:headEnd/>
                  <a:tailEnd/>
                </a:ln>
                <a:effectLst/>
              </p:spPr>
              <p:txBody>
                <a:bodyPr rot="10800000" wrap="none" anchor="ctr"/>
                <a:lstStyle/>
                <a:p>
                  <a:pPr>
                    <a:defRPr/>
                  </a:pPr>
                  <a:endParaRPr lang="zh-CN" altLang="en-US"/>
                </a:p>
              </p:txBody>
            </p:sp>
            <p:sp>
              <p:nvSpPr>
                <p:cNvPr id="10274" name="Rectangle 77"/>
                <p:cNvSpPr>
                  <a:spLocks noChangeAspect="1" noChangeArrowheads="1"/>
                </p:cNvSpPr>
                <p:nvPr userDrawn="1"/>
              </p:nvSpPr>
              <p:spPr bwMode="auto">
                <a:xfrm flipV="1">
                  <a:off x="5893" y="4026"/>
                  <a:ext cx="117" cy="115"/>
                </a:xfrm>
                <a:prstGeom prst="rect">
                  <a:avLst/>
                </a:prstGeom>
                <a:solidFill>
                  <a:schemeClr val="bg2"/>
                </a:solidFill>
                <a:ln w="9525">
                  <a:noFill/>
                  <a:miter lim="800000"/>
                  <a:headEnd/>
                  <a:tailEnd/>
                </a:ln>
                <a:effectLst/>
              </p:spPr>
              <p:txBody>
                <a:bodyPr rot="10800000" wrap="none" anchor="ctr"/>
                <a:lstStyle/>
                <a:p>
                  <a:pPr>
                    <a:defRPr/>
                  </a:pPr>
                  <a:endParaRPr lang="zh-CN" altLang="en-US"/>
                </a:p>
              </p:txBody>
            </p:sp>
          </p:grpSp>
          <p:grpSp>
            <p:nvGrpSpPr>
              <p:cNvPr id="8219" name="Group 78"/>
              <p:cNvGrpSpPr>
                <a:grpSpLocks noChangeAspect="1"/>
              </p:cNvGrpSpPr>
              <p:nvPr userDrawn="1"/>
            </p:nvGrpSpPr>
            <p:grpSpPr bwMode="auto">
              <a:xfrm>
                <a:off x="5921" y="4069"/>
                <a:ext cx="409" cy="101"/>
                <a:chOff x="5893" y="4167"/>
                <a:chExt cx="466" cy="115"/>
              </a:xfrm>
            </p:grpSpPr>
            <p:sp>
              <p:nvSpPr>
                <p:cNvPr id="10267" name="Rectangle 79"/>
                <p:cNvSpPr>
                  <a:spLocks noChangeAspect="1" noChangeArrowheads="1"/>
                </p:cNvSpPr>
                <p:nvPr userDrawn="1"/>
              </p:nvSpPr>
              <p:spPr bwMode="auto">
                <a:xfrm flipV="1">
                  <a:off x="6010" y="4167"/>
                  <a:ext cx="116" cy="115"/>
                </a:xfrm>
                <a:prstGeom prst="rect">
                  <a:avLst/>
                </a:prstGeom>
                <a:solidFill>
                  <a:schemeClr val="hlink"/>
                </a:solidFill>
                <a:ln w="9525">
                  <a:noFill/>
                  <a:miter lim="800000"/>
                  <a:headEnd/>
                  <a:tailEnd/>
                </a:ln>
                <a:effectLst/>
              </p:spPr>
              <p:txBody>
                <a:bodyPr rot="10800000" wrap="none" anchor="ctr"/>
                <a:lstStyle/>
                <a:p>
                  <a:pPr>
                    <a:defRPr/>
                  </a:pPr>
                  <a:endParaRPr lang="zh-CN" altLang="en-US"/>
                </a:p>
              </p:txBody>
            </p:sp>
            <p:sp>
              <p:nvSpPr>
                <p:cNvPr id="10268" name="Rectangle 80"/>
                <p:cNvSpPr>
                  <a:spLocks noChangeAspect="1" noChangeArrowheads="1"/>
                </p:cNvSpPr>
                <p:nvPr userDrawn="1"/>
              </p:nvSpPr>
              <p:spPr bwMode="auto">
                <a:xfrm flipV="1">
                  <a:off x="6127" y="4167"/>
                  <a:ext cx="115" cy="115"/>
                </a:xfrm>
                <a:prstGeom prst="rect">
                  <a:avLst/>
                </a:prstGeom>
                <a:solidFill>
                  <a:schemeClr val="accent2"/>
                </a:solidFill>
                <a:ln w="9525">
                  <a:noFill/>
                  <a:miter lim="800000"/>
                  <a:headEnd/>
                  <a:tailEnd/>
                </a:ln>
                <a:effectLst/>
              </p:spPr>
              <p:txBody>
                <a:bodyPr rot="10800000" wrap="none" anchor="ctr"/>
                <a:lstStyle/>
                <a:p>
                  <a:pPr>
                    <a:defRPr/>
                  </a:pPr>
                  <a:endParaRPr lang="zh-CN" altLang="en-US"/>
                </a:p>
              </p:txBody>
            </p:sp>
            <p:sp>
              <p:nvSpPr>
                <p:cNvPr id="10269" name="Rectangle 81"/>
                <p:cNvSpPr>
                  <a:spLocks noChangeAspect="1" noChangeArrowheads="1"/>
                </p:cNvSpPr>
                <p:nvPr userDrawn="1"/>
              </p:nvSpPr>
              <p:spPr bwMode="auto">
                <a:xfrm flipV="1">
                  <a:off x="6242" y="4167"/>
                  <a:ext cx="117" cy="115"/>
                </a:xfrm>
                <a:prstGeom prst="rect">
                  <a:avLst/>
                </a:prstGeom>
                <a:solidFill>
                  <a:schemeClr val="accent1"/>
                </a:solidFill>
                <a:ln w="9525">
                  <a:noFill/>
                  <a:miter lim="800000"/>
                  <a:headEnd/>
                  <a:tailEnd/>
                </a:ln>
                <a:effectLst/>
              </p:spPr>
              <p:txBody>
                <a:bodyPr rot="10800000" wrap="none" anchor="ctr"/>
                <a:lstStyle/>
                <a:p>
                  <a:pPr>
                    <a:defRPr/>
                  </a:pPr>
                  <a:endParaRPr lang="zh-CN" altLang="en-US"/>
                </a:p>
              </p:txBody>
            </p:sp>
            <p:sp>
              <p:nvSpPr>
                <p:cNvPr id="10270" name="Rectangle 82"/>
                <p:cNvSpPr>
                  <a:spLocks noChangeAspect="1" noChangeArrowheads="1"/>
                </p:cNvSpPr>
                <p:nvPr userDrawn="1"/>
              </p:nvSpPr>
              <p:spPr bwMode="auto">
                <a:xfrm flipV="1">
                  <a:off x="5893" y="4167"/>
                  <a:ext cx="117" cy="115"/>
                </a:xfrm>
                <a:prstGeom prst="rect">
                  <a:avLst/>
                </a:prstGeom>
                <a:solidFill>
                  <a:schemeClr val="bg2"/>
                </a:solidFill>
                <a:ln w="9525">
                  <a:noFill/>
                  <a:miter lim="800000"/>
                  <a:headEnd/>
                  <a:tailEnd/>
                </a:ln>
                <a:effectLst/>
              </p:spPr>
              <p:txBody>
                <a:bodyPr rot="10800000" wrap="none" anchor="ctr"/>
                <a:lstStyle/>
                <a:p>
                  <a:pPr>
                    <a:defRPr/>
                  </a:pPr>
                  <a:endParaRPr lang="zh-CN" altLang="en-US"/>
                </a:p>
              </p:txBody>
            </p:sp>
          </p:grpSp>
        </p:grpSp>
      </p:grpSp>
      <p:sp>
        <p:nvSpPr>
          <p:cNvPr id="6149" name="Rectangle 5"/>
          <p:cNvSpPr>
            <a:spLocks noChangeArrowheads="1"/>
          </p:cNvSpPr>
          <p:nvPr/>
        </p:nvSpPr>
        <p:spPr bwMode="auto">
          <a:xfrm>
            <a:off x="8483693" y="6478495"/>
            <a:ext cx="2796844" cy="455613"/>
          </a:xfrm>
          <a:prstGeom prst="rect">
            <a:avLst/>
          </a:prstGeom>
          <a:noFill/>
          <a:ln w="9525">
            <a:noFill/>
            <a:miter lim="800000"/>
            <a:headEnd/>
            <a:tailEnd/>
          </a:ln>
        </p:spPr>
        <p:txBody>
          <a:bodyPr lIns="0" tIns="0" rIns="0" bIns="0"/>
          <a:lstStyle/>
          <a:p>
            <a:pPr eaLnBrk="0" hangingPunct="0">
              <a:lnSpc>
                <a:spcPct val="85000"/>
              </a:lnSpc>
              <a:defRPr/>
            </a:pPr>
            <a:r>
              <a:rPr lang="de-DE" altLang="zh-CN" sz="1200" dirty="0">
                <a:solidFill>
                  <a:srgbClr val="000000"/>
                </a:solidFill>
                <a:latin typeface="FrutigerNext LT Bold" pitchFamily="34" charset="0"/>
                <a:ea typeface="ＭＳ Ｐゴシック" pitchFamily="34" charset="-128"/>
              </a:rPr>
              <a:t>Page </a:t>
            </a:r>
            <a:fld id="{D6D007F3-B8DC-498C-AC9F-D012DFD26BD4}" type="slidenum">
              <a:rPr lang="de-DE" altLang="zh-CN" sz="1200">
                <a:solidFill>
                  <a:srgbClr val="000000"/>
                </a:solidFill>
                <a:latin typeface="FrutigerNext LT Bold" pitchFamily="34" charset="0"/>
                <a:ea typeface="ＭＳ Ｐゴシック" pitchFamily="34" charset="-128"/>
              </a:rPr>
              <a:pPr eaLnBrk="0" hangingPunct="0">
                <a:lnSpc>
                  <a:spcPct val="85000"/>
                </a:lnSpc>
                <a:defRPr/>
              </a:pPr>
              <a:t>‹#›</a:t>
            </a:fld>
            <a:endParaRPr lang="en-GB" altLang="zh-CN" sz="1200" dirty="0">
              <a:solidFill>
                <a:srgbClr val="000000"/>
              </a:solidFill>
              <a:latin typeface="FrutigerNext LT Bold" pitchFamily="34" charset="0"/>
              <a:ea typeface="ＭＳ Ｐゴシック" pitchFamily="34" charset="-128"/>
            </a:endParaRPr>
          </a:p>
        </p:txBody>
      </p:sp>
      <p:sp>
        <p:nvSpPr>
          <p:cNvPr id="10321" name="Text Box 81"/>
          <p:cNvSpPr txBox="1">
            <a:spLocks noChangeArrowheads="1"/>
          </p:cNvSpPr>
          <p:nvPr/>
        </p:nvSpPr>
        <p:spPr bwMode="auto">
          <a:xfrm>
            <a:off x="-3846986" y="1330326"/>
            <a:ext cx="3703015" cy="3876675"/>
          </a:xfrm>
          <a:prstGeom prst="rect">
            <a:avLst/>
          </a:prstGeom>
          <a:noFill/>
          <a:ln w="9525" algn="ctr">
            <a:noFill/>
            <a:miter lim="800000"/>
            <a:headEnd/>
            <a:tailEnd/>
          </a:ln>
          <a:effectLst/>
        </p:spPr>
        <p:txBody>
          <a:bodyPr lIns="78345" tIns="39172" rIns="78345" bIns="39172">
            <a:spAutoFit/>
          </a:bodyPr>
          <a:lstStyle/>
          <a:p>
            <a:pPr algn="r" defTabSz="784225">
              <a:spcBef>
                <a:spcPct val="20000"/>
              </a:spcBef>
              <a:defRPr/>
            </a:pPr>
            <a:r>
              <a:rPr lang="zh-CN" altLang="zh-CN" sz="1100">
                <a:solidFill>
                  <a:srgbClr val="FFFFFF"/>
                </a:solidFill>
                <a:latin typeface="FrutigerNext LT Regular" pitchFamily="34" charset="0"/>
              </a:rPr>
              <a:t>Slide title :32-35pt  </a:t>
            </a:r>
          </a:p>
          <a:p>
            <a:pPr algn="r" defTabSz="784225">
              <a:spcBef>
                <a:spcPct val="20000"/>
              </a:spcBef>
              <a:defRPr/>
            </a:pPr>
            <a:r>
              <a:rPr lang="zh-CN" altLang="zh-CN" sz="1100">
                <a:solidFill>
                  <a:srgbClr val="FFFFFF"/>
                </a:solidFill>
                <a:latin typeface="FrutigerNext LT Regular" pitchFamily="34" charset="0"/>
              </a:rPr>
              <a:t>Color: R153 G0 B0</a:t>
            </a:r>
          </a:p>
          <a:p>
            <a:pPr algn="r" defTabSz="784225">
              <a:spcBef>
                <a:spcPct val="20000"/>
              </a:spcBef>
              <a:defRPr/>
            </a:pPr>
            <a:r>
              <a:rPr lang="zh-CN" altLang="zh-CN" sz="1100">
                <a:solidFill>
                  <a:srgbClr val="FFFFFF"/>
                </a:solidFill>
                <a:latin typeface="FrutigerNext LT Regular" pitchFamily="34" charset="0"/>
              </a:rPr>
              <a:t>Corporate Font :</a:t>
            </a:r>
          </a:p>
          <a:p>
            <a:pPr algn="r" defTabSz="784225">
              <a:spcBef>
                <a:spcPct val="20000"/>
              </a:spcBef>
              <a:defRPr/>
            </a:pPr>
            <a:r>
              <a:rPr lang="zh-CN" altLang="zh-CN" sz="1100">
                <a:solidFill>
                  <a:srgbClr val="FFFFFF"/>
                </a:solidFill>
                <a:latin typeface="FrutigerNext LT Regular" pitchFamily="34" charset="0"/>
              </a:rPr>
              <a:t>FrutigerNext LT Medium</a:t>
            </a:r>
          </a:p>
          <a:p>
            <a:pPr algn="r" defTabSz="784225">
              <a:spcBef>
                <a:spcPct val="20000"/>
              </a:spcBef>
              <a:defRPr/>
            </a:pPr>
            <a:r>
              <a:rPr lang="zh-CN" altLang="zh-CN" sz="1100">
                <a:solidFill>
                  <a:srgbClr val="FFFFFF"/>
                </a:solidFill>
                <a:latin typeface="FrutigerNext LT Regular" pitchFamily="34" charset="0"/>
              </a:rPr>
              <a:t>Font to be used by customers and </a:t>
            </a:r>
          </a:p>
          <a:p>
            <a:pPr algn="r" defTabSz="784225">
              <a:spcBef>
                <a:spcPct val="20000"/>
              </a:spcBef>
              <a:defRPr/>
            </a:pPr>
            <a:r>
              <a:rPr lang="zh-CN" altLang="zh-CN" sz="1100">
                <a:solidFill>
                  <a:srgbClr val="FFFFFF"/>
                </a:solidFill>
                <a:latin typeface="FrutigerNext LT Regular" pitchFamily="34" charset="0"/>
              </a:rPr>
              <a:t>partners : </a:t>
            </a:r>
          </a:p>
          <a:p>
            <a:pPr algn="r" defTabSz="784225">
              <a:spcBef>
                <a:spcPct val="20000"/>
              </a:spcBef>
              <a:defRPr/>
            </a:pPr>
            <a:r>
              <a:rPr lang="zh-CN" altLang="zh-CN" sz="1100">
                <a:solidFill>
                  <a:srgbClr val="FFFFFF"/>
                </a:solidFill>
                <a:latin typeface="FrutigerNext LT Regular" pitchFamily="34" charset="0"/>
              </a:rPr>
              <a:t>Arial</a:t>
            </a:r>
          </a:p>
          <a:p>
            <a:pPr algn="r" defTabSz="784225">
              <a:spcBef>
                <a:spcPct val="20000"/>
              </a:spcBef>
              <a:defRPr/>
            </a:pPr>
            <a:endParaRPr lang="zh-CN" altLang="zh-CN" sz="1100">
              <a:solidFill>
                <a:srgbClr val="FFFFFF"/>
              </a:solidFill>
              <a:latin typeface="FrutigerNext LT Regular" pitchFamily="34" charset="0"/>
            </a:endParaRPr>
          </a:p>
          <a:p>
            <a:pPr algn="r" defTabSz="784225">
              <a:spcBef>
                <a:spcPct val="20000"/>
              </a:spcBef>
              <a:defRPr/>
            </a:pPr>
            <a:endParaRPr lang="zh-CN" altLang="zh-CN" sz="1100">
              <a:solidFill>
                <a:srgbClr val="FFFFFF"/>
              </a:solidFill>
              <a:latin typeface="FrutigerNext LT Regular" pitchFamily="34" charset="0"/>
            </a:endParaRPr>
          </a:p>
          <a:p>
            <a:pPr algn="r" defTabSz="784225">
              <a:spcBef>
                <a:spcPct val="20000"/>
              </a:spcBef>
              <a:defRPr/>
            </a:pPr>
            <a:endParaRPr lang="zh-CN" altLang="zh-CN" sz="1100">
              <a:solidFill>
                <a:srgbClr val="FFFFFF"/>
              </a:solidFill>
              <a:latin typeface="FrutigerNext LT Regular" pitchFamily="34" charset="0"/>
            </a:endParaRPr>
          </a:p>
          <a:p>
            <a:pPr algn="r" defTabSz="784225">
              <a:spcBef>
                <a:spcPct val="20000"/>
              </a:spcBef>
              <a:defRPr/>
            </a:pPr>
            <a:r>
              <a:rPr lang="zh-CN" altLang="zh-CN" sz="1100">
                <a:solidFill>
                  <a:srgbClr val="FFFFFF"/>
                </a:solidFill>
                <a:latin typeface="FrutigerNext LT Regular" pitchFamily="34" charset="0"/>
              </a:rPr>
              <a:t>Slide text :20-22pt</a:t>
            </a:r>
          </a:p>
          <a:p>
            <a:pPr algn="r" defTabSz="784225">
              <a:spcBef>
                <a:spcPct val="20000"/>
              </a:spcBef>
              <a:defRPr/>
            </a:pPr>
            <a:r>
              <a:rPr lang="zh-CN" altLang="zh-CN" sz="1100">
                <a:solidFill>
                  <a:srgbClr val="FFFFFF"/>
                </a:solidFill>
                <a:latin typeface="FrutigerNext LT Regular" pitchFamily="34" charset="0"/>
              </a:rPr>
              <a:t>Bullets level 2-5:</a:t>
            </a:r>
          </a:p>
          <a:p>
            <a:pPr algn="r" defTabSz="784225">
              <a:spcBef>
                <a:spcPct val="20000"/>
              </a:spcBef>
              <a:defRPr/>
            </a:pPr>
            <a:r>
              <a:rPr lang="zh-CN" altLang="zh-CN" sz="1100">
                <a:solidFill>
                  <a:srgbClr val="FFFFFF"/>
                </a:solidFill>
                <a:latin typeface="FrutigerNext LT Regular" pitchFamily="34" charset="0"/>
              </a:rPr>
              <a:t> 18pt  </a:t>
            </a:r>
          </a:p>
          <a:p>
            <a:pPr algn="r" defTabSz="784225">
              <a:spcBef>
                <a:spcPct val="20000"/>
              </a:spcBef>
              <a:defRPr/>
            </a:pPr>
            <a:r>
              <a:rPr lang="zh-CN" altLang="zh-CN" sz="1100">
                <a:solidFill>
                  <a:srgbClr val="FFFFFF"/>
                </a:solidFill>
                <a:latin typeface="FrutigerNext LT Regular" pitchFamily="34" charset="0"/>
              </a:rPr>
              <a:t>Color:Black</a:t>
            </a:r>
          </a:p>
          <a:p>
            <a:pPr algn="r" defTabSz="784225">
              <a:spcBef>
                <a:spcPct val="20000"/>
              </a:spcBef>
              <a:defRPr/>
            </a:pPr>
            <a:r>
              <a:rPr lang="zh-CN" altLang="zh-CN" sz="1100">
                <a:solidFill>
                  <a:srgbClr val="FFFFFF"/>
                </a:solidFill>
                <a:latin typeface="FrutigerNext LT Regular" pitchFamily="34" charset="0"/>
              </a:rPr>
              <a:t>Corporate Font :</a:t>
            </a:r>
          </a:p>
          <a:p>
            <a:pPr algn="r" defTabSz="784225">
              <a:spcBef>
                <a:spcPct val="20000"/>
              </a:spcBef>
              <a:defRPr/>
            </a:pPr>
            <a:r>
              <a:rPr lang="zh-CN" altLang="zh-CN" sz="1100">
                <a:solidFill>
                  <a:srgbClr val="FFFFFF"/>
                </a:solidFill>
                <a:latin typeface="FrutigerNext LT Regular" pitchFamily="34" charset="0"/>
              </a:rPr>
              <a:t>FrutigerNext LT Medium</a:t>
            </a:r>
          </a:p>
          <a:p>
            <a:pPr algn="r" defTabSz="784225">
              <a:spcBef>
                <a:spcPct val="20000"/>
              </a:spcBef>
              <a:defRPr/>
            </a:pPr>
            <a:r>
              <a:rPr lang="zh-CN" altLang="zh-CN" sz="1100">
                <a:solidFill>
                  <a:srgbClr val="FFFFFF"/>
                </a:solidFill>
                <a:latin typeface="FrutigerNext LT Regular" pitchFamily="34" charset="0"/>
              </a:rPr>
              <a:t>Font to be used by customers and </a:t>
            </a:r>
          </a:p>
          <a:p>
            <a:pPr algn="r" defTabSz="784225">
              <a:spcBef>
                <a:spcPct val="20000"/>
              </a:spcBef>
              <a:defRPr/>
            </a:pPr>
            <a:r>
              <a:rPr lang="zh-CN" altLang="zh-CN" sz="1100">
                <a:solidFill>
                  <a:srgbClr val="FFFFFF"/>
                </a:solidFill>
                <a:latin typeface="FrutigerNext LT Regular" pitchFamily="34" charset="0"/>
              </a:rPr>
              <a:t>partners : </a:t>
            </a:r>
          </a:p>
          <a:p>
            <a:pPr algn="r" defTabSz="784225">
              <a:spcBef>
                <a:spcPct val="20000"/>
              </a:spcBef>
              <a:defRPr/>
            </a:pPr>
            <a:r>
              <a:rPr lang="zh-CN" altLang="zh-CN" sz="1100">
                <a:solidFill>
                  <a:srgbClr val="FFFFFF"/>
                </a:solidFill>
                <a:latin typeface="FrutigerNext LT Regular" pitchFamily="34" charset="0"/>
              </a:rPr>
              <a:t>Arial</a:t>
            </a:r>
          </a:p>
        </p:txBody>
      </p:sp>
      <p:sp>
        <p:nvSpPr>
          <p:cNvPr id="10324" name="Text Box 84"/>
          <p:cNvSpPr txBox="1">
            <a:spLocks noChangeArrowheads="1"/>
          </p:cNvSpPr>
          <p:nvPr/>
        </p:nvSpPr>
        <p:spPr bwMode="auto">
          <a:xfrm>
            <a:off x="12339146" y="57150"/>
            <a:ext cx="1727650" cy="1107996"/>
          </a:xfrm>
          <a:prstGeom prst="rect">
            <a:avLst/>
          </a:prstGeom>
          <a:noFill/>
          <a:ln w="9525">
            <a:noFill/>
            <a:miter lim="800000"/>
            <a:headEnd/>
            <a:tailEnd/>
          </a:ln>
          <a:effectLst/>
        </p:spPr>
        <p:txBody>
          <a:bodyPr>
            <a:spAutoFit/>
          </a:bodyPr>
          <a:lstStyle/>
          <a:p>
            <a:pPr>
              <a:defRPr/>
            </a:pPr>
            <a:r>
              <a:rPr lang="en-US" altLang="zh-CN" sz="1100">
                <a:solidFill>
                  <a:srgbClr val="FFFFFF"/>
                </a:solidFill>
                <a:latin typeface="FrutigerNext LT Regular" pitchFamily="34" charset="0"/>
              </a:rPr>
              <a:t>Top right  corner  for   field-mark, customer or partner logotypes. </a:t>
            </a:r>
          </a:p>
          <a:p>
            <a:pPr>
              <a:defRPr/>
            </a:pPr>
            <a:endParaRPr lang="en-US" altLang="zh-CN" sz="1100">
              <a:solidFill>
                <a:srgbClr val="FFFFFF"/>
              </a:solidFill>
              <a:latin typeface="FrutigerNext LT Regular" pitchFamily="34" charset="0"/>
            </a:endParaRPr>
          </a:p>
          <a:p>
            <a:pPr>
              <a:defRPr/>
            </a:pPr>
            <a:r>
              <a:rPr lang="en-US" altLang="zh-CN" sz="1100">
                <a:solidFill>
                  <a:srgbClr val="FFFFFF"/>
                </a:solidFill>
                <a:latin typeface="FrutigerNext LT Regular" pitchFamily="34" charset="0"/>
              </a:rPr>
              <a:t>----------------   </a:t>
            </a:r>
          </a:p>
          <a:p>
            <a:pPr>
              <a:defRPr/>
            </a:pPr>
            <a:endParaRPr lang="zh-CN" altLang="en-US" sz="1100">
              <a:solidFill>
                <a:srgbClr val="FFFFFF"/>
              </a:solidFill>
              <a:latin typeface="FrutigerNext LT Regular" pitchFamily="34" charset="0"/>
            </a:endParaRPr>
          </a:p>
        </p:txBody>
      </p:sp>
      <p:sp>
        <p:nvSpPr>
          <p:cNvPr id="10325" name="Text Box 85"/>
          <p:cNvSpPr txBox="1">
            <a:spLocks noChangeArrowheads="1"/>
          </p:cNvSpPr>
          <p:nvPr/>
        </p:nvSpPr>
        <p:spPr bwMode="auto">
          <a:xfrm>
            <a:off x="12339146" y="1196975"/>
            <a:ext cx="1727650" cy="1785104"/>
          </a:xfrm>
          <a:prstGeom prst="rect">
            <a:avLst/>
          </a:prstGeom>
          <a:noFill/>
          <a:ln w="9525">
            <a:noFill/>
            <a:miter lim="800000"/>
            <a:headEnd/>
            <a:tailEnd/>
          </a:ln>
          <a:effectLst/>
        </p:spPr>
        <p:txBody>
          <a:bodyPr>
            <a:spAutoFit/>
          </a:bodyPr>
          <a:lstStyle/>
          <a:p>
            <a:pPr>
              <a:defRPr/>
            </a:pPr>
            <a:r>
              <a:rPr lang="en-US" altLang="zh-CN" sz="1100" dirty="0">
                <a:solidFill>
                  <a:srgbClr val="FFFFFF"/>
                </a:solidFill>
                <a:latin typeface="FrutigerNext LT Regular" pitchFamily="34" charset="0"/>
              </a:rPr>
              <a:t>The following nine groups of colors are an example of how our design colors can be used, please take note that you should only use one design color group per slide. </a:t>
            </a:r>
          </a:p>
          <a:p>
            <a:pPr>
              <a:defRPr/>
            </a:pPr>
            <a:r>
              <a:rPr lang="en-US" altLang="zh-CN" sz="1100" dirty="0">
                <a:solidFill>
                  <a:srgbClr val="FFFFFF"/>
                </a:solidFill>
                <a:latin typeface="FrutigerNext LT Regular" pitchFamily="34" charset="0"/>
              </a:rPr>
              <a:t> For specific usage details, refer to the “Typesetting Standard”.</a:t>
            </a:r>
          </a:p>
        </p:txBody>
      </p:sp>
    </p:spTree>
  </p:cSld>
  <p:clrMap bg1="lt1" tx1="dk1" bg2="lt2" tx2="dk2" accent1="accent1" accent2="accent2" accent3="accent3" accent4="accent4" accent5="accent5" accent6="accent6" hlink="hlink" folHlink="folHlink"/>
  <p:sldLayoutIdLst>
    <p:sldLayoutId id="2147483822" r:id="rId1"/>
    <p:sldLayoutId id="2147483824" r:id="rId2"/>
    <p:sldLayoutId id="2147483826" r:id="rId3"/>
  </p:sldLayoutIdLst>
  <p:transition xmlns:p14="http://schemas.microsoft.com/office/powerpoint/2010/main" advClick="0" advTm="8000">
    <p:fade thruBlk="1"/>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3200" b="1">
          <a:solidFill>
            <a:srgbClr val="990000"/>
          </a:solidFill>
          <a:latin typeface="FrutigerNext LT Medium" pitchFamily="34" charset="0"/>
          <a:ea typeface="黑体" pitchFamily="49" charset="-122"/>
          <a:cs typeface="+mj-cs"/>
        </a:defRPr>
      </a:lvl1pPr>
      <a:lvl2pPr algn="l" rtl="0" eaLnBrk="0" fontAlgn="base" hangingPunct="0">
        <a:spcBef>
          <a:spcPct val="0"/>
        </a:spcBef>
        <a:spcAft>
          <a:spcPct val="0"/>
        </a:spcAft>
        <a:defRPr sz="3200" b="1">
          <a:solidFill>
            <a:srgbClr val="990000"/>
          </a:solidFill>
          <a:latin typeface="FrutigerNext LT Medium" pitchFamily="34" charset="0"/>
          <a:ea typeface="黑体" pitchFamily="49" charset="-122"/>
          <a:cs typeface="宋体" charset="-122"/>
        </a:defRPr>
      </a:lvl2pPr>
      <a:lvl3pPr algn="l" rtl="0" eaLnBrk="0" fontAlgn="base" hangingPunct="0">
        <a:spcBef>
          <a:spcPct val="0"/>
        </a:spcBef>
        <a:spcAft>
          <a:spcPct val="0"/>
        </a:spcAft>
        <a:defRPr sz="3200" b="1">
          <a:solidFill>
            <a:srgbClr val="990000"/>
          </a:solidFill>
          <a:latin typeface="FrutigerNext LT Medium" pitchFamily="34" charset="0"/>
          <a:ea typeface="黑体" pitchFamily="49" charset="-122"/>
          <a:cs typeface="宋体" charset="-122"/>
        </a:defRPr>
      </a:lvl3pPr>
      <a:lvl4pPr algn="l" rtl="0" eaLnBrk="0" fontAlgn="base" hangingPunct="0">
        <a:spcBef>
          <a:spcPct val="0"/>
        </a:spcBef>
        <a:spcAft>
          <a:spcPct val="0"/>
        </a:spcAft>
        <a:defRPr sz="3200" b="1">
          <a:solidFill>
            <a:srgbClr val="990000"/>
          </a:solidFill>
          <a:latin typeface="FrutigerNext LT Medium" pitchFamily="34" charset="0"/>
          <a:ea typeface="黑体" pitchFamily="49" charset="-122"/>
          <a:cs typeface="宋体" charset="-122"/>
        </a:defRPr>
      </a:lvl4pPr>
      <a:lvl5pPr algn="l" rtl="0" eaLnBrk="0" fontAlgn="base" hangingPunct="0">
        <a:spcBef>
          <a:spcPct val="0"/>
        </a:spcBef>
        <a:spcAft>
          <a:spcPct val="0"/>
        </a:spcAft>
        <a:defRPr sz="3200" b="1">
          <a:solidFill>
            <a:srgbClr val="990000"/>
          </a:solidFill>
          <a:latin typeface="FrutigerNext LT Medium" pitchFamily="34" charset="0"/>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lnSpc>
          <a:spcPct val="140000"/>
        </a:lnSpc>
        <a:spcBef>
          <a:spcPct val="0"/>
        </a:spcBef>
        <a:spcAft>
          <a:spcPct val="0"/>
        </a:spcAft>
        <a:buClr>
          <a:srgbClr val="777777"/>
        </a:buClr>
        <a:buSzPct val="60000"/>
        <a:buFont typeface="Wingdings" pitchFamily="2" charset="2"/>
        <a:buChar char="l"/>
        <a:defRPr sz="2000" b="1">
          <a:solidFill>
            <a:schemeClr val="tx1"/>
          </a:solidFill>
          <a:latin typeface="FrutigerNext LT Regular" pitchFamily="34" charset="0"/>
          <a:ea typeface="黑体" pitchFamily="49" charset="-122"/>
          <a:cs typeface="+mn-cs"/>
        </a:defRPr>
      </a:lvl1pPr>
      <a:lvl2pPr marL="622300" indent="-285750"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lt"/>
          <a:ea typeface="+mn-ea"/>
          <a:cs typeface="+mn-cs"/>
        </a:defRPr>
      </a:lvl2pPr>
      <a:lvl3pPr marL="854075" indent="-228600" algn="l" rtl="0" eaLnBrk="0" fontAlgn="base" hangingPunct="0">
        <a:lnSpc>
          <a:spcPct val="140000"/>
        </a:lnSpc>
        <a:spcBef>
          <a:spcPct val="0"/>
        </a:spcBef>
        <a:spcAft>
          <a:spcPct val="0"/>
        </a:spcAft>
        <a:buSzPct val="50000"/>
        <a:buFont typeface="Wingdings" pitchFamily="2" charset="2"/>
        <a:buChar char="n"/>
        <a:defRPr sz="1600">
          <a:solidFill>
            <a:schemeClr val="tx1"/>
          </a:solidFill>
          <a:latin typeface="FrutigerNext LT Regular" pitchFamily="34" charset="0"/>
          <a:ea typeface="+mn-ea"/>
          <a:cs typeface="+mn-cs"/>
        </a:defRPr>
      </a:lvl3pPr>
      <a:lvl4pPr marL="1082675" indent="-228600" algn="l" rtl="0" eaLnBrk="0" fontAlgn="base" hangingPunct="0">
        <a:lnSpc>
          <a:spcPct val="140000"/>
        </a:lnSpc>
        <a:spcBef>
          <a:spcPct val="0"/>
        </a:spcBef>
        <a:spcAft>
          <a:spcPct val="0"/>
        </a:spcAft>
        <a:buChar char="–"/>
        <a:defRPr sz="1400">
          <a:solidFill>
            <a:schemeClr val="tx1"/>
          </a:solidFill>
          <a:latin typeface="FrutigerNext LT Regular" pitchFamily="34" charset="0"/>
          <a:ea typeface="+mn-ea"/>
          <a:cs typeface="+mn-cs"/>
        </a:defRPr>
      </a:lvl4pPr>
      <a:lvl5pPr marL="1311275" indent="-228600" algn="l" rtl="0" eaLnBrk="0" fontAlgn="base" hangingPunct="0">
        <a:lnSpc>
          <a:spcPct val="140000"/>
        </a:lnSpc>
        <a:spcBef>
          <a:spcPct val="0"/>
        </a:spcBef>
        <a:spcAft>
          <a:spcPct val="0"/>
        </a:spcAft>
        <a:buFont typeface="Arial" charset="0"/>
        <a:buChar char="~"/>
        <a:defRPr sz="1200">
          <a:solidFill>
            <a:schemeClr val="tx1"/>
          </a:solidFill>
          <a:latin typeface="FrutigerNext LT Regular" pitchFamily="34" charset="0"/>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6" name="Text Box 7"/>
          <p:cNvSpPr txBox="1">
            <a:spLocks noChangeArrowheads="1"/>
          </p:cNvSpPr>
          <p:nvPr/>
        </p:nvSpPr>
        <p:spPr bwMode="auto">
          <a:xfrm>
            <a:off x="4694854" y="2668589"/>
            <a:ext cx="2805466" cy="761371"/>
          </a:xfrm>
          <a:prstGeom prst="rect">
            <a:avLst/>
          </a:prstGeom>
          <a:noFill/>
          <a:ln>
            <a:noFill/>
          </a:ln>
          <a:extLst/>
        </p:spPr>
        <p:txBody>
          <a:bodyPr wrap="none" lIns="83448" tIns="41724" rIns="83448" bIns="41724">
            <a:spAutoFit/>
          </a:bodyPr>
          <a:lstStyle>
            <a:lvl1pPr defTabSz="835025" eaLnBrk="0" hangingPunct="0">
              <a:defRPr>
                <a:solidFill>
                  <a:schemeClr val="tx1"/>
                </a:solidFill>
                <a:latin typeface="Calibri" pitchFamily="34" charset="0"/>
                <a:ea typeface="宋体" pitchFamily="2" charset="-122"/>
              </a:defRPr>
            </a:lvl1pPr>
            <a:lvl2pPr marL="742950" indent="-285750" defTabSz="835025" eaLnBrk="0" hangingPunct="0">
              <a:defRPr>
                <a:solidFill>
                  <a:schemeClr val="tx1"/>
                </a:solidFill>
                <a:latin typeface="Calibri" pitchFamily="34" charset="0"/>
                <a:ea typeface="宋体" pitchFamily="2" charset="-122"/>
              </a:defRPr>
            </a:lvl2pPr>
            <a:lvl3pPr marL="1143000" indent="-228600" defTabSz="835025" eaLnBrk="0" hangingPunct="0">
              <a:defRPr>
                <a:solidFill>
                  <a:schemeClr val="tx1"/>
                </a:solidFill>
                <a:latin typeface="Calibri" pitchFamily="34" charset="0"/>
                <a:ea typeface="宋体" pitchFamily="2" charset="-122"/>
              </a:defRPr>
            </a:lvl3pPr>
            <a:lvl4pPr marL="1600200" indent="-228600" defTabSz="835025" eaLnBrk="0" hangingPunct="0">
              <a:defRPr>
                <a:solidFill>
                  <a:schemeClr val="tx1"/>
                </a:solidFill>
                <a:latin typeface="Calibri" pitchFamily="34" charset="0"/>
                <a:ea typeface="宋体" pitchFamily="2" charset="-122"/>
              </a:defRPr>
            </a:lvl4pPr>
            <a:lvl5pPr marL="2057400" indent="-228600" defTabSz="835025" eaLnBrk="0" hangingPunct="0">
              <a:defRPr>
                <a:solidFill>
                  <a:schemeClr val="tx1"/>
                </a:solidFill>
                <a:latin typeface="Calibri" pitchFamily="34" charset="0"/>
                <a:ea typeface="宋体" pitchFamily="2" charset="-122"/>
              </a:defRPr>
            </a:lvl5pPr>
            <a:lvl6pPr marL="2514600" indent="-228600" defTabSz="835025"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835025"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835025"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835025" eaLnBrk="0" fontAlgn="base" hangingPunct="0">
              <a:spcBef>
                <a:spcPct val="0"/>
              </a:spcBef>
              <a:spcAft>
                <a:spcPct val="0"/>
              </a:spcAft>
              <a:defRPr>
                <a:solidFill>
                  <a:schemeClr val="tx1"/>
                </a:solidFill>
                <a:latin typeface="Calibri" pitchFamily="34" charset="0"/>
                <a:ea typeface="宋体" pitchFamily="2" charset="-122"/>
              </a:defRPr>
            </a:lvl9pPr>
          </a:lstStyle>
          <a:p>
            <a:pPr algn="ctr">
              <a:defRPr/>
            </a:pPr>
            <a:r>
              <a:rPr lang="en-US" altLang="zh-CN" sz="4400" dirty="0" smtClean="0">
                <a:solidFill>
                  <a:srgbClr val="990000"/>
                </a:solidFill>
                <a:latin typeface="+mn-lt"/>
                <a:ea typeface="MS PGothic" pitchFamily="34" charset="-128"/>
              </a:rPr>
              <a:t>Thank you</a:t>
            </a:r>
          </a:p>
        </p:txBody>
      </p:sp>
      <p:sp>
        <p:nvSpPr>
          <p:cNvPr id="77" name="Text Box 8"/>
          <p:cNvSpPr txBox="1">
            <a:spLocks noChangeArrowheads="1"/>
          </p:cNvSpPr>
          <p:nvPr/>
        </p:nvSpPr>
        <p:spPr bwMode="auto">
          <a:xfrm>
            <a:off x="4687224" y="3429001"/>
            <a:ext cx="2820727" cy="484372"/>
          </a:xfrm>
          <a:prstGeom prst="rect">
            <a:avLst/>
          </a:prstGeom>
          <a:noFill/>
          <a:ln>
            <a:noFill/>
          </a:ln>
          <a:extLst/>
        </p:spPr>
        <p:txBody>
          <a:bodyPr wrap="none" lIns="83448" tIns="41724" rIns="83448" bIns="41724">
            <a:spAutoFit/>
          </a:bodyPr>
          <a:lstStyle/>
          <a:p>
            <a:pPr algn="ctr" defTabSz="835025" eaLnBrk="0" hangingPunct="0">
              <a:defRPr/>
            </a:pPr>
            <a:r>
              <a:rPr lang="en-US" altLang="zh-CN" sz="2600" dirty="0">
                <a:solidFill>
                  <a:srgbClr val="666666"/>
                </a:solidFill>
                <a:latin typeface="+mn-lt"/>
                <a:ea typeface="ＭＳ Ｐゴシック" pitchFamily="34" charset="-128"/>
              </a:rPr>
              <a:t>www.huawei.com</a:t>
            </a:r>
            <a:endParaRPr lang="en-US" altLang="zh-CN" sz="2600" dirty="0">
              <a:solidFill>
                <a:srgbClr val="990000"/>
              </a:solidFill>
              <a:latin typeface="+mn-lt"/>
              <a:ea typeface="ＭＳ Ｐゴシック" pitchFamily="34" charset="-128"/>
            </a:endParaRPr>
          </a:p>
        </p:txBody>
      </p:sp>
      <p:pic>
        <p:nvPicPr>
          <p:cNvPr id="8" name="Picture 79" descr="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659438"/>
            <a:ext cx="12195175"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23" r:id="rId1"/>
  </p:sldLayoutIdLst>
  <p:transition xmlns:p14="http://schemas.microsoft.com/office/powerpoint/2010/main" advClick="0" advTm="8000">
    <p:fade thruBlk="1"/>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3200" b="1">
          <a:solidFill>
            <a:srgbClr val="990000"/>
          </a:solidFill>
          <a:latin typeface="+mj-lt"/>
          <a:ea typeface="+mj-ea"/>
          <a:cs typeface="+mj-cs"/>
        </a:defRPr>
      </a:lvl1pPr>
      <a:lvl2pPr algn="l" rtl="0" eaLnBrk="0" fontAlgn="base" hangingPunct="0">
        <a:spcBef>
          <a:spcPct val="0"/>
        </a:spcBef>
        <a:spcAft>
          <a:spcPct val="0"/>
        </a:spcAft>
        <a:defRPr sz="3200" b="1">
          <a:solidFill>
            <a:srgbClr val="990000"/>
          </a:solidFill>
          <a:latin typeface="FrutigerNext LT Medium" pitchFamily="34" charset="0"/>
          <a:ea typeface="华文细黑" pitchFamily="2" charset="-122"/>
          <a:cs typeface="宋体" charset="-122"/>
        </a:defRPr>
      </a:lvl2pPr>
      <a:lvl3pPr algn="l" rtl="0" eaLnBrk="0" fontAlgn="base" hangingPunct="0">
        <a:spcBef>
          <a:spcPct val="0"/>
        </a:spcBef>
        <a:spcAft>
          <a:spcPct val="0"/>
        </a:spcAft>
        <a:defRPr sz="3200" b="1">
          <a:solidFill>
            <a:srgbClr val="990000"/>
          </a:solidFill>
          <a:latin typeface="FrutigerNext LT Medium" pitchFamily="34" charset="0"/>
          <a:ea typeface="华文细黑" pitchFamily="2" charset="-122"/>
          <a:cs typeface="宋体" charset="-122"/>
        </a:defRPr>
      </a:lvl3pPr>
      <a:lvl4pPr algn="l" rtl="0" eaLnBrk="0" fontAlgn="base" hangingPunct="0">
        <a:spcBef>
          <a:spcPct val="0"/>
        </a:spcBef>
        <a:spcAft>
          <a:spcPct val="0"/>
        </a:spcAft>
        <a:defRPr sz="3200" b="1">
          <a:solidFill>
            <a:srgbClr val="990000"/>
          </a:solidFill>
          <a:latin typeface="FrutigerNext LT Medium" pitchFamily="34" charset="0"/>
          <a:ea typeface="华文细黑" pitchFamily="2" charset="-122"/>
          <a:cs typeface="宋体" charset="-122"/>
        </a:defRPr>
      </a:lvl4pPr>
      <a:lvl5pPr algn="l" rtl="0" eaLnBrk="0" fontAlgn="base" hangingPunct="0">
        <a:spcBef>
          <a:spcPct val="0"/>
        </a:spcBef>
        <a:spcAft>
          <a:spcPct val="0"/>
        </a:spcAft>
        <a:defRPr sz="3200" b="1">
          <a:solidFill>
            <a:srgbClr val="990000"/>
          </a:solidFill>
          <a:latin typeface="FrutigerNext LT Medium" pitchFamily="34" charset="0"/>
          <a:ea typeface="华文细黑" pitchFamily="2"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spcBef>
          <a:spcPct val="20000"/>
        </a:spcBef>
        <a:spcAft>
          <a:spcPct val="0"/>
        </a:spcAft>
        <a:buClr>
          <a:srgbClr val="990000"/>
        </a:buClr>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Font typeface="FrutigerNext LT Medium" pitchFamily="34" charset="0"/>
        <a:buChar char="»"/>
        <a:defRPr>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600">
          <a:solidFill>
            <a:schemeClr val="tx1"/>
          </a:solidFill>
          <a:latin typeface="+mn-lt"/>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tandards.ieee.org/develop/regauth/ethertype/"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rs.opennetworking.org/bugs/browse/EXT-463"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71128" y="4497743"/>
            <a:ext cx="10965465" cy="1077218"/>
          </a:xfrm>
        </p:spPr>
        <p:txBody>
          <a:bodyPr/>
          <a:lstStyle/>
          <a:p>
            <a:r>
              <a:rPr lang="en-US" dirty="0" smtClean="0"/>
              <a:t>L2 </a:t>
            </a:r>
            <a:r>
              <a:rPr lang="en-US" dirty="0" err="1" smtClean="0"/>
              <a:t>Openflow</a:t>
            </a:r>
            <a:r>
              <a:rPr lang="en-US" dirty="0" smtClean="0"/>
              <a:t/>
            </a:r>
            <a:br>
              <a:rPr lang="en-US" dirty="0" smtClean="0"/>
            </a:br>
            <a:r>
              <a:rPr lang="en-US" dirty="0" smtClean="0">
                <a:solidFill>
                  <a:srgbClr val="C00000"/>
                </a:solidFill>
              </a:rPr>
              <a:t>ONF Update</a:t>
            </a:r>
            <a:endParaRPr lang="en-US" dirty="0">
              <a:solidFill>
                <a:srgbClr val="C00000"/>
              </a:solidFill>
            </a:endParaRPr>
          </a:p>
        </p:txBody>
      </p:sp>
      <p:sp>
        <p:nvSpPr>
          <p:cNvPr id="7" name="TextBox 6"/>
          <p:cNvSpPr txBox="1"/>
          <p:nvPr/>
        </p:nvSpPr>
        <p:spPr>
          <a:xfrm>
            <a:off x="892056" y="5589240"/>
            <a:ext cx="4176464" cy="605294"/>
          </a:xfrm>
          <a:prstGeom prst="rect">
            <a:avLst/>
          </a:prstGeom>
          <a:noFill/>
        </p:spPr>
        <p:txBody>
          <a:bodyPr wrap="square" lIns="0" rtlCol="0">
            <a:spAutoFit/>
          </a:bodyPr>
          <a:lstStyle/>
          <a:p>
            <a:pPr fontAlgn="t">
              <a:lnSpc>
                <a:spcPts val="2000"/>
              </a:lnSpc>
            </a:pPr>
            <a:r>
              <a:rPr lang="en-US" altLang="zh-CN" sz="1400" dirty="0" smtClean="0">
                <a:solidFill>
                  <a:srgbClr val="990000"/>
                </a:solidFill>
                <a:latin typeface="+mn-lt"/>
              </a:rPr>
              <a:t>Author: </a:t>
            </a:r>
            <a:r>
              <a:rPr lang="en-US" altLang="zh-CN" sz="1400" b="1" dirty="0" smtClean="0">
                <a:solidFill>
                  <a:schemeClr val="bg2">
                    <a:lumMod val="50000"/>
                  </a:schemeClr>
                </a:solidFill>
                <a:latin typeface="+mn-lt"/>
              </a:rPr>
              <a:t>Hesham ElBakoury</a:t>
            </a:r>
          </a:p>
          <a:p>
            <a:pPr fontAlgn="t">
              <a:lnSpc>
                <a:spcPts val="2000"/>
              </a:lnSpc>
            </a:pPr>
            <a:r>
              <a:rPr lang="en-US" altLang="zh-CN" sz="1400" dirty="0" smtClean="0">
                <a:solidFill>
                  <a:srgbClr val="990000"/>
                </a:solidFill>
                <a:latin typeface="+mn-lt"/>
              </a:rPr>
              <a:t>Version</a:t>
            </a:r>
            <a:r>
              <a:rPr lang="en-US" altLang="zh-CN" sz="1400" dirty="0">
                <a:solidFill>
                  <a:srgbClr val="990000"/>
                </a:solidFill>
                <a:latin typeface="+mn-lt"/>
              </a:rPr>
              <a:t>:</a:t>
            </a:r>
            <a:r>
              <a:rPr lang="en-US" altLang="zh-CN" sz="1400" dirty="0">
                <a:solidFill>
                  <a:schemeClr val="bg2">
                    <a:lumMod val="50000"/>
                  </a:schemeClr>
                </a:solidFill>
                <a:latin typeface="+mn-lt"/>
              </a:rPr>
              <a:t> </a:t>
            </a:r>
            <a:r>
              <a:rPr lang="en-US" altLang="zh-CN" sz="1400" dirty="0" smtClean="0">
                <a:solidFill>
                  <a:schemeClr val="bg2">
                    <a:lumMod val="50000"/>
                  </a:schemeClr>
                </a:solidFill>
                <a:latin typeface="+mn-lt"/>
              </a:rPr>
              <a:t>1.0</a:t>
            </a:r>
            <a:endParaRPr lang="zh-CN" altLang="zh-CN" sz="1400" dirty="0" smtClean="0">
              <a:solidFill>
                <a:schemeClr val="bg2">
                  <a:lumMod val="50000"/>
                </a:schemeClr>
              </a:solidFill>
              <a:latin typeface="+mn-lt"/>
            </a:endParaRPr>
          </a:p>
        </p:txBody>
      </p:sp>
      <p:sp>
        <p:nvSpPr>
          <p:cNvPr id="2" name="Rectangle 1"/>
          <p:cNvSpPr/>
          <p:nvPr/>
        </p:nvSpPr>
        <p:spPr>
          <a:xfrm>
            <a:off x="9536049" y="0"/>
            <a:ext cx="2659126" cy="369332"/>
          </a:xfrm>
          <a:prstGeom prst="rect">
            <a:avLst/>
          </a:prstGeom>
        </p:spPr>
        <p:txBody>
          <a:bodyPr wrap="none">
            <a:spAutoFit/>
          </a:bodyPr>
          <a:lstStyle/>
          <a:p>
            <a:r>
              <a:rPr lang="hr-HR"/>
              <a:t>omniran-14-0080-00-CF00</a:t>
            </a:r>
            <a:endParaRPr lang="en-US"/>
          </a:p>
        </p:txBody>
      </p:sp>
    </p:spTree>
  </p:cSld>
  <p:clrMapOvr>
    <a:masterClrMapping/>
  </p:clrMapOvr>
  <p:transition xmlns:p14="http://schemas.microsoft.com/office/powerpoint/2010/main" advClick="0" advTm="8000">
    <p:fade thruBlk="1"/>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LLC to Provide Reliable Communications</a:t>
            </a:r>
            <a:endParaRPr lang="en-US" dirty="0"/>
          </a:p>
        </p:txBody>
      </p:sp>
      <p:sp>
        <p:nvSpPr>
          <p:cNvPr id="3" name="Content Placeholder 2"/>
          <p:cNvSpPr>
            <a:spLocks noGrp="1"/>
          </p:cNvSpPr>
          <p:nvPr>
            <p:ph idx="1"/>
          </p:nvPr>
        </p:nvSpPr>
        <p:spPr/>
        <p:txBody>
          <a:bodyPr/>
          <a:lstStyle/>
          <a:p>
            <a:r>
              <a:rPr lang="en-US" sz="2400" b="0" dirty="0" smtClean="0"/>
              <a:t>If LLC is used then ONF should request SSAP/DSAP from IEEE-RA.</a:t>
            </a:r>
          </a:p>
          <a:p>
            <a:r>
              <a:rPr lang="en-US" sz="2400" b="0" dirty="0" smtClean="0"/>
              <a:t>A shim adaptation sub-layer should be implemented between </a:t>
            </a:r>
            <a:r>
              <a:rPr lang="en-US" sz="2400" b="0" dirty="0" err="1" smtClean="0"/>
              <a:t>Openflow</a:t>
            </a:r>
            <a:r>
              <a:rPr lang="en-US" sz="2400" b="0" dirty="0" smtClean="0"/>
              <a:t> and LLC to perform the following functions:</a:t>
            </a:r>
          </a:p>
          <a:p>
            <a:pPr lvl="1"/>
            <a:r>
              <a:rPr lang="en-US" sz="2200" b="0" dirty="0" smtClean="0"/>
              <a:t>segmentation and assembly </a:t>
            </a:r>
            <a:endParaRPr lang="en-US" sz="2200" dirty="0" smtClean="0"/>
          </a:p>
          <a:p>
            <a:pPr lvl="1"/>
            <a:r>
              <a:rPr lang="en-US" sz="2200" b="0" dirty="0" smtClean="0"/>
              <a:t>convert northbound API with </a:t>
            </a:r>
            <a:r>
              <a:rPr lang="en-US" sz="2200" b="0" dirty="0" err="1" smtClean="0"/>
              <a:t>openflow</a:t>
            </a:r>
            <a:r>
              <a:rPr lang="en-US" sz="2200" b="0" dirty="0" smtClean="0"/>
              <a:t> to the southbound API with LLC.</a:t>
            </a:r>
          </a:p>
          <a:p>
            <a:pPr lvl="1"/>
            <a:r>
              <a:rPr lang="en-US" sz="2200" dirty="0" smtClean="0"/>
              <a:t>Any other adaptation functions that may deem necessary</a:t>
            </a:r>
            <a:endParaRPr lang="en-US" sz="2200" b="0" dirty="0" smtClean="0"/>
          </a:p>
          <a:p>
            <a:pPr>
              <a:buNone/>
            </a:pPr>
            <a:endParaRPr lang="en-US" dirty="0" smtClean="0"/>
          </a:p>
          <a:p>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bwMode="auto">
          <a:xfrm>
            <a:off x="1000461" y="3463962"/>
            <a:ext cx="8229600" cy="1828800"/>
          </a:xfrm>
          <a:prstGeom prst="rect">
            <a:avLst/>
          </a:prstGeom>
          <a:solidFill>
            <a:srgbClr val="92D05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en-US" sz="1800" b="0" i="0" u="none" strike="noStrike" cap="none" normalizeH="0" baseline="0" smtClean="0">
              <a:ln>
                <a:noFill/>
              </a:ln>
              <a:solidFill>
                <a:schemeClr val="tx1"/>
              </a:solidFill>
              <a:effectLst/>
              <a:latin typeface="Arial" charset="0"/>
              <a:ea typeface="宋体" charset="-122"/>
            </a:endParaRPr>
          </a:p>
        </p:txBody>
      </p:sp>
      <p:sp>
        <p:nvSpPr>
          <p:cNvPr id="31" name="Rectangle 30"/>
          <p:cNvSpPr/>
          <p:nvPr/>
        </p:nvSpPr>
        <p:spPr bwMode="auto">
          <a:xfrm>
            <a:off x="1011218" y="2355925"/>
            <a:ext cx="8197327" cy="1086522"/>
          </a:xfrm>
          <a:prstGeom prst="rect">
            <a:avLst/>
          </a:prstGeom>
          <a:solidFill>
            <a:srgbClr val="FFC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en-US" sz="1800" b="0" i="0" u="none" strike="noStrike" cap="none" normalizeH="0" baseline="0" smtClean="0">
              <a:ln>
                <a:noFill/>
              </a:ln>
              <a:solidFill>
                <a:schemeClr val="tx1"/>
              </a:solidFill>
              <a:effectLst/>
              <a:latin typeface="Arial" charset="0"/>
              <a:ea typeface="宋体" charset="-122"/>
            </a:endParaRPr>
          </a:p>
        </p:txBody>
      </p:sp>
      <p:sp>
        <p:nvSpPr>
          <p:cNvPr id="8194" name="Rectangle 3"/>
          <p:cNvSpPr>
            <a:spLocks noGrp="1" noChangeArrowheads="1"/>
          </p:cNvSpPr>
          <p:nvPr>
            <p:ph type="title"/>
          </p:nvPr>
        </p:nvSpPr>
        <p:spPr bwMode="auto">
          <a:xfrm>
            <a:off x="283602" y="400723"/>
            <a:ext cx="10839805" cy="857922"/>
          </a:xfrm>
          <a:noFill/>
          <a:ln>
            <a:miter lim="800000"/>
            <a:headEnd/>
            <a:tailEnd/>
          </a:ln>
        </p:spPr>
        <p:txBody>
          <a:bodyPr vert="horz" wrap="square" lIns="91440" tIns="45720" rIns="91440" bIns="45720" numCol="1" anchor="t" anchorCtr="0" compatLnSpc="1">
            <a:prstTxWarp prst="textNoShape">
              <a:avLst/>
            </a:prstTxWarp>
          </a:bodyPr>
          <a:lstStyle/>
          <a:p>
            <a:pPr algn="ctr" eaLnBrk="1" hangingPunct="1"/>
            <a:r>
              <a:rPr lang="en-US" dirty="0" smtClean="0"/>
              <a:t>Using LLC Type 2 for Reliable L2 Communications</a:t>
            </a:r>
            <a:endParaRPr lang="en-US" b="1" dirty="0" smtClean="0"/>
          </a:p>
        </p:txBody>
      </p:sp>
      <p:grpSp>
        <p:nvGrpSpPr>
          <p:cNvPr id="2" name="Group 22"/>
          <p:cNvGrpSpPr>
            <a:grpSpLocks/>
          </p:cNvGrpSpPr>
          <p:nvPr/>
        </p:nvGrpSpPr>
        <p:grpSpPr bwMode="auto">
          <a:xfrm>
            <a:off x="988799" y="2344271"/>
            <a:ext cx="8231743" cy="2971800"/>
            <a:chOff x="576" y="1632"/>
            <a:chExt cx="4128" cy="1872"/>
          </a:xfrm>
        </p:grpSpPr>
        <p:sp>
          <p:nvSpPr>
            <p:cNvPr id="8208" name="Line 4"/>
            <p:cNvSpPr>
              <a:spLocks noChangeShapeType="1"/>
            </p:cNvSpPr>
            <p:nvPr/>
          </p:nvSpPr>
          <p:spPr bwMode="auto">
            <a:xfrm>
              <a:off x="576" y="1637"/>
              <a:ext cx="4128" cy="0"/>
            </a:xfrm>
            <a:prstGeom prst="line">
              <a:avLst/>
            </a:prstGeom>
            <a:noFill/>
            <a:ln w="9525">
              <a:solidFill>
                <a:schemeClr val="tx1"/>
              </a:solidFill>
              <a:round/>
              <a:headEnd/>
              <a:tailEnd/>
            </a:ln>
          </p:spPr>
          <p:txBody>
            <a:bodyPr wrap="none"/>
            <a:lstStyle/>
            <a:p>
              <a:endParaRPr lang="en-US"/>
            </a:p>
          </p:txBody>
        </p:sp>
        <p:sp>
          <p:nvSpPr>
            <p:cNvPr id="8209" name="Line 5"/>
            <p:cNvSpPr>
              <a:spLocks noChangeShapeType="1"/>
            </p:cNvSpPr>
            <p:nvPr/>
          </p:nvSpPr>
          <p:spPr bwMode="auto">
            <a:xfrm>
              <a:off x="576" y="2329"/>
              <a:ext cx="4128" cy="0"/>
            </a:xfrm>
            <a:prstGeom prst="line">
              <a:avLst/>
            </a:prstGeom>
            <a:noFill/>
            <a:ln w="9525">
              <a:solidFill>
                <a:schemeClr val="tx1"/>
              </a:solidFill>
              <a:round/>
              <a:headEnd/>
              <a:tailEnd/>
            </a:ln>
          </p:spPr>
          <p:txBody>
            <a:bodyPr wrap="none"/>
            <a:lstStyle/>
            <a:p>
              <a:endParaRPr lang="en-US"/>
            </a:p>
          </p:txBody>
        </p:sp>
        <p:sp>
          <p:nvSpPr>
            <p:cNvPr id="8210" name="Line 6"/>
            <p:cNvSpPr>
              <a:spLocks noChangeShapeType="1"/>
            </p:cNvSpPr>
            <p:nvPr/>
          </p:nvSpPr>
          <p:spPr bwMode="auto">
            <a:xfrm>
              <a:off x="576" y="3499"/>
              <a:ext cx="4128" cy="0"/>
            </a:xfrm>
            <a:prstGeom prst="line">
              <a:avLst/>
            </a:prstGeom>
            <a:noFill/>
            <a:ln w="9525">
              <a:solidFill>
                <a:schemeClr val="tx1"/>
              </a:solidFill>
              <a:round/>
              <a:headEnd/>
              <a:tailEnd/>
            </a:ln>
          </p:spPr>
          <p:txBody>
            <a:bodyPr wrap="none"/>
            <a:lstStyle/>
            <a:p>
              <a:endParaRPr lang="en-US"/>
            </a:p>
          </p:txBody>
        </p:sp>
        <p:sp>
          <p:nvSpPr>
            <p:cNvPr id="8211" name="Line 7"/>
            <p:cNvSpPr>
              <a:spLocks noChangeShapeType="1"/>
            </p:cNvSpPr>
            <p:nvPr/>
          </p:nvSpPr>
          <p:spPr bwMode="auto">
            <a:xfrm>
              <a:off x="576" y="1637"/>
              <a:ext cx="0" cy="1867"/>
            </a:xfrm>
            <a:prstGeom prst="line">
              <a:avLst/>
            </a:prstGeom>
            <a:noFill/>
            <a:ln w="9525">
              <a:solidFill>
                <a:schemeClr val="tx1"/>
              </a:solidFill>
              <a:round/>
              <a:headEnd/>
              <a:tailEnd/>
            </a:ln>
          </p:spPr>
          <p:txBody>
            <a:bodyPr wrap="none"/>
            <a:lstStyle/>
            <a:p>
              <a:endParaRPr lang="en-US"/>
            </a:p>
          </p:txBody>
        </p:sp>
        <p:sp>
          <p:nvSpPr>
            <p:cNvPr id="8212" name="Line 8"/>
            <p:cNvSpPr>
              <a:spLocks noChangeShapeType="1"/>
            </p:cNvSpPr>
            <p:nvPr/>
          </p:nvSpPr>
          <p:spPr bwMode="auto">
            <a:xfrm>
              <a:off x="4704" y="1632"/>
              <a:ext cx="0" cy="1867"/>
            </a:xfrm>
            <a:prstGeom prst="line">
              <a:avLst/>
            </a:prstGeom>
            <a:noFill/>
            <a:ln w="9525">
              <a:solidFill>
                <a:schemeClr val="tx1"/>
              </a:solidFill>
              <a:round/>
              <a:headEnd/>
              <a:tailEnd/>
            </a:ln>
          </p:spPr>
          <p:txBody>
            <a:bodyPr wrap="none"/>
            <a:lstStyle/>
            <a:p>
              <a:endParaRPr lang="en-US"/>
            </a:p>
          </p:txBody>
        </p:sp>
        <p:sp>
          <p:nvSpPr>
            <p:cNvPr id="8213" name="Line 9"/>
            <p:cNvSpPr>
              <a:spLocks noChangeShapeType="1"/>
            </p:cNvSpPr>
            <p:nvPr/>
          </p:nvSpPr>
          <p:spPr bwMode="auto">
            <a:xfrm>
              <a:off x="1536" y="2329"/>
              <a:ext cx="0" cy="1170"/>
            </a:xfrm>
            <a:prstGeom prst="line">
              <a:avLst/>
            </a:prstGeom>
            <a:noFill/>
            <a:ln w="9525">
              <a:solidFill>
                <a:schemeClr val="tx1"/>
              </a:solidFill>
              <a:round/>
              <a:headEnd/>
              <a:tailEnd/>
            </a:ln>
          </p:spPr>
          <p:txBody>
            <a:bodyPr wrap="none"/>
            <a:lstStyle/>
            <a:p>
              <a:endParaRPr lang="en-US"/>
            </a:p>
          </p:txBody>
        </p:sp>
        <p:sp>
          <p:nvSpPr>
            <p:cNvPr id="8214" name="Line 10"/>
            <p:cNvSpPr>
              <a:spLocks noChangeShapeType="1"/>
            </p:cNvSpPr>
            <p:nvPr/>
          </p:nvSpPr>
          <p:spPr bwMode="auto">
            <a:xfrm>
              <a:off x="2592" y="2329"/>
              <a:ext cx="0" cy="1170"/>
            </a:xfrm>
            <a:prstGeom prst="line">
              <a:avLst/>
            </a:prstGeom>
            <a:noFill/>
            <a:ln w="9525">
              <a:solidFill>
                <a:schemeClr val="tx1"/>
              </a:solidFill>
              <a:round/>
              <a:headEnd/>
              <a:tailEnd/>
            </a:ln>
          </p:spPr>
          <p:txBody>
            <a:bodyPr wrap="none"/>
            <a:lstStyle/>
            <a:p>
              <a:endParaRPr lang="en-US"/>
            </a:p>
          </p:txBody>
        </p:sp>
        <p:sp>
          <p:nvSpPr>
            <p:cNvPr id="8215" name="Line 11"/>
            <p:cNvSpPr>
              <a:spLocks noChangeShapeType="1"/>
            </p:cNvSpPr>
            <p:nvPr/>
          </p:nvSpPr>
          <p:spPr bwMode="auto">
            <a:xfrm>
              <a:off x="3744" y="2329"/>
              <a:ext cx="0" cy="1170"/>
            </a:xfrm>
            <a:prstGeom prst="line">
              <a:avLst/>
            </a:prstGeom>
            <a:noFill/>
            <a:ln w="9525">
              <a:solidFill>
                <a:schemeClr val="tx1"/>
              </a:solidFill>
              <a:round/>
              <a:headEnd/>
              <a:tailEnd/>
            </a:ln>
          </p:spPr>
          <p:txBody>
            <a:bodyPr wrap="none"/>
            <a:lstStyle/>
            <a:p>
              <a:endParaRPr lang="en-US"/>
            </a:p>
          </p:txBody>
        </p:sp>
        <p:sp>
          <p:nvSpPr>
            <p:cNvPr id="8216" name="Rectangle 13"/>
            <p:cNvSpPr>
              <a:spLocks noChangeArrowheads="1"/>
            </p:cNvSpPr>
            <p:nvPr/>
          </p:nvSpPr>
          <p:spPr bwMode="auto">
            <a:xfrm>
              <a:off x="672" y="2435"/>
              <a:ext cx="816" cy="957"/>
            </a:xfrm>
            <a:prstGeom prst="rect">
              <a:avLst/>
            </a:prstGeom>
            <a:solidFill>
              <a:srgbClr val="FFFFFF"/>
            </a:solidFill>
            <a:ln w="9525">
              <a:solidFill>
                <a:srgbClr val="FFFFFF"/>
              </a:solidFill>
              <a:miter lim="800000"/>
              <a:headEnd/>
              <a:tailEnd/>
            </a:ln>
          </p:spPr>
          <p:txBody>
            <a:bodyPr wrap="none" anchor="ctr"/>
            <a:lstStyle/>
            <a:p>
              <a:pPr algn="ctr"/>
              <a:r>
                <a:rPr lang="en-US" sz="2000"/>
                <a:t>IEEE 802.3</a:t>
              </a:r>
            </a:p>
            <a:p>
              <a:pPr algn="ctr"/>
              <a:r>
                <a:rPr lang="en-US" sz="2400"/>
                <a:t>Carrier</a:t>
              </a:r>
            </a:p>
            <a:p>
              <a:pPr algn="ctr"/>
              <a:r>
                <a:rPr lang="en-US" sz="2400"/>
                <a:t>Sense</a:t>
              </a:r>
            </a:p>
          </p:txBody>
        </p:sp>
        <p:sp>
          <p:nvSpPr>
            <p:cNvPr id="8217" name="Rectangle 14"/>
            <p:cNvSpPr>
              <a:spLocks noChangeArrowheads="1"/>
            </p:cNvSpPr>
            <p:nvPr/>
          </p:nvSpPr>
          <p:spPr bwMode="auto">
            <a:xfrm>
              <a:off x="1632" y="2435"/>
              <a:ext cx="816" cy="957"/>
            </a:xfrm>
            <a:prstGeom prst="rect">
              <a:avLst/>
            </a:prstGeom>
            <a:solidFill>
              <a:srgbClr val="FFFFFF"/>
            </a:solidFill>
            <a:ln w="9525">
              <a:solidFill>
                <a:srgbClr val="FFFFFF"/>
              </a:solidFill>
              <a:miter lim="800000"/>
              <a:headEnd/>
              <a:tailEnd/>
            </a:ln>
          </p:spPr>
          <p:txBody>
            <a:bodyPr wrap="none" anchor="ctr"/>
            <a:lstStyle/>
            <a:p>
              <a:pPr algn="ctr"/>
              <a:r>
                <a:rPr lang="en-US" sz="2000"/>
                <a:t>IEEE 802.4</a:t>
              </a:r>
            </a:p>
            <a:p>
              <a:pPr algn="ctr"/>
              <a:r>
                <a:rPr lang="en-US" sz="2400"/>
                <a:t>Token</a:t>
              </a:r>
            </a:p>
            <a:p>
              <a:pPr algn="ctr"/>
              <a:r>
                <a:rPr lang="en-US" sz="2400"/>
                <a:t>Bus</a:t>
              </a:r>
            </a:p>
            <a:p>
              <a:pPr algn="ctr"/>
              <a:endParaRPr lang="en-US" sz="2400"/>
            </a:p>
          </p:txBody>
        </p:sp>
        <p:sp>
          <p:nvSpPr>
            <p:cNvPr id="8218" name="Rectangle 15"/>
            <p:cNvSpPr>
              <a:spLocks noChangeArrowheads="1"/>
            </p:cNvSpPr>
            <p:nvPr/>
          </p:nvSpPr>
          <p:spPr bwMode="auto">
            <a:xfrm>
              <a:off x="2736" y="2435"/>
              <a:ext cx="816" cy="957"/>
            </a:xfrm>
            <a:prstGeom prst="rect">
              <a:avLst/>
            </a:prstGeom>
            <a:solidFill>
              <a:srgbClr val="FFFFFF"/>
            </a:solidFill>
            <a:ln w="9525">
              <a:solidFill>
                <a:srgbClr val="FFFFFF"/>
              </a:solidFill>
              <a:miter lim="800000"/>
              <a:headEnd/>
              <a:tailEnd/>
            </a:ln>
          </p:spPr>
          <p:txBody>
            <a:bodyPr wrap="none" anchor="ctr"/>
            <a:lstStyle/>
            <a:p>
              <a:pPr algn="ctr"/>
              <a:r>
                <a:rPr lang="en-US" sz="2000"/>
                <a:t>IEEE 802.5</a:t>
              </a:r>
            </a:p>
            <a:p>
              <a:pPr algn="ctr"/>
              <a:r>
                <a:rPr lang="en-US" sz="2400"/>
                <a:t>Token</a:t>
              </a:r>
            </a:p>
            <a:p>
              <a:pPr algn="ctr"/>
              <a:r>
                <a:rPr lang="en-US" sz="2400"/>
                <a:t>Ring</a:t>
              </a:r>
            </a:p>
          </p:txBody>
        </p:sp>
        <p:sp>
          <p:nvSpPr>
            <p:cNvPr id="8219" name="Rectangle 16"/>
            <p:cNvSpPr>
              <a:spLocks noChangeArrowheads="1"/>
            </p:cNvSpPr>
            <p:nvPr/>
          </p:nvSpPr>
          <p:spPr bwMode="auto">
            <a:xfrm>
              <a:off x="3840" y="2435"/>
              <a:ext cx="816" cy="957"/>
            </a:xfrm>
            <a:prstGeom prst="rect">
              <a:avLst/>
            </a:prstGeom>
            <a:solidFill>
              <a:srgbClr val="FFFFFF"/>
            </a:solidFill>
            <a:ln w="9525">
              <a:solidFill>
                <a:srgbClr val="FFFFFF"/>
              </a:solidFill>
              <a:miter lim="800000"/>
              <a:headEnd/>
              <a:tailEnd/>
            </a:ln>
          </p:spPr>
          <p:txBody>
            <a:bodyPr wrap="none" anchor="ctr"/>
            <a:lstStyle/>
            <a:p>
              <a:pPr algn="ctr"/>
              <a:r>
                <a:rPr lang="en-US" sz="2000"/>
                <a:t>IEEE 802.11</a:t>
              </a:r>
            </a:p>
            <a:p>
              <a:pPr algn="ctr"/>
              <a:r>
                <a:rPr lang="en-US" sz="2400"/>
                <a:t>Wireless</a:t>
              </a:r>
            </a:p>
            <a:p>
              <a:pPr algn="ctr"/>
              <a:endParaRPr lang="en-US" sz="2400"/>
            </a:p>
          </p:txBody>
        </p:sp>
        <p:sp>
          <p:nvSpPr>
            <p:cNvPr id="8220" name="Rectangle 17"/>
            <p:cNvSpPr>
              <a:spLocks noChangeArrowheads="1"/>
            </p:cNvSpPr>
            <p:nvPr/>
          </p:nvSpPr>
          <p:spPr bwMode="auto">
            <a:xfrm>
              <a:off x="1392" y="1797"/>
              <a:ext cx="2640" cy="478"/>
            </a:xfrm>
            <a:prstGeom prst="rect">
              <a:avLst/>
            </a:prstGeom>
            <a:solidFill>
              <a:srgbClr val="FFFFFF"/>
            </a:solidFill>
            <a:ln w="9525">
              <a:solidFill>
                <a:srgbClr val="FFFFFF"/>
              </a:solidFill>
              <a:miter lim="800000"/>
              <a:headEnd/>
              <a:tailEnd/>
            </a:ln>
          </p:spPr>
          <p:txBody>
            <a:bodyPr wrap="none" anchor="ctr"/>
            <a:lstStyle/>
            <a:p>
              <a:pPr algn="ctr"/>
              <a:endParaRPr lang="en-US" sz="2400" dirty="0"/>
            </a:p>
            <a:p>
              <a:pPr algn="ctr"/>
              <a:r>
                <a:rPr lang="en-US" sz="2400" dirty="0"/>
                <a:t>IEEE 802.2</a:t>
              </a:r>
            </a:p>
            <a:p>
              <a:pPr algn="ctr"/>
              <a:r>
                <a:rPr lang="en-US" sz="2400" dirty="0"/>
                <a:t>Logical Link Control (LLC)</a:t>
              </a:r>
            </a:p>
            <a:p>
              <a:pPr algn="ctr"/>
              <a:endParaRPr lang="en-US" sz="2400" dirty="0"/>
            </a:p>
          </p:txBody>
        </p:sp>
      </p:grpSp>
      <p:sp>
        <p:nvSpPr>
          <p:cNvPr id="8196" name="Line 21"/>
          <p:cNvSpPr>
            <a:spLocks noChangeShapeType="1"/>
          </p:cNvSpPr>
          <p:nvPr/>
        </p:nvSpPr>
        <p:spPr bwMode="auto">
          <a:xfrm>
            <a:off x="9220542" y="2344271"/>
            <a:ext cx="2540661" cy="0"/>
          </a:xfrm>
          <a:prstGeom prst="line">
            <a:avLst/>
          </a:prstGeom>
          <a:noFill/>
          <a:ln w="9525" cap="rnd">
            <a:solidFill>
              <a:schemeClr val="tx1"/>
            </a:solidFill>
            <a:prstDash val="sysDot"/>
            <a:round/>
            <a:headEnd/>
            <a:tailEnd/>
          </a:ln>
        </p:spPr>
        <p:txBody>
          <a:bodyPr wrap="none"/>
          <a:lstStyle/>
          <a:p>
            <a:endParaRPr lang="en-US"/>
          </a:p>
        </p:txBody>
      </p:sp>
      <p:sp>
        <p:nvSpPr>
          <p:cNvPr id="8197" name="Line 23"/>
          <p:cNvSpPr>
            <a:spLocks noChangeShapeType="1"/>
          </p:cNvSpPr>
          <p:nvPr/>
        </p:nvSpPr>
        <p:spPr bwMode="auto">
          <a:xfrm>
            <a:off x="9220542" y="5316071"/>
            <a:ext cx="2540661" cy="0"/>
          </a:xfrm>
          <a:prstGeom prst="line">
            <a:avLst/>
          </a:prstGeom>
          <a:noFill/>
          <a:ln w="9525" cap="rnd">
            <a:solidFill>
              <a:schemeClr val="tx1"/>
            </a:solidFill>
            <a:prstDash val="sysDot"/>
            <a:round/>
            <a:headEnd/>
            <a:tailEnd/>
          </a:ln>
        </p:spPr>
        <p:txBody>
          <a:bodyPr wrap="none"/>
          <a:lstStyle/>
          <a:p>
            <a:endParaRPr lang="en-US"/>
          </a:p>
        </p:txBody>
      </p:sp>
      <p:sp>
        <p:nvSpPr>
          <p:cNvPr id="8198" name="Line 24"/>
          <p:cNvSpPr>
            <a:spLocks noChangeShapeType="1"/>
          </p:cNvSpPr>
          <p:nvPr/>
        </p:nvSpPr>
        <p:spPr bwMode="auto">
          <a:xfrm>
            <a:off x="9220542" y="4401671"/>
            <a:ext cx="2540661" cy="0"/>
          </a:xfrm>
          <a:prstGeom prst="line">
            <a:avLst/>
          </a:prstGeom>
          <a:noFill/>
          <a:ln w="9525" cap="rnd">
            <a:solidFill>
              <a:schemeClr val="tx1"/>
            </a:solidFill>
            <a:prstDash val="sysDot"/>
            <a:round/>
            <a:headEnd/>
            <a:tailEnd/>
          </a:ln>
        </p:spPr>
        <p:txBody>
          <a:bodyPr wrap="none"/>
          <a:lstStyle/>
          <a:p>
            <a:endParaRPr lang="en-US"/>
          </a:p>
        </p:txBody>
      </p:sp>
      <p:sp>
        <p:nvSpPr>
          <p:cNvPr id="8199" name="Line 25"/>
          <p:cNvSpPr>
            <a:spLocks noChangeShapeType="1"/>
          </p:cNvSpPr>
          <p:nvPr/>
        </p:nvSpPr>
        <p:spPr bwMode="auto">
          <a:xfrm>
            <a:off x="9220542" y="3411071"/>
            <a:ext cx="1117891" cy="0"/>
          </a:xfrm>
          <a:prstGeom prst="line">
            <a:avLst/>
          </a:prstGeom>
          <a:noFill/>
          <a:ln w="9525" cap="rnd">
            <a:solidFill>
              <a:schemeClr val="tx1"/>
            </a:solidFill>
            <a:prstDash val="sysDot"/>
            <a:round/>
            <a:headEnd/>
            <a:tailEnd/>
          </a:ln>
        </p:spPr>
        <p:txBody>
          <a:bodyPr wrap="none"/>
          <a:lstStyle/>
          <a:p>
            <a:endParaRPr lang="en-US"/>
          </a:p>
        </p:txBody>
      </p:sp>
      <p:sp>
        <p:nvSpPr>
          <p:cNvPr id="8200" name="Line 26"/>
          <p:cNvSpPr>
            <a:spLocks noChangeShapeType="1"/>
          </p:cNvSpPr>
          <p:nvPr/>
        </p:nvSpPr>
        <p:spPr bwMode="auto">
          <a:xfrm>
            <a:off x="9627048" y="4401671"/>
            <a:ext cx="0" cy="914400"/>
          </a:xfrm>
          <a:prstGeom prst="line">
            <a:avLst/>
          </a:prstGeom>
          <a:noFill/>
          <a:ln w="9525">
            <a:solidFill>
              <a:schemeClr val="tx1"/>
            </a:solidFill>
            <a:round/>
            <a:headEnd type="triangle" w="med" len="med"/>
            <a:tailEnd type="triangle" w="med" len="med"/>
          </a:ln>
        </p:spPr>
        <p:txBody>
          <a:bodyPr wrap="none"/>
          <a:lstStyle/>
          <a:p>
            <a:endParaRPr lang="en-US"/>
          </a:p>
        </p:txBody>
      </p:sp>
      <p:sp>
        <p:nvSpPr>
          <p:cNvPr id="8201" name="Line 27"/>
          <p:cNvSpPr>
            <a:spLocks noChangeShapeType="1"/>
          </p:cNvSpPr>
          <p:nvPr/>
        </p:nvSpPr>
        <p:spPr bwMode="auto">
          <a:xfrm>
            <a:off x="11049818" y="2344271"/>
            <a:ext cx="0" cy="2057400"/>
          </a:xfrm>
          <a:prstGeom prst="line">
            <a:avLst/>
          </a:prstGeom>
          <a:noFill/>
          <a:ln w="9525">
            <a:solidFill>
              <a:schemeClr val="tx1"/>
            </a:solidFill>
            <a:round/>
            <a:headEnd type="triangle" w="med" len="med"/>
            <a:tailEnd type="triangle" w="med" len="med"/>
          </a:ln>
        </p:spPr>
        <p:txBody>
          <a:bodyPr wrap="none"/>
          <a:lstStyle/>
          <a:p>
            <a:endParaRPr lang="en-US"/>
          </a:p>
        </p:txBody>
      </p:sp>
      <p:sp>
        <p:nvSpPr>
          <p:cNvPr id="8202" name="Line 29"/>
          <p:cNvSpPr>
            <a:spLocks noChangeShapeType="1"/>
          </p:cNvSpPr>
          <p:nvPr/>
        </p:nvSpPr>
        <p:spPr bwMode="auto">
          <a:xfrm>
            <a:off x="11049818" y="4401671"/>
            <a:ext cx="0" cy="914400"/>
          </a:xfrm>
          <a:prstGeom prst="line">
            <a:avLst/>
          </a:prstGeom>
          <a:noFill/>
          <a:ln w="9525">
            <a:solidFill>
              <a:schemeClr val="tx1"/>
            </a:solidFill>
            <a:round/>
            <a:headEnd type="triangle" w="med" len="med"/>
            <a:tailEnd type="triangle" w="med" len="med"/>
          </a:ln>
        </p:spPr>
        <p:txBody>
          <a:bodyPr wrap="none"/>
          <a:lstStyle/>
          <a:p>
            <a:endParaRPr lang="en-US"/>
          </a:p>
        </p:txBody>
      </p:sp>
      <p:sp>
        <p:nvSpPr>
          <p:cNvPr id="8203" name="Line 30"/>
          <p:cNvSpPr>
            <a:spLocks noChangeShapeType="1"/>
          </p:cNvSpPr>
          <p:nvPr/>
        </p:nvSpPr>
        <p:spPr bwMode="auto">
          <a:xfrm>
            <a:off x="9627048" y="3411071"/>
            <a:ext cx="0" cy="990600"/>
          </a:xfrm>
          <a:prstGeom prst="line">
            <a:avLst/>
          </a:prstGeom>
          <a:noFill/>
          <a:ln w="9525">
            <a:solidFill>
              <a:schemeClr val="tx1"/>
            </a:solidFill>
            <a:round/>
            <a:headEnd type="triangle" w="med" len="med"/>
            <a:tailEnd type="triangle" w="med" len="med"/>
          </a:ln>
        </p:spPr>
        <p:txBody>
          <a:bodyPr wrap="none"/>
          <a:lstStyle/>
          <a:p>
            <a:endParaRPr lang="en-US"/>
          </a:p>
        </p:txBody>
      </p:sp>
      <p:sp>
        <p:nvSpPr>
          <p:cNvPr id="8204" name="Text Box 31"/>
          <p:cNvSpPr txBox="1">
            <a:spLocks noChangeArrowheads="1"/>
          </p:cNvSpPr>
          <p:nvPr/>
        </p:nvSpPr>
        <p:spPr bwMode="auto">
          <a:xfrm>
            <a:off x="9322169" y="4782671"/>
            <a:ext cx="711385" cy="254000"/>
          </a:xfrm>
          <a:prstGeom prst="rect">
            <a:avLst/>
          </a:prstGeom>
          <a:solidFill>
            <a:srgbClr val="FFFFFF"/>
          </a:solidFill>
          <a:ln w="9525">
            <a:solidFill>
              <a:srgbClr val="FFFFFF"/>
            </a:solidFill>
            <a:miter lim="800000"/>
            <a:headEnd/>
            <a:tailEnd/>
          </a:ln>
        </p:spPr>
        <p:txBody>
          <a:bodyPr lIns="0" tIns="0" rIns="0" bIns="0">
            <a:spAutoFit/>
          </a:bodyPr>
          <a:lstStyle/>
          <a:p>
            <a:pPr algn="ctr">
              <a:spcBef>
                <a:spcPct val="50000"/>
              </a:spcBef>
            </a:pPr>
            <a:r>
              <a:rPr lang="en-US" sz="1600" b="1"/>
              <a:t>PHY</a:t>
            </a:r>
          </a:p>
        </p:txBody>
      </p:sp>
      <p:sp>
        <p:nvSpPr>
          <p:cNvPr id="8205" name="Text Box 32"/>
          <p:cNvSpPr txBox="1">
            <a:spLocks noChangeArrowheads="1"/>
          </p:cNvSpPr>
          <p:nvPr/>
        </p:nvSpPr>
        <p:spPr bwMode="auto">
          <a:xfrm>
            <a:off x="10033554" y="4554071"/>
            <a:ext cx="2032529" cy="488950"/>
          </a:xfrm>
          <a:prstGeom prst="rect">
            <a:avLst/>
          </a:prstGeom>
          <a:solidFill>
            <a:srgbClr val="FFFFFF"/>
          </a:solidFill>
          <a:ln w="9525">
            <a:noFill/>
            <a:miter lim="800000"/>
            <a:headEnd/>
            <a:tailEnd/>
          </a:ln>
        </p:spPr>
        <p:txBody>
          <a:bodyPr lIns="0" tIns="0" rIns="0" bIns="0">
            <a:spAutoFit/>
          </a:bodyPr>
          <a:lstStyle/>
          <a:p>
            <a:pPr algn="ctr"/>
            <a:r>
              <a:rPr lang="en-US" sz="1600" b="1"/>
              <a:t>OSI Layer 1</a:t>
            </a:r>
          </a:p>
          <a:p>
            <a:pPr algn="ctr"/>
            <a:r>
              <a:rPr lang="en-US" sz="1600" b="1"/>
              <a:t>(Physical)</a:t>
            </a:r>
          </a:p>
        </p:txBody>
      </p:sp>
      <p:sp>
        <p:nvSpPr>
          <p:cNvPr id="8206" name="Text Box 33"/>
          <p:cNvSpPr txBox="1">
            <a:spLocks noChangeArrowheads="1"/>
          </p:cNvSpPr>
          <p:nvPr/>
        </p:nvSpPr>
        <p:spPr bwMode="auto">
          <a:xfrm>
            <a:off x="9322169" y="3792072"/>
            <a:ext cx="711385" cy="244475"/>
          </a:xfrm>
          <a:prstGeom prst="rect">
            <a:avLst/>
          </a:prstGeom>
          <a:solidFill>
            <a:srgbClr val="FFFFFF"/>
          </a:solidFill>
          <a:ln w="9525">
            <a:noFill/>
            <a:miter lim="800000"/>
            <a:headEnd/>
            <a:tailEnd/>
          </a:ln>
        </p:spPr>
        <p:txBody>
          <a:bodyPr lIns="0" tIns="0" rIns="0" bIns="0">
            <a:spAutoFit/>
          </a:bodyPr>
          <a:lstStyle/>
          <a:p>
            <a:pPr algn="ctr">
              <a:spcBef>
                <a:spcPct val="50000"/>
              </a:spcBef>
            </a:pPr>
            <a:r>
              <a:rPr lang="en-US" sz="1600" b="1"/>
              <a:t>Mac</a:t>
            </a:r>
          </a:p>
        </p:txBody>
      </p:sp>
      <p:sp>
        <p:nvSpPr>
          <p:cNvPr id="8207" name="Text Box 35"/>
          <p:cNvSpPr txBox="1">
            <a:spLocks noChangeArrowheads="1"/>
          </p:cNvSpPr>
          <p:nvPr/>
        </p:nvSpPr>
        <p:spPr bwMode="auto">
          <a:xfrm>
            <a:off x="10033554" y="2725271"/>
            <a:ext cx="2032529" cy="488950"/>
          </a:xfrm>
          <a:prstGeom prst="rect">
            <a:avLst/>
          </a:prstGeom>
          <a:solidFill>
            <a:srgbClr val="FFFFFF"/>
          </a:solidFill>
          <a:ln w="9525">
            <a:noFill/>
            <a:miter lim="800000"/>
            <a:headEnd/>
            <a:tailEnd/>
          </a:ln>
        </p:spPr>
        <p:txBody>
          <a:bodyPr lIns="0" tIns="0" rIns="0" bIns="0">
            <a:spAutoFit/>
          </a:bodyPr>
          <a:lstStyle/>
          <a:p>
            <a:pPr algn="ctr"/>
            <a:r>
              <a:rPr lang="en-US" sz="1600" b="1"/>
              <a:t>OSI Layer 2</a:t>
            </a:r>
          </a:p>
          <a:p>
            <a:pPr algn="ctr"/>
            <a:r>
              <a:rPr lang="en-US" sz="1600" b="1"/>
              <a:t>(Data Link)</a:t>
            </a:r>
          </a:p>
        </p:txBody>
      </p:sp>
      <p:sp>
        <p:nvSpPr>
          <p:cNvPr id="29" name="Rectangle 28"/>
          <p:cNvSpPr/>
          <p:nvPr/>
        </p:nvSpPr>
        <p:spPr bwMode="auto">
          <a:xfrm>
            <a:off x="978946" y="1850315"/>
            <a:ext cx="8229600" cy="494852"/>
          </a:xfrm>
          <a:prstGeom prst="rect">
            <a:avLst/>
          </a:prstGeom>
          <a:solidFill>
            <a:srgbClr val="00B0F0"/>
          </a:solidFill>
          <a:ln w="9525">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en-US" sz="1800" b="0" i="0" u="none" strike="noStrike" cap="none" normalizeH="0" baseline="0" smtClean="0">
              <a:ln>
                <a:noFill/>
              </a:ln>
              <a:solidFill>
                <a:schemeClr val="tx1"/>
              </a:solidFill>
              <a:effectLst/>
              <a:latin typeface="Arial" charset="0"/>
              <a:ea typeface="宋体" charset="-122"/>
            </a:endParaRPr>
          </a:p>
        </p:txBody>
      </p:sp>
      <p:sp>
        <p:nvSpPr>
          <p:cNvPr id="30" name="TextBox 29"/>
          <p:cNvSpPr txBox="1"/>
          <p:nvPr/>
        </p:nvSpPr>
        <p:spPr>
          <a:xfrm>
            <a:off x="3453205" y="1871831"/>
            <a:ext cx="3557512" cy="461665"/>
          </a:xfrm>
          <a:prstGeom prst="rect">
            <a:avLst/>
          </a:prstGeom>
          <a:noFill/>
          <a:ln>
            <a:noFill/>
          </a:ln>
        </p:spPr>
        <p:txBody>
          <a:bodyPr wrap="none" rtlCol="0">
            <a:spAutoFit/>
          </a:bodyPr>
          <a:lstStyle/>
          <a:p>
            <a:r>
              <a:rPr lang="en-US" sz="2400" dirty="0" smtClean="0"/>
              <a:t>Shim Adaptation Sub-Layer</a:t>
            </a:r>
          </a:p>
        </p:txBody>
      </p:sp>
      <p:sp>
        <p:nvSpPr>
          <p:cNvPr id="33" name="Rectangle 32"/>
          <p:cNvSpPr/>
          <p:nvPr/>
        </p:nvSpPr>
        <p:spPr bwMode="auto">
          <a:xfrm>
            <a:off x="980739" y="1441525"/>
            <a:ext cx="8229600" cy="419548"/>
          </a:xfrm>
          <a:prstGeom prst="rect">
            <a:avLst/>
          </a:prstGeom>
          <a:solidFill>
            <a:schemeClr val="tx2">
              <a:lumMod val="60000"/>
              <a:lumOff val="40000"/>
            </a:schemeClr>
          </a:solidFill>
          <a:ln w="9525">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tabLst/>
            </a:pPr>
            <a:r>
              <a:rPr lang="en-US" dirty="0" smtClean="0">
                <a:latin typeface="Arial" charset="0"/>
              </a:rPr>
              <a:t> </a:t>
            </a:r>
            <a:endParaRPr kumimoji="0" lang="en-US" sz="1800" b="0" i="0" u="none" strike="noStrike" cap="none" normalizeH="0" baseline="0" dirty="0" smtClean="0">
              <a:ln>
                <a:noFill/>
              </a:ln>
              <a:solidFill>
                <a:schemeClr val="tx1"/>
              </a:solidFill>
              <a:effectLst/>
              <a:latin typeface="Arial" charset="0"/>
              <a:ea typeface="宋体" charset="-122"/>
            </a:endParaRPr>
          </a:p>
        </p:txBody>
      </p:sp>
      <p:sp>
        <p:nvSpPr>
          <p:cNvPr id="34" name="TextBox 33"/>
          <p:cNvSpPr txBox="1"/>
          <p:nvPr/>
        </p:nvSpPr>
        <p:spPr>
          <a:xfrm>
            <a:off x="4260027" y="1452283"/>
            <a:ext cx="1409553" cy="461665"/>
          </a:xfrm>
          <a:prstGeom prst="rect">
            <a:avLst/>
          </a:prstGeom>
          <a:noFill/>
          <a:ln>
            <a:noFill/>
          </a:ln>
        </p:spPr>
        <p:txBody>
          <a:bodyPr wrap="none" rtlCol="0">
            <a:spAutoFit/>
          </a:bodyPr>
          <a:lstStyle/>
          <a:p>
            <a:r>
              <a:rPr lang="en-US" sz="2400" dirty="0" err="1" smtClean="0"/>
              <a:t>Openflow</a:t>
            </a:r>
            <a:endParaRPr lang="en-US" sz="2400" dirty="0" smtClean="0"/>
          </a:p>
        </p:txBody>
      </p:sp>
      <p:sp>
        <p:nvSpPr>
          <p:cNvPr id="35" name="TextBox 34"/>
          <p:cNvSpPr txBox="1"/>
          <p:nvPr/>
        </p:nvSpPr>
        <p:spPr>
          <a:xfrm>
            <a:off x="989704" y="5421854"/>
            <a:ext cx="8584602" cy="707886"/>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000" dirty="0" smtClean="0"/>
              <a:t>It has not been decided yet to specify in </a:t>
            </a:r>
            <a:r>
              <a:rPr lang="en-US" sz="2000" dirty="0" err="1" smtClean="0"/>
              <a:t>openflow</a:t>
            </a:r>
            <a:r>
              <a:rPr lang="en-US" sz="2000" dirty="0" smtClean="0"/>
              <a:t> spec a generic northbound API between  </a:t>
            </a:r>
            <a:r>
              <a:rPr lang="en-US" sz="2000" dirty="0" err="1" smtClean="0"/>
              <a:t>Openflow</a:t>
            </a:r>
            <a:r>
              <a:rPr lang="en-US" sz="2000" dirty="0" smtClean="0"/>
              <a:t> and the underlying reliable transport</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186" y="325439"/>
            <a:ext cx="11080375" cy="871537"/>
          </a:xfrm>
        </p:spPr>
        <p:txBody>
          <a:bodyPr/>
          <a:lstStyle/>
          <a:p>
            <a:r>
              <a:rPr lang="en-US" dirty="0" smtClean="0"/>
              <a:t>Using Open Source to Provide Reliable Communications</a:t>
            </a:r>
            <a:endParaRPr lang="en-US" dirty="0"/>
          </a:p>
        </p:txBody>
      </p:sp>
      <p:sp>
        <p:nvSpPr>
          <p:cNvPr id="3" name="Content Placeholder 2"/>
          <p:cNvSpPr>
            <a:spLocks noGrp="1"/>
          </p:cNvSpPr>
          <p:nvPr>
            <p:ph idx="1"/>
          </p:nvPr>
        </p:nvSpPr>
        <p:spPr/>
        <p:txBody>
          <a:bodyPr/>
          <a:lstStyle/>
          <a:p>
            <a:r>
              <a:rPr lang="en-US" dirty="0" smtClean="0"/>
              <a:t>ONF encourage vendors to provide open source for different features &amp; protocols.</a:t>
            </a:r>
          </a:p>
          <a:p>
            <a:r>
              <a:rPr lang="en-US" dirty="0" smtClean="0"/>
              <a:t>Open source project should be approved by ONF.</a:t>
            </a:r>
          </a:p>
          <a:p>
            <a:r>
              <a:rPr lang="en-US" dirty="0" smtClean="0"/>
              <a:t>There are potential two Open source projects:</a:t>
            </a:r>
          </a:p>
          <a:p>
            <a:pPr lvl="1"/>
            <a:r>
              <a:rPr lang="en-US" dirty="0" smtClean="0"/>
              <a:t> Develop code for reliable L2 communication protocol </a:t>
            </a:r>
          </a:p>
          <a:p>
            <a:pPr lvl="2"/>
            <a:r>
              <a:rPr lang="en-US" dirty="0" smtClean="0"/>
              <a:t>The new protocol should request an </a:t>
            </a:r>
            <a:r>
              <a:rPr lang="en-US" dirty="0" err="1" smtClean="0"/>
              <a:t>Ethertype</a:t>
            </a:r>
            <a:r>
              <a:rPr lang="en-US" dirty="0" smtClean="0"/>
              <a:t> from IEEE-RA or use </a:t>
            </a:r>
            <a:r>
              <a:rPr lang="en-US" smtClean="0"/>
              <a:t>UMT encapsulation</a:t>
            </a:r>
            <a:endParaRPr lang="en-US" dirty="0" smtClean="0"/>
          </a:p>
          <a:p>
            <a:pPr lvl="1"/>
            <a:r>
              <a:rPr lang="en-US" dirty="0" smtClean="0"/>
              <a:t> Develop code for shim adaptation sub-layer if a protocol like LLC is used.</a:t>
            </a:r>
          </a:p>
          <a:p>
            <a:pPr lvl="2"/>
            <a:r>
              <a:rPr lang="en-US" dirty="0" smtClean="0"/>
              <a:t>The shim adaptation sub-layer should perform packet segmentation and assembly.</a:t>
            </a:r>
          </a:p>
          <a:p>
            <a:pPr lvl="2"/>
            <a:r>
              <a:rPr lang="en-US" dirty="0" smtClean="0"/>
              <a:t>This sub-layer should support LLC API.</a:t>
            </a:r>
          </a:p>
          <a:p>
            <a:r>
              <a:rPr lang="en-US" dirty="0" smtClean="0"/>
              <a:t>Both projects should support northbound API with </a:t>
            </a:r>
            <a:r>
              <a:rPr lang="en-US" dirty="0" err="1" smtClean="0"/>
              <a:t>openflow</a:t>
            </a:r>
            <a:r>
              <a:rPr lang="en-US" dirty="0" smtClean="0"/>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059" y="0"/>
            <a:ext cx="10442574" cy="871537"/>
          </a:xfrm>
        </p:spPr>
        <p:txBody>
          <a:bodyPr/>
          <a:lstStyle/>
          <a:p>
            <a:r>
              <a:rPr lang="en-US" dirty="0" smtClean="0"/>
              <a:t>Current UMT Protocol Support</a:t>
            </a:r>
            <a:endParaRPr lang="en-US" dirty="0"/>
          </a:p>
        </p:txBody>
      </p:sp>
      <p:pic>
        <p:nvPicPr>
          <p:cNvPr id="423938" name="Picture 2"/>
          <p:cNvPicPr>
            <a:picLocks noGrp="1" noChangeAspect="1" noChangeArrowheads="1"/>
          </p:cNvPicPr>
          <p:nvPr>
            <p:ph idx="1"/>
          </p:nvPr>
        </p:nvPicPr>
        <p:blipFill>
          <a:blip r:embed="rId2" cstate="print"/>
          <a:srcRect/>
          <a:stretch>
            <a:fillRect/>
          </a:stretch>
        </p:blipFill>
        <p:spPr bwMode="auto">
          <a:xfrm>
            <a:off x="839096" y="935915"/>
            <a:ext cx="10940528" cy="5303519"/>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8000">
    <p:fade thruBlk="1"/>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Link Layer -- LLC</a:t>
            </a:r>
            <a:endParaRPr lang="en-US" dirty="0"/>
          </a:p>
        </p:txBody>
      </p:sp>
      <p:sp>
        <p:nvSpPr>
          <p:cNvPr id="3" name="Content Placeholder 2"/>
          <p:cNvSpPr>
            <a:spLocks noGrp="1"/>
          </p:cNvSpPr>
          <p:nvPr>
            <p:ph idx="1"/>
          </p:nvPr>
        </p:nvSpPr>
        <p:spPr/>
        <p:txBody>
          <a:bodyPr/>
          <a:lstStyle/>
          <a:p>
            <a:r>
              <a:rPr lang="en-US" b="0" dirty="0" smtClean="0"/>
              <a:t>Logical Link Control (LLC)</a:t>
            </a:r>
          </a:p>
          <a:p>
            <a:pPr lvl="1"/>
            <a:r>
              <a:rPr lang="en-US" sz="2000" dirty="0" smtClean="0"/>
              <a:t>For IEEE 802, flow control, error control, and part of the framing duties are all brought together in this LLC sub-layer. </a:t>
            </a:r>
          </a:p>
          <a:p>
            <a:pPr lvl="1"/>
            <a:r>
              <a:rPr lang="en-US" sz="2000" dirty="0" smtClean="0"/>
              <a:t>Framing is also performed in the MAC sub-layer.</a:t>
            </a:r>
          </a:p>
          <a:p>
            <a:pPr lvl="1"/>
            <a:r>
              <a:rPr lang="en-US" sz="2000" dirty="0" smtClean="0"/>
              <a:t>The LLC provides a single data link control protocol for all IEEE LANs. (Contrast this with the MAC layer where we have different protocol versions for different LANs. See previous slide.)</a:t>
            </a:r>
          </a:p>
          <a:p>
            <a:pPr lvl="1"/>
            <a:r>
              <a:rPr lang="en-US" sz="2000" dirty="0" smtClean="0"/>
              <a:t>The LLC makes the MAC sub-layer transparent.</a:t>
            </a:r>
          </a:p>
          <a:p>
            <a:pPr lvl="1"/>
            <a:r>
              <a:rPr lang="en-US" sz="2000" dirty="0" smtClean="0"/>
              <a:t>Framing</a:t>
            </a:r>
          </a:p>
          <a:p>
            <a:pPr lvl="2"/>
            <a:r>
              <a:rPr lang="en-US" sz="2000" dirty="0" smtClean="0"/>
              <a:t>LLC provides a PDU similar to HDLC</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7817" y="182880"/>
            <a:ext cx="10442574" cy="871537"/>
          </a:xfrm>
        </p:spPr>
        <p:txBody>
          <a:bodyPr/>
          <a:lstStyle/>
          <a:p>
            <a:r>
              <a:rPr lang="en-US" dirty="0" smtClean="0"/>
              <a:t>LLC </a:t>
            </a:r>
            <a:r>
              <a:rPr lang="en-US" dirty="0" err="1" smtClean="0"/>
              <a:t>Sublayer</a:t>
            </a:r>
            <a:r>
              <a:rPr lang="en-US" dirty="0" smtClean="0"/>
              <a:t> Connectionless Mode of Operation</a:t>
            </a:r>
            <a:endParaRPr lang="en-US" dirty="0"/>
          </a:p>
        </p:txBody>
      </p:sp>
      <p:sp>
        <p:nvSpPr>
          <p:cNvPr id="3" name="Content Placeholder 2"/>
          <p:cNvSpPr>
            <a:spLocks noGrp="1"/>
          </p:cNvSpPr>
          <p:nvPr>
            <p:ph idx="1"/>
          </p:nvPr>
        </p:nvSpPr>
        <p:spPr>
          <a:xfrm>
            <a:off x="822511" y="1021976"/>
            <a:ext cx="10483775" cy="5195943"/>
          </a:xfrm>
        </p:spPr>
        <p:txBody>
          <a:bodyPr/>
          <a:lstStyle/>
          <a:p>
            <a:r>
              <a:rPr lang="en-US" sz="1600" dirty="0" smtClean="0">
                <a:latin typeface="+mj-lt"/>
              </a:rPr>
              <a:t>The LLC </a:t>
            </a:r>
            <a:r>
              <a:rPr lang="en-US" sz="1600" dirty="0" err="1" smtClean="0">
                <a:latin typeface="+mj-lt"/>
              </a:rPr>
              <a:t>sublayer</a:t>
            </a:r>
            <a:r>
              <a:rPr lang="en-US" sz="1600" dirty="0" smtClean="0">
                <a:latin typeface="+mj-lt"/>
              </a:rPr>
              <a:t> standard, ISO/IEC 8802-2, describes two types of  connection-less mode of operation for data communication between service access points: </a:t>
            </a:r>
          </a:p>
          <a:p>
            <a:pPr lvl="1"/>
            <a:r>
              <a:rPr lang="en-US" sz="1600" b="1" dirty="0" smtClean="0">
                <a:latin typeface="+mj-lt"/>
              </a:rPr>
              <a:t>Unacknowledged connectionless-mode (type 1), </a:t>
            </a:r>
          </a:p>
          <a:p>
            <a:pPr lvl="2"/>
            <a:r>
              <a:rPr lang="en-US" dirty="0" smtClean="0">
                <a:latin typeface="+mj-lt"/>
              </a:rPr>
              <a:t>Information frames are exchanged between LLC entities without the need for the prior establishment of a logical link between peers. The LLC </a:t>
            </a:r>
            <a:r>
              <a:rPr lang="en-US" dirty="0" err="1" smtClean="0">
                <a:latin typeface="+mj-lt"/>
              </a:rPr>
              <a:t>sublayer</a:t>
            </a:r>
            <a:r>
              <a:rPr lang="en-US" dirty="0" smtClean="0">
                <a:latin typeface="+mj-lt"/>
              </a:rPr>
              <a:t> does not provide any acknowledgments for these LLC frames, nor does it provide any flow control or error recovery procedures.</a:t>
            </a:r>
          </a:p>
          <a:p>
            <a:pPr lvl="2"/>
            <a:r>
              <a:rPr lang="en-US" dirty="0" smtClean="0">
                <a:latin typeface="+mj-lt"/>
              </a:rPr>
              <a:t>LLC type 1 also provides a TEST function and an Exchange Identification (XID) function. The capability to act as responder for each of these functions is mandatory: This allows a station to check the functioning of the communication path between itself and any other station, to discover the existence of other stations, and to find out the LLC capabilities of other stations.</a:t>
            </a:r>
          </a:p>
          <a:p>
            <a:pPr lvl="1">
              <a:buFont typeface="Wingdings" pitchFamily="2" charset="2"/>
              <a:buChar char="q"/>
            </a:pPr>
            <a:r>
              <a:rPr lang="en-US" sz="1600" b="1" dirty="0" smtClean="0">
                <a:latin typeface="+mj-lt"/>
              </a:rPr>
              <a:t>Acknowledged connectionless-mode (type 3). </a:t>
            </a:r>
          </a:p>
          <a:p>
            <a:pPr lvl="2">
              <a:buSzPct val="100000"/>
              <a:buFont typeface="Wingdings" pitchFamily="2" charset="2"/>
              <a:buChar char="§"/>
            </a:pPr>
            <a:r>
              <a:rPr lang="en-US" dirty="0" smtClean="0">
                <a:latin typeface="+mj-lt"/>
              </a:rPr>
              <a:t>With type 3 operation, information frames are exchanged between LLC entities without the need for the prior establishment of a logical link between peers. However, the frames are acknowledged to allow error recovery and proper ordering. Further, type 3 operation allows one station to poll another for data</a:t>
            </a:r>
          </a:p>
          <a:p>
            <a:pPr lvl="2">
              <a:buSzPct val="100000"/>
              <a:buFont typeface="Wingdings" pitchFamily="2" charset="2"/>
              <a:buChar char="§"/>
            </a:pPr>
            <a:r>
              <a:rPr lang="en-US" dirty="0" smtClean="0">
                <a:latin typeface="+mj-lt"/>
              </a:rPr>
              <a:t>This type has little or no commercial use</a:t>
            </a:r>
            <a:r>
              <a:rPr lang="en-US" sz="1400" dirty="0" smtClean="0">
                <a:latin typeface="+mj-lt"/>
              </a:rPr>
              <a:t>.</a:t>
            </a:r>
            <a:endParaRPr lang="en-US" sz="1400" dirty="0">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059" y="0"/>
            <a:ext cx="10442574" cy="871537"/>
          </a:xfrm>
        </p:spPr>
        <p:txBody>
          <a:bodyPr/>
          <a:lstStyle/>
          <a:p>
            <a:r>
              <a:rPr lang="en-US" dirty="0" smtClean="0"/>
              <a:t>LLC </a:t>
            </a:r>
            <a:r>
              <a:rPr lang="en-US" dirty="0" err="1" smtClean="0"/>
              <a:t>Sublayer</a:t>
            </a:r>
            <a:r>
              <a:rPr lang="en-US" dirty="0" smtClean="0"/>
              <a:t> Connection-mode of Operation</a:t>
            </a:r>
            <a:endParaRPr lang="en-US" dirty="0"/>
          </a:p>
        </p:txBody>
      </p:sp>
      <p:sp>
        <p:nvSpPr>
          <p:cNvPr id="3" name="Content Placeholder 2"/>
          <p:cNvSpPr>
            <a:spLocks noGrp="1"/>
          </p:cNvSpPr>
          <p:nvPr>
            <p:ph idx="1"/>
          </p:nvPr>
        </p:nvSpPr>
        <p:spPr>
          <a:xfrm>
            <a:off x="822511" y="849854"/>
            <a:ext cx="11064690" cy="5368065"/>
          </a:xfrm>
        </p:spPr>
        <p:txBody>
          <a:bodyPr/>
          <a:lstStyle/>
          <a:p>
            <a:r>
              <a:rPr lang="en-US" sz="2400" b="1" dirty="0" smtClean="0">
                <a:latin typeface="+mj-lt"/>
              </a:rPr>
              <a:t>Connection-mode (type 2):</a:t>
            </a:r>
          </a:p>
          <a:p>
            <a:pPr lvl="2"/>
            <a:r>
              <a:rPr lang="en-US" sz="2000" dirty="0" smtClean="0">
                <a:latin typeface="+mj-lt"/>
              </a:rPr>
              <a:t>A logical link is established between pairs of LLC entities prior to any exchange of information frames. </a:t>
            </a:r>
          </a:p>
          <a:p>
            <a:pPr lvl="2"/>
            <a:r>
              <a:rPr lang="en-US" sz="2000" dirty="0" smtClean="0">
                <a:latin typeface="+mj-lt"/>
              </a:rPr>
              <a:t>In the data transfer phase of operation, information frames are transmitted and delivered in sequence. </a:t>
            </a:r>
          </a:p>
          <a:p>
            <a:pPr lvl="2"/>
            <a:r>
              <a:rPr lang="en-US" sz="2000" dirty="0" smtClean="0">
                <a:latin typeface="+mj-lt"/>
              </a:rPr>
              <a:t>Error recovery using positive ACK and retransmission. F</a:t>
            </a:r>
          </a:p>
          <a:p>
            <a:pPr lvl="2"/>
            <a:r>
              <a:rPr lang="en-US" sz="2000" dirty="0" smtClean="0">
                <a:latin typeface="+mj-lt"/>
              </a:rPr>
              <a:t>low control using fixed-length sliding window of 8 frames are provided within the LLC </a:t>
            </a:r>
            <a:r>
              <a:rPr lang="en-US" sz="2000" dirty="0" err="1" smtClean="0">
                <a:latin typeface="+mj-lt"/>
              </a:rPr>
              <a:t>sublayer</a:t>
            </a:r>
            <a:r>
              <a:rPr lang="en-US" sz="2400" dirty="0" smtClean="0">
                <a:latin typeface="+mj-lt"/>
              </a:rPr>
              <a:t>.</a:t>
            </a:r>
          </a:p>
          <a:p>
            <a:r>
              <a:rPr lang="en-US" sz="2400" dirty="0" smtClean="0">
                <a:latin typeface="+mj-lt"/>
              </a:rPr>
              <a:t>Systems on the same IEEE 802.2 network may use 802.2 Type 2 communications after verifying that it is supported by both ends. This is accomplished using the 802.2 XID mechanism</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059" y="0"/>
            <a:ext cx="10442574" cy="871537"/>
          </a:xfrm>
        </p:spPr>
        <p:txBody>
          <a:bodyPr/>
          <a:lstStyle/>
          <a:p>
            <a:r>
              <a:rPr lang="en-US" dirty="0" smtClean="0"/>
              <a:t>User Data Encapsulation</a:t>
            </a:r>
            <a:endParaRPr lang="en-US" dirty="0"/>
          </a:p>
        </p:txBody>
      </p:sp>
      <p:sp>
        <p:nvSpPr>
          <p:cNvPr id="3" name="Content Placeholder 2"/>
          <p:cNvSpPr>
            <a:spLocks noGrp="1"/>
          </p:cNvSpPr>
          <p:nvPr>
            <p:ph idx="1"/>
          </p:nvPr>
        </p:nvSpPr>
        <p:spPr>
          <a:xfrm>
            <a:off x="844026" y="770068"/>
            <a:ext cx="10763475" cy="5329517"/>
          </a:xfrm>
        </p:spPr>
        <p:txBody>
          <a:bodyPr/>
          <a:lstStyle/>
          <a:p>
            <a:r>
              <a:rPr lang="en-US" dirty="0" smtClean="0"/>
              <a:t>Type Field Encoding</a:t>
            </a:r>
          </a:p>
          <a:p>
            <a:pPr lvl="1"/>
            <a:r>
              <a:rPr lang="en-US" dirty="0" smtClean="0"/>
              <a:t>The length/type field (2 bytes) in the Ethernet frame contains a type value in the range of 0x600 to 0xFFFF indicating the higher-layer protocol that is being encapsulated.</a:t>
            </a:r>
          </a:p>
          <a:p>
            <a:pPr lvl="1"/>
            <a:r>
              <a:rPr lang="en-US" dirty="0" smtClean="0"/>
              <a:t>The most common encapsulation used on Ethernet.</a:t>
            </a:r>
          </a:p>
          <a:p>
            <a:pPr lvl="1"/>
            <a:r>
              <a:rPr lang="en-US" dirty="0" err="1" smtClean="0"/>
              <a:t>Ethertype</a:t>
            </a:r>
            <a:r>
              <a:rPr lang="en-US" dirty="0" smtClean="0"/>
              <a:t> values are registered with IEEE: </a:t>
            </a:r>
            <a:r>
              <a:rPr lang="en-US" dirty="0" smtClean="0">
                <a:hlinkClick r:id="rId2"/>
              </a:rPr>
              <a:t>http://standards.ieee.org/develop/regauth/ethertype/</a:t>
            </a:r>
            <a:r>
              <a:rPr lang="en-US" dirty="0" smtClean="0"/>
              <a:t> </a:t>
            </a:r>
          </a:p>
          <a:p>
            <a:pPr lvl="1"/>
            <a:r>
              <a:rPr lang="en-US" dirty="0" smtClean="0"/>
              <a:t>Type field assignments are administered by the Registration Authority, IEEE Standards Department, P.O. Box 1331, 445 Hoes Lane,  Piscataway, NJ 08855-1331, USA.</a:t>
            </a:r>
          </a:p>
          <a:p>
            <a:r>
              <a:rPr lang="en-US" dirty="0" smtClean="0"/>
              <a:t>LLC Encoding</a:t>
            </a:r>
          </a:p>
          <a:p>
            <a:pPr lvl="1"/>
            <a:r>
              <a:rPr lang="en-US" dirty="0" smtClean="0"/>
              <a:t>The SSAP and DSAP identify the higher layer protocol.</a:t>
            </a:r>
          </a:p>
          <a:p>
            <a:pPr lvl="1"/>
            <a:r>
              <a:rPr lang="en-US" dirty="0" smtClean="0"/>
              <a:t>The control field carries a value indicating the type of frame. </a:t>
            </a:r>
          </a:p>
          <a:p>
            <a:pPr lvl="2"/>
            <a:r>
              <a:rPr lang="en-US" dirty="0" smtClean="0"/>
              <a:t>LLC type1 uses unnumbered Information and provides connectionless, best effort service.</a:t>
            </a:r>
          </a:p>
          <a:p>
            <a:pPr lvl="2"/>
            <a:r>
              <a:rPr lang="en-US" dirty="0" smtClean="0"/>
              <a:t>LLC type 2 provides reliable, connection-oriented services.</a:t>
            </a:r>
          </a:p>
          <a:p>
            <a:pPr lvl="1"/>
            <a:r>
              <a:rPr lang="en-US" dirty="0" smtClean="0"/>
              <a:t>SSAP/DSAP are allocated by IEEE-RA for a protocol which is a standard published by an internationally recognized standards  organization,  and has a potentially large field of application.</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 Data Encapsulation (2)</a:t>
            </a:r>
            <a:endParaRPr lang="en-US" dirty="0"/>
          </a:p>
        </p:txBody>
      </p:sp>
      <p:sp>
        <p:nvSpPr>
          <p:cNvPr id="3" name="Content Placeholder 2"/>
          <p:cNvSpPr>
            <a:spLocks noGrp="1"/>
          </p:cNvSpPr>
          <p:nvPr>
            <p:ph idx="1"/>
          </p:nvPr>
        </p:nvSpPr>
        <p:spPr/>
        <p:txBody>
          <a:bodyPr/>
          <a:lstStyle/>
          <a:p>
            <a:r>
              <a:rPr lang="en-US" dirty="0" smtClean="0"/>
              <a:t>Clients using Length Encapsulation and LLC can communicate among themselves, and Clients using Type Encapsulation can communicate among themselves on the same LAN.</a:t>
            </a:r>
          </a:p>
          <a:p>
            <a:r>
              <a:rPr lang="en-US" dirty="0" smtClean="0"/>
              <a:t>When Type Encapsulation is used LLC Protocol is not used and does not need to be present.</a:t>
            </a:r>
          </a:p>
          <a:p>
            <a:r>
              <a:rPr lang="en-US" dirty="0" smtClean="0"/>
              <a:t>If a device supports some clients that use Type Encapsulation and others that use Length Encapsulation, the MAC can demultiplex frames to both sets of clients simultaneously.</a:t>
            </a:r>
          </a:p>
          <a:p>
            <a:pPr>
              <a:buNone/>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r>
              <a:rPr lang="en-US" dirty="0" smtClean="0"/>
              <a:t>ONF Support for L2 </a:t>
            </a:r>
            <a:r>
              <a:rPr lang="en-US" dirty="0" err="1" smtClean="0"/>
              <a:t>Openflow</a:t>
            </a:r>
            <a:endParaRPr lang="en-US" dirty="0" smtClean="0"/>
          </a:p>
          <a:p>
            <a:r>
              <a:rPr lang="en-US" dirty="0" err="1" smtClean="0"/>
              <a:t>Openflow</a:t>
            </a:r>
            <a:r>
              <a:rPr lang="en-US" dirty="0" smtClean="0"/>
              <a:t> Reliability Requirements</a:t>
            </a:r>
          </a:p>
          <a:p>
            <a:pPr lvl="1"/>
            <a:r>
              <a:rPr lang="en-US" dirty="0" smtClean="0"/>
              <a:t>Communication Reliability</a:t>
            </a:r>
          </a:p>
          <a:p>
            <a:pPr lvl="1"/>
            <a:r>
              <a:rPr lang="en-US" dirty="0" smtClean="0"/>
              <a:t>Infrastructure Reliability</a:t>
            </a:r>
          </a:p>
          <a:p>
            <a:pPr lvl="1"/>
            <a:r>
              <a:rPr lang="en-US" dirty="0" smtClean="0"/>
              <a:t>IEEE 802.1 Priority-Based flow Control</a:t>
            </a:r>
          </a:p>
          <a:p>
            <a:r>
              <a:rPr lang="en-US" dirty="0" smtClean="0"/>
              <a:t>LLC Encapsulation</a:t>
            </a:r>
          </a:p>
          <a:p>
            <a:r>
              <a:rPr lang="en-US" dirty="0" smtClean="0"/>
              <a:t>L2 Shim Adaptation Layer</a:t>
            </a:r>
          </a:p>
          <a:p>
            <a:r>
              <a:rPr lang="en-US" dirty="0" smtClean="0"/>
              <a:t>ONF Open Source Projects.</a:t>
            </a:r>
          </a:p>
          <a:p>
            <a:r>
              <a:rPr lang="en-US" dirty="0" smtClean="0"/>
              <a:t>Using 1904.2 to address L2 Reliability Requirements</a:t>
            </a:r>
          </a:p>
          <a:p>
            <a:endParaRPr lang="en-US" dirty="0" smtClean="0"/>
          </a:p>
          <a:p>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1" y="333487"/>
            <a:ext cx="10442574" cy="957432"/>
          </a:xfrm>
        </p:spPr>
        <p:txBody>
          <a:bodyPr/>
          <a:lstStyle/>
          <a:p>
            <a:r>
              <a:rPr lang="da-DK" dirty="0" smtClean="0"/>
              <a:t>IEEE 802® Reference Model for End Station</a:t>
            </a:r>
            <a:endParaRPr lang="en-US" dirty="0"/>
          </a:p>
        </p:txBody>
      </p:sp>
      <p:pic>
        <p:nvPicPr>
          <p:cNvPr id="12290" name="Picture 2"/>
          <p:cNvPicPr>
            <a:picLocks noGrp="1" noChangeAspect="1" noChangeArrowheads="1"/>
          </p:cNvPicPr>
          <p:nvPr>
            <p:ph idx="1"/>
          </p:nvPr>
        </p:nvPicPr>
        <p:blipFill>
          <a:blip r:embed="rId2" cstate="print"/>
          <a:srcRect/>
          <a:stretch>
            <a:fillRect/>
          </a:stretch>
        </p:blipFill>
        <p:spPr bwMode="auto">
          <a:xfrm>
            <a:off x="1581375" y="1463040"/>
            <a:ext cx="8853544" cy="456124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791" y="164074"/>
            <a:ext cx="10910084" cy="871537"/>
          </a:xfrm>
        </p:spPr>
        <p:txBody>
          <a:bodyPr/>
          <a:lstStyle/>
          <a:p>
            <a:r>
              <a:rPr lang="en-US" dirty="0" smtClean="0"/>
              <a:t>IEEE 802.1D Bridge Architecture</a:t>
            </a:r>
            <a:endParaRPr lang="en-US" dirty="0"/>
          </a:p>
        </p:txBody>
      </p:sp>
      <p:sp>
        <p:nvSpPr>
          <p:cNvPr id="3" name="Content Placeholder 2"/>
          <p:cNvSpPr>
            <a:spLocks noGrp="1"/>
          </p:cNvSpPr>
          <p:nvPr>
            <p:ph idx="1"/>
          </p:nvPr>
        </p:nvSpPr>
        <p:spPr/>
        <p:txBody>
          <a:bodyPr/>
          <a:lstStyle/>
          <a:p>
            <a:endParaRPr lang="en-US" dirty="0" smtClean="0"/>
          </a:p>
          <a:p>
            <a:endParaRPr lang="en-US" dirty="0"/>
          </a:p>
        </p:txBody>
      </p:sp>
      <p:sp>
        <p:nvSpPr>
          <p:cNvPr id="6" name="TextBox 5"/>
          <p:cNvSpPr txBox="1"/>
          <p:nvPr/>
        </p:nvSpPr>
        <p:spPr>
          <a:xfrm>
            <a:off x="570155" y="2936838"/>
            <a:ext cx="184731" cy="276999"/>
          </a:xfrm>
          <a:prstGeom prst="rect">
            <a:avLst/>
          </a:prstGeom>
          <a:noFill/>
          <a:ln>
            <a:solidFill>
              <a:schemeClr val="tx1"/>
            </a:solidFill>
          </a:ln>
        </p:spPr>
        <p:txBody>
          <a:bodyPr wrap="none" rtlCol="0">
            <a:spAutoFit/>
          </a:bodyPr>
          <a:lstStyle/>
          <a:p>
            <a:endParaRPr lang="en-US" sz="1200" dirty="0" err="1" smtClean="0"/>
          </a:p>
        </p:txBody>
      </p:sp>
      <p:pic>
        <p:nvPicPr>
          <p:cNvPr id="4100" name="Picture 4"/>
          <p:cNvPicPr>
            <a:picLocks noChangeAspect="1" noChangeArrowheads="1"/>
          </p:cNvPicPr>
          <p:nvPr/>
        </p:nvPicPr>
        <p:blipFill>
          <a:blip r:embed="rId2" cstate="print"/>
          <a:srcRect/>
          <a:stretch>
            <a:fillRect/>
          </a:stretch>
        </p:blipFill>
        <p:spPr bwMode="auto">
          <a:xfrm>
            <a:off x="430306" y="1231246"/>
            <a:ext cx="4381500" cy="2028825"/>
          </a:xfrm>
          <a:prstGeom prst="rect">
            <a:avLst/>
          </a:prstGeom>
          <a:noFill/>
          <a:ln w="9525">
            <a:noFill/>
            <a:miter lim="800000"/>
            <a:headEnd/>
            <a:tailEnd/>
          </a:ln>
        </p:spPr>
      </p:pic>
      <p:pic>
        <p:nvPicPr>
          <p:cNvPr id="4101" name="Picture 5"/>
          <p:cNvPicPr>
            <a:picLocks noChangeAspect="1" noChangeArrowheads="1"/>
          </p:cNvPicPr>
          <p:nvPr/>
        </p:nvPicPr>
        <p:blipFill>
          <a:blip r:embed="rId3" cstate="print"/>
          <a:srcRect/>
          <a:stretch>
            <a:fillRect/>
          </a:stretch>
        </p:blipFill>
        <p:spPr bwMode="auto">
          <a:xfrm>
            <a:off x="436208" y="3394768"/>
            <a:ext cx="4029075" cy="2047875"/>
          </a:xfrm>
          <a:prstGeom prst="rect">
            <a:avLst/>
          </a:prstGeom>
          <a:noFill/>
          <a:ln w="9525">
            <a:noFill/>
            <a:miter lim="800000"/>
            <a:headEnd/>
            <a:tailEnd/>
          </a:ln>
        </p:spPr>
      </p:pic>
      <p:sp>
        <p:nvSpPr>
          <p:cNvPr id="9" name="TextBox 8"/>
          <p:cNvSpPr txBox="1"/>
          <p:nvPr/>
        </p:nvSpPr>
        <p:spPr>
          <a:xfrm>
            <a:off x="4701091" y="4883973"/>
            <a:ext cx="7207623" cy="1384995"/>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a:buFont typeface="Wingdings" pitchFamily="2" charset="2"/>
              <a:buChar char="q"/>
            </a:pPr>
            <a:r>
              <a:rPr lang="en-US" sz="1200" dirty="0" smtClean="0"/>
              <a:t> IEEE 802.1D Bridge shall Conform to IEEE Std 802.2 for the implementation of a class of LLC supporting Type 1 operation as required by 7.3 and 7.1.2. Each Bridge Port shall support the operation of LLC Type 1 procedures in order to support the operation of the Spanning Tree Protocol Entity. Bridge Ports may support other types of LLC procedures, which may be used by other protocols.</a:t>
            </a:r>
          </a:p>
          <a:p>
            <a:pPr>
              <a:buFont typeface="Wingdings" pitchFamily="2" charset="2"/>
              <a:buChar char="q"/>
            </a:pPr>
            <a:r>
              <a:rPr lang="en-US" sz="1200" dirty="0" smtClean="0"/>
              <a:t> A bridge processes protocols in the MAC </a:t>
            </a:r>
            <a:r>
              <a:rPr lang="en-US" sz="1200" dirty="0" err="1" smtClean="0"/>
              <a:t>sublayer</a:t>
            </a:r>
            <a:r>
              <a:rPr lang="en-US" sz="1200" dirty="0" smtClean="0"/>
              <a:t> and is functionally transparent to LLC and higher layer protocols. MAC frames are forwarded between access domains, or filtered (i.e., not forwarded to certain access domains), on the basis primarily of MAC addressing information</a:t>
            </a:r>
          </a:p>
        </p:txBody>
      </p:sp>
      <p:pic>
        <p:nvPicPr>
          <p:cNvPr id="4102" name="Picture 6"/>
          <p:cNvPicPr>
            <a:picLocks noChangeAspect="1" noChangeArrowheads="1"/>
          </p:cNvPicPr>
          <p:nvPr/>
        </p:nvPicPr>
        <p:blipFill>
          <a:blip r:embed="rId4" cstate="print"/>
          <a:srcRect/>
          <a:stretch>
            <a:fillRect/>
          </a:stretch>
        </p:blipFill>
        <p:spPr bwMode="auto">
          <a:xfrm>
            <a:off x="4815354" y="937933"/>
            <a:ext cx="6867525" cy="38384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10" y="207105"/>
            <a:ext cx="10442574" cy="871537"/>
          </a:xfrm>
        </p:spPr>
        <p:txBody>
          <a:bodyPr/>
          <a:lstStyle/>
          <a:p>
            <a:r>
              <a:rPr lang="en-US" dirty="0" smtClean="0"/>
              <a:t>IEEE 802.1Q Bridge Architecture</a:t>
            </a:r>
            <a:endParaRPr lang="en-US" dirty="0"/>
          </a:p>
        </p:txBody>
      </p:sp>
      <p:pic>
        <p:nvPicPr>
          <p:cNvPr id="7170" name="Picture 2"/>
          <p:cNvPicPr>
            <a:picLocks noGrp="1" noChangeAspect="1" noChangeArrowheads="1"/>
          </p:cNvPicPr>
          <p:nvPr>
            <p:ph idx="1"/>
          </p:nvPr>
        </p:nvPicPr>
        <p:blipFill>
          <a:blip r:embed="rId2" cstate="print"/>
          <a:srcRect/>
          <a:stretch>
            <a:fillRect/>
          </a:stretch>
        </p:blipFill>
        <p:spPr bwMode="auto">
          <a:xfrm>
            <a:off x="4797910" y="1140311"/>
            <a:ext cx="7250655" cy="5056094"/>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a:stretch>
            <a:fillRect/>
          </a:stretch>
        </p:blipFill>
        <p:spPr bwMode="auto">
          <a:xfrm>
            <a:off x="242774" y="1336237"/>
            <a:ext cx="3891405" cy="804535"/>
          </a:xfrm>
          <a:prstGeom prst="rect">
            <a:avLst/>
          </a:prstGeom>
          <a:noFill/>
          <a:ln w="9525">
            <a:noFill/>
            <a:miter lim="800000"/>
            <a:headEnd/>
            <a:tailEnd/>
          </a:ln>
        </p:spPr>
      </p:pic>
      <p:pic>
        <p:nvPicPr>
          <p:cNvPr id="8" name="Picture 3"/>
          <p:cNvPicPr>
            <a:picLocks noChangeAspect="1" noChangeArrowheads="1"/>
          </p:cNvPicPr>
          <p:nvPr/>
        </p:nvPicPr>
        <p:blipFill>
          <a:blip r:embed="rId4" cstate="print"/>
          <a:srcRect/>
          <a:stretch>
            <a:fillRect/>
          </a:stretch>
        </p:blipFill>
        <p:spPr bwMode="auto">
          <a:xfrm>
            <a:off x="0" y="2151528"/>
            <a:ext cx="4862455" cy="3051809"/>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LLC Framing</a:t>
            </a:r>
            <a:endParaRPr lang="en-US" dirty="0"/>
          </a:p>
        </p:txBody>
      </p:sp>
      <p:sp>
        <p:nvSpPr>
          <p:cNvPr id="3" name="Content Placeholder 2"/>
          <p:cNvSpPr>
            <a:spLocks noGrp="1"/>
          </p:cNvSpPr>
          <p:nvPr>
            <p:ph idx="1"/>
          </p:nvPr>
        </p:nvSpPr>
        <p:spPr/>
        <p:txBody>
          <a:bodyPr/>
          <a:lstStyle/>
          <a:p>
            <a:r>
              <a:rPr lang="en-US" dirty="0" smtClean="0"/>
              <a:t>The LLC header contains a control field like HDLC and is used for flow and error control.</a:t>
            </a:r>
          </a:p>
          <a:p>
            <a:r>
              <a:rPr lang="en-US" dirty="0" smtClean="0"/>
              <a:t>The two access point fields (DSAP and SSAP) define the upper layer protocol at the source and destination that uses LLC.</a:t>
            </a:r>
          </a:p>
          <a:p>
            <a:endParaRPr lang="en-US" dirty="0" smtClean="0"/>
          </a:p>
          <a:p>
            <a:pPr>
              <a:buNone/>
            </a:pPr>
            <a:endParaRPr lang="en-US" dirty="0"/>
          </a:p>
        </p:txBody>
      </p:sp>
      <p:sp>
        <p:nvSpPr>
          <p:cNvPr id="4" name="Rectangle 3"/>
          <p:cNvSpPr/>
          <p:nvPr/>
        </p:nvSpPr>
        <p:spPr bwMode="auto">
          <a:xfrm>
            <a:off x="3711388" y="3506993"/>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en-US" sz="1800" b="0" i="0" u="none" strike="noStrike" cap="none" normalizeH="0" baseline="0" smtClean="0">
              <a:ln>
                <a:noFill/>
              </a:ln>
              <a:solidFill>
                <a:schemeClr val="tx1"/>
              </a:solidFill>
              <a:effectLst/>
              <a:latin typeface="Arial" charset="0"/>
              <a:ea typeface="宋体" charset="-122"/>
            </a:endParaRPr>
          </a:p>
        </p:txBody>
      </p:sp>
      <p:pic>
        <p:nvPicPr>
          <p:cNvPr id="3074" name="Picture 2"/>
          <p:cNvPicPr>
            <a:picLocks noChangeAspect="1" noChangeArrowheads="1"/>
          </p:cNvPicPr>
          <p:nvPr/>
        </p:nvPicPr>
        <p:blipFill>
          <a:blip r:embed="rId2" cstate="print"/>
          <a:srcRect/>
          <a:stretch>
            <a:fillRect/>
          </a:stretch>
        </p:blipFill>
        <p:spPr bwMode="auto">
          <a:xfrm>
            <a:off x="441064" y="3119718"/>
            <a:ext cx="10424160" cy="2958353"/>
          </a:xfrm>
          <a:prstGeom prst="rect">
            <a:avLst/>
          </a:prstGeom>
          <a:noFill/>
          <a:ln w="9525">
            <a:noFill/>
            <a:miter lim="800000"/>
            <a:headEnd/>
            <a:tailEnd/>
          </a:ln>
        </p:spPr>
      </p:pic>
      <p:sp>
        <p:nvSpPr>
          <p:cNvPr id="6" name="TextBox 5"/>
          <p:cNvSpPr txBox="1"/>
          <p:nvPr/>
        </p:nvSpPr>
        <p:spPr>
          <a:xfrm>
            <a:off x="1850314" y="5626249"/>
            <a:ext cx="3012141" cy="276999"/>
          </a:xfrm>
          <a:prstGeom prst="rect">
            <a:avLst/>
          </a:prstGeom>
          <a:ln/>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sz="1200" dirty="0" smtClean="0"/>
              <a:t>MAC Header: DA, SA, Tags, Type/Length</a:t>
            </a: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543" y="207105"/>
            <a:ext cx="10442574" cy="871537"/>
          </a:xfrm>
        </p:spPr>
        <p:txBody>
          <a:bodyPr/>
          <a:lstStyle/>
          <a:p>
            <a:r>
              <a:rPr lang="en-US" dirty="0" smtClean="0"/>
              <a:t>LLC Address Fields</a:t>
            </a:r>
            <a:endParaRPr lang="en-US" dirty="0"/>
          </a:p>
        </p:txBody>
      </p:sp>
      <p:pic>
        <p:nvPicPr>
          <p:cNvPr id="11266" name="Picture 2"/>
          <p:cNvPicPr>
            <a:picLocks noGrp="1" noChangeAspect="1" noChangeArrowheads="1"/>
          </p:cNvPicPr>
          <p:nvPr>
            <p:ph idx="1"/>
          </p:nvPr>
        </p:nvPicPr>
        <p:blipFill>
          <a:blip r:embed="rId2" cstate="print"/>
          <a:srcRect/>
          <a:stretch>
            <a:fillRect/>
          </a:stretch>
        </p:blipFill>
        <p:spPr bwMode="auto">
          <a:xfrm>
            <a:off x="1075765" y="1204856"/>
            <a:ext cx="9886277" cy="502382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1755" y="355002"/>
            <a:ext cx="10442574" cy="871537"/>
          </a:xfrm>
        </p:spPr>
        <p:txBody>
          <a:bodyPr/>
          <a:lstStyle/>
          <a:p>
            <a:r>
              <a:rPr lang="en-US" sz="3600" dirty="0" smtClean="0"/>
              <a:t>ONF L2 </a:t>
            </a:r>
            <a:r>
              <a:rPr lang="en-US" sz="3600" dirty="0" err="1" smtClean="0"/>
              <a:t>Openflow</a:t>
            </a:r>
            <a:r>
              <a:rPr lang="en-US" sz="3600" dirty="0" smtClean="0"/>
              <a:t> Support </a:t>
            </a:r>
            <a:endParaRPr lang="en-US" sz="3600" dirty="0"/>
          </a:p>
        </p:txBody>
      </p:sp>
      <p:sp>
        <p:nvSpPr>
          <p:cNvPr id="3" name="Content Placeholder 2"/>
          <p:cNvSpPr>
            <a:spLocks noGrp="1"/>
          </p:cNvSpPr>
          <p:nvPr>
            <p:ph idx="1"/>
          </p:nvPr>
        </p:nvSpPr>
        <p:spPr>
          <a:xfrm>
            <a:off x="661146" y="1441524"/>
            <a:ext cx="11172266" cy="4840942"/>
          </a:xfrm>
        </p:spPr>
        <p:txBody>
          <a:bodyPr/>
          <a:lstStyle/>
          <a:p>
            <a:r>
              <a:rPr lang="en-US" sz="2400" dirty="0" smtClean="0">
                <a:latin typeface="+mj-lt"/>
              </a:rPr>
              <a:t>ONF decided to decouple </a:t>
            </a:r>
            <a:r>
              <a:rPr lang="en-US" sz="2400" dirty="0" err="1" smtClean="0">
                <a:latin typeface="+mj-lt"/>
              </a:rPr>
              <a:t>Openflow</a:t>
            </a:r>
            <a:r>
              <a:rPr lang="en-US" sz="2400" dirty="0" smtClean="0">
                <a:latin typeface="+mj-lt"/>
              </a:rPr>
              <a:t> protocol from the underlying reliable transport</a:t>
            </a:r>
          </a:p>
          <a:p>
            <a:r>
              <a:rPr lang="en-US" sz="2400" dirty="0" smtClean="0">
                <a:latin typeface="+mj-lt"/>
              </a:rPr>
              <a:t>Chair of ONF Extensibility WG agreed to work with Huawei to determine the requirements of the underlying reliable transport protocol.</a:t>
            </a:r>
          </a:p>
          <a:p>
            <a:pPr lvl="2"/>
            <a:r>
              <a:rPr lang="en-US" sz="2400" dirty="0" smtClean="0">
                <a:latin typeface="+mj-lt"/>
              </a:rPr>
              <a:t>Previous Huawei discussion with ONF on L2 </a:t>
            </a:r>
            <a:r>
              <a:rPr lang="en-US" sz="2400" dirty="0" err="1" smtClean="0">
                <a:latin typeface="+mj-lt"/>
              </a:rPr>
              <a:t>openflow</a:t>
            </a:r>
            <a:r>
              <a:rPr lang="en-US" sz="2400" dirty="0" smtClean="0">
                <a:latin typeface="+mj-lt"/>
              </a:rPr>
              <a:t> is recorded in </a:t>
            </a:r>
            <a:r>
              <a:rPr lang="en-US" sz="2400" dirty="0" smtClean="0">
                <a:latin typeface="+mj-lt"/>
                <a:hlinkClick r:id="rId2"/>
              </a:rPr>
              <a:t>https://rs.opennetworking.org/bugs/browse/EXT-463</a:t>
            </a:r>
            <a:endParaRPr lang="en-US" sz="2400" dirty="0" smtClean="0">
              <a:latin typeface="+mj-lt"/>
            </a:endParaRPr>
          </a:p>
          <a:p>
            <a:pPr lvl="2"/>
            <a:r>
              <a:rPr lang="en-US" sz="2400" dirty="0" smtClean="0">
                <a:latin typeface="+mj-lt"/>
              </a:rPr>
              <a:t>The requirements will be specified in </a:t>
            </a:r>
            <a:r>
              <a:rPr lang="en-US" sz="2400" dirty="0" err="1" smtClean="0">
                <a:latin typeface="+mj-lt"/>
              </a:rPr>
              <a:t>openflow</a:t>
            </a:r>
            <a:r>
              <a:rPr lang="en-US" sz="2400" dirty="0" smtClean="0">
                <a:latin typeface="+mj-lt"/>
              </a:rPr>
              <a:t> 1.3.5 spec which is supposed to be released 1</a:t>
            </a:r>
            <a:r>
              <a:rPr lang="en-US" sz="2400" baseline="30000" dirty="0" smtClean="0">
                <a:latin typeface="+mj-lt"/>
              </a:rPr>
              <a:t>st</a:t>
            </a:r>
            <a:r>
              <a:rPr lang="en-US" sz="2400" dirty="0" smtClean="0">
                <a:latin typeface="+mj-lt"/>
              </a:rPr>
              <a:t> half of 2015</a:t>
            </a:r>
            <a:r>
              <a:rPr lang="en-US" sz="1800" dirty="0" smtClean="0">
                <a:latin typeface="+mj-lt"/>
              </a:rPr>
              <a:t>.</a:t>
            </a:r>
          </a:p>
          <a:p>
            <a:pPr>
              <a:buNone/>
            </a:pPr>
            <a:endParaRPr lang="en-US" sz="1800" dirty="0" smtClean="0">
              <a:latin typeface="+mj-lt"/>
            </a:endParaRPr>
          </a:p>
          <a:p>
            <a:pPr lvl="2">
              <a:buNone/>
            </a:pPr>
            <a:endParaRPr lang="en-US" sz="2000" dirty="0" smtClean="0">
              <a:latin typeface="+mj-lt"/>
            </a:endParaRPr>
          </a:p>
          <a:p>
            <a:pPr lvl="1"/>
            <a:endParaRPr lang="en-US" sz="2000" dirty="0" smtClean="0">
              <a:latin typeface="+mj-lt"/>
            </a:endParaRPr>
          </a:p>
          <a:p>
            <a:endParaRPr lang="en-US" sz="1600" dirty="0" smtClean="0">
              <a:latin typeface="+mj-lt"/>
            </a:endParaRPr>
          </a:p>
          <a:p>
            <a:pPr lvl="1">
              <a:buNone/>
            </a:pPr>
            <a:endParaRPr lang="en-US" sz="1600" dirty="0" smtClean="0">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240" y="0"/>
            <a:ext cx="10442574" cy="871537"/>
          </a:xfrm>
        </p:spPr>
        <p:txBody>
          <a:bodyPr/>
          <a:lstStyle/>
          <a:p>
            <a:r>
              <a:rPr lang="en-US" sz="3600" dirty="0" err="1" smtClean="0"/>
              <a:t>Openflow</a:t>
            </a:r>
            <a:r>
              <a:rPr lang="en-US" sz="3600" dirty="0" smtClean="0"/>
              <a:t> Reliability Requirements (1)</a:t>
            </a:r>
            <a:endParaRPr lang="en-US" sz="3600" dirty="0"/>
          </a:p>
        </p:txBody>
      </p:sp>
      <p:sp>
        <p:nvSpPr>
          <p:cNvPr id="3" name="Content Placeholder 2"/>
          <p:cNvSpPr>
            <a:spLocks noGrp="1"/>
          </p:cNvSpPr>
          <p:nvPr>
            <p:ph idx="1"/>
          </p:nvPr>
        </p:nvSpPr>
        <p:spPr>
          <a:xfrm>
            <a:off x="854784" y="909918"/>
            <a:ext cx="11010901" cy="2952077"/>
          </a:xfrm>
        </p:spPr>
        <p:txBody>
          <a:bodyPr/>
          <a:lstStyle/>
          <a:p>
            <a:r>
              <a:rPr lang="en-US" dirty="0" smtClean="0"/>
              <a:t>The </a:t>
            </a:r>
            <a:r>
              <a:rPr lang="en-US" dirty="0" err="1" smtClean="0"/>
              <a:t>openflow</a:t>
            </a:r>
            <a:r>
              <a:rPr lang="en-US" dirty="0" smtClean="0"/>
              <a:t>  controller system should not make the controller the single point of failure (</a:t>
            </a:r>
            <a:r>
              <a:rPr lang="en-US" dirty="0" smtClean="0">
                <a:solidFill>
                  <a:srgbClr val="FF0000"/>
                </a:solidFill>
              </a:rPr>
              <a:t>addressed by Multi-controller support</a:t>
            </a:r>
            <a:r>
              <a:rPr lang="en-US" dirty="0" smtClean="0"/>
              <a:t>).</a:t>
            </a:r>
          </a:p>
          <a:p>
            <a:r>
              <a:rPr lang="en-US" dirty="0" smtClean="0"/>
              <a:t>Ensure the availability of control channels between the OF controller and OF switches and can continue to operate even during failure (</a:t>
            </a:r>
            <a:r>
              <a:rPr lang="en-US" dirty="0" smtClean="0">
                <a:solidFill>
                  <a:srgbClr val="FF0000"/>
                </a:solidFill>
              </a:rPr>
              <a:t>can be addressed by 1904.2 for L2 Transport</a:t>
            </a:r>
            <a:r>
              <a:rPr lang="en-US" dirty="0" smtClean="0"/>
              <a:t>)</a:t>
            </a:r>
          </a:p>
          <a:p>
            <a:r>
              <a:rPr lang="en-US" dirty="0" smtClean="0"/>
              <a:t>The  main control channel should provide reliable and secure communications with OF switches. The auxiliary connections could use unreliable transport like UDP.</a:t>
            </a:r>
            <a:endParaRPr lang="en-US" dirty="0"/>
          </a:p>
        </p:txBody>
      </p:sp>
      <p:pic>
        <p:nvPicPr>
          <p:cNvPr id="4" name="Picture 4"/>
          <p:cNvPicPr>
            <a:picLocks noChangeAspect="1" noChangeArrowheads="1"/>
          </p:cNvPicPr>
          <p:nvPr/>
        </p:nvPicPr>
        <p:blipFill>
          <a:blip r:embed="rId2" cstate="print"/>
          <a:srcRect/>
          <a:stretch>
            <a:fillRect/>
          </a:stretch>
        </p:blipFill>
        <p:spPr bwMode="auto">
          <a:xfrm>
            <a:off x="4341788" y="3872753"/>
            <a:ext cx="3213937" cy="226580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err="1" smtClean="0"/>
              <a:t>Openflow</a:t>
            </a:r>
            <a:r>
              <a:rPr lang="en-US" sz="3600" dirty="0" smtClean="0"/>
              <a:t> Reliability Requirements (2)</a:t>
            </a:r>
            <a:endParaRPr lang="en-US" sz="3600" dirty="0"/>
          </a:p>
        </p:txBody>
      </p:sp>
      <p:sp>
        <p:nvSpPr>
          <p:cNvPr id="3" name="Content Placeholder 2"/>
          <p:cNvSpPr>
            <a:spLocks noGrp="1"/>
          </p:cNvSpPr>
          <p:nvPr>
            <p:ph idx="1"/>
          </p:nvPr>
        </p:nvSpPr>
        <p:spPr/>
        <p:txBody>
          <a:bodyPr/>
          <a:lstStyle/>
          <a:p>
            <a:r>
              <a:rPr lang="en-US" sz="2400" dirty="0" smtClean="0"/>
              <a:t>For the main connection, if we do not use TCP/TLS, then the transport to be used must provide: </a:t>
            </a:r>
          </a:p>
          <a:p>
            <a:pPr lvl="1"/>
            <a:r>
              <a:rPr lang="en-US" sz="2400" dirty="0" smtClean="0"/>
              <a:t>Proper </a:t>
            </a:r>
            <a:r>
              <a:rPr lang="en-US" sz="2400" dirty="0" err="1" smtClean="0"/>
              <a:t>demultiplexing</a:t>
            </a:r>
            <a:r>
              <a:rPr lang="en-US" sz="2400" dirty="0" smtClean="0"/>
              <a:t> of multiple controller connections.</a:t>
            </a:r>
          </a:p>
          <a:p>
            <a:pPr lvl="1"/>
            <a:r>
              <a:rPr lang="en-US" sz="2400" dirty="0" smtClean="0"/>
              <a:t>Retry mechanism. </a:t>
            </a:r>
            <a:r>
              <a:rPr lang="en-US" sz="2400" dirty="0" err="1" smtClean="0"/>
              <a:t>OpenFlow</a:t>
            </a:r>
            <a:r>
              <a:rPr lang="en-US" sz="2400" dirty="0" smtClean="0"/>
              <a:t> does not have any retry and assume the underlying mechanism is reliable.</a:t>
            </a:r>
          </a:p>
          <a:p>
            <a:pPr lvl="1"/>
            <a:r>
              <a:rPr lang="en-US" sz="2400" dirty="0" smtClean="0"/>
              <a:t>Message ordering. The </a:t>
            </a:r>
            <a:r>
              <a:rPr lang="en-US" sz="2400" dirty="0" err="1" smtClean="0"/>
              <a:t>OpenFlow</a:t>
            </a:r>
            <a:r>
              <a:rPr lang="en-US" sz="2400" dirty="0" smtClean="0"/>
              <a:t> requires that message order be respected.</a:t>
            </a:r>
          </a:p>
          <a:p>
            <a:pPr lvl="1"/>
            <a:r>
              <a:rPr lang="en-US" sz="2400" dirty="0" smtClean="0"/>
              <a:t>Flow Control</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210" y="153317"/>
            <a:ext cx="10442574" cy="871537"/>
          </a:xfrm>
        </p:spPr>
        <p:txBody>
          <a:bodyPr/>
          <a:lstStyle/>
          <a:p>
            <a:r>
              <a:rPr lang="en-US" dirty="0" smtClean="0"/>
              <a:t>Infrastructure Protection Mechanisms</a:t>
            </a:r>
            <a:endParaRPr lang="en-US" dirty="0"/>
          </a:p>
        </p:txBody>
      </p:sp>
      <p:sp>
        <p:nvSpPr>
          <p:cNvPr id="3" name="Content Placeholder 2"/>
          <p:cNvSpPr>
            <a:spLocks noGrp="1"/>
          </p:cNvSpPr>
          <p:nvPr>
            <p:ph idx="1"/>
          </p:nvPr>
        </p:nvSpPr>
        <p:spPr>
          <a:xfrm>
            <a:off x="865541" y="952949"/>
            <a:ext cx="10442575" cy="5308002"/>
          </a:xfrm>
        </p:spPr>
        <p:txBody>
          <a:bodyPr/>
          <a:lstStyle/>
          <a:p>
            <a:r>
              <a:rPr lang="en-US" dirty="0" smtClean="0"/>
              <a:t>Link Protection based on Link Aggregation</a:t>
            </a:r>
          </a:p>
          <a:p>
            <a:r>
              <a:rPr lang="en-US" dirty="0" smtClean="0"/>
              <a:t>PON Protection</a:t>
            </a:r>
          </a:p>
          <a:p>
            <a:r>
              <a:rPr lang="en-US" dirty="0" smtClean="0"/>
              <a:t>Aggregated Line and Node Protection (ALNP) service</a:t>
            </a:r>
          </a:p>
          <a:p>
            <a:r>
              <a:rPr lang="en-US" dirty="0" smtClean="0"/>
              <a:t>End-to-End Path Protection using Redundant Paths.</a:t>
            </a:r>
          </a:p>
          <a:p>
            <a:r>
              <a:rPr lang="en-US" dirty="0" smtClean="0"/>
              <a:t>Ethernet Protection can be achieved using mechanisms defined in G.8031/8032.</a:t>
            </a:r>
          </a:p>
          <a:p>
            <a:r>
              <a:rPr lang="en-US" dirty="0" smtClean="0"/>
              <a:t>IEEE 802.1ag/Y.1731 can be used for the </a:t>
            </a:r>
            <a:r>
              <a:rPr lang="en-US" dirty="0" err="1" smtClean="0"/>
              <a:t>etection</a:t>
            </a:r>
            <a:r>
              <a:rPr lang="en-US" dirty="0" smtClean="0"/>
              <a:t> of path failure/problems </a:t>
            </a:r>
          </a:p>
          <a:p>
            <a:pPr>
              <a:buNone/>
            </a:pPr>
            <a:endParaRPr lang="en-US" dirty="0"/>
          </a:p>
        </p:txBody>
      </p:sp>
      <p:sp>
        <p:nvSpPr>
          <p:cNvPr id="4" name="TextBox 3"/>
          <p:cNvSpPr txBox="1"/>
          <p:nvPr/>
        </p:nvSpPr>
        <p:spPr>
          <a:xfrm>
            <a:off x="3506993" y="3603812"/>
            <a:ext cx="184731" cy="276999"/>
          </a:xfrm>
          <a:prstGeom prst="rect">
            <a:avLst/>
          </a:prstGeom>
          <a:noFill/>
          <a:ln>
            <a:solidFill>
              <a:schemeClr val="tx1"/>
            </a:solidFill>
          </a:ln>
        </p:spPr>
        <p:txBody>
          <a:bodyPr wrap="none" rtlCol="0">
            <a:spAutoFit/>
          </a:bodyPr>
          <a:lstStyle/>
          <a:p>
            <a:endParaRPr lang="en-US" sz="1200" dirty="0" err="1" smtClean="0"/>
          </a:p>
        </p:txBody>
      </p:sp>
      <p:pic>
        <p:nvPicPr>
          <p:cNvPr id="2050" name="Picture 2"/>
          <p:cNvPicPr>
            <a:picLocks noChangeAspect="1" noChangeArrowheads="1"/>
          </p:cNvPicPr>
          <p:nvPr/>
        </p:nvPicPr>
        <p:blipFill>
          <a:blip r:embed="rId2" cstate="print"/>
          <a:srcRect/>
          <a:stretch>
            <a:fillRect/>
          </a:stretch>
        </p:blipFill>
        <p:spPr bwMode="auto">
          <a:xfrm>
            <a:off x="2400768" y="3539266"/>
            <a:ext cx="6210300" cy="270414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544" y="142559"/>
            <a:ext cx="10442574" cy="871537"/>
          </a:xfrm>
        </p:spPr>
        <p:txBody>
          <a:bodyPr/>
          <a:lstStyle/>
          <a:p>
            <a:r>
              <a:rPr lang="en-US" dirty="0" smtClean="0"/>
              <a:t>Priority-Based Flow Control</a:t>
            </a:r>
            <a:endParaRPr lang="en-US" dirty="0"/>
          </a:p>
        </p:txBody>
      </p:sp>
      <p:sp>
        <p:nvSpPr>
          <p:cNvPr id="3" name="Content Placeholder 2"/>
          <p:cNvSpPr>
            <a:spLocks noGrp="1"/>
          </p:cNvSpPr>
          <p:nvPr>
            <p:ph idx="1"/>
          </p:nvPr>
        </p:nvSpPr>
        <p:spPr>
          <a:xfrm>
            <a:off x="865542" y="1307950"/>
            <a:ext cx="11086205" cy="4985274"/>
          </a:xfrm>
        </p:spPr>
        <p:txBody>
          <a:bodyPr/>
          <a:lstStyle/>
          <a:p>
            <a:r>
              <a:rPr lang="en-US" sz="1800" dirty="0" smtClean="0"/>
              <a:t>Traditional IEEE 802.3 Ethernet defines an unreliable communication medium; it does not offer guarantees that a  packet injected into the network will arrive at its intended destination.</a:t>
            </a:r>
          </a:p>
          <a:p>
            <a:r>
              <a:rPr lang="en-US" sz="1800" dirty="0" smtClean="0"/>
              <a:t>In a network path that normally consists of multiple hops between source and destination, lack of feedback between  transmitters and receivers at each hop is one of the main causes of unreliability.</a:t>
            </a:r>
          </a:p>
          <a:p>
            <a:r>
              <a:rPr lang="en-US" sz="1800" dirty="0" smtClean="0"/>
              <a:t>For applications that cannot build reliability on upper layers, the addition of flow control functions at Layer 2 can offer a solution.</a:t>
            </a:r>
          </a:p>
          <a:p>
            <a:r>
              <a:rPr lang="en-US" sz="1800" dirty="0" smtClean="0"/>
              <a:t>IEEE 802.3x PAUSE suffers a basic disadvantage that limits its field of applicability: after a  link is paused, a sender cannot generate any more packet.</a:t>
            </a:r>
          </a:p>
          <a:p>
            <a:r>
              <a:rPr lang="en-US" sz="1800" dirty="0" smtClean="0"/>
              <a:t>IEEE 802.1Qbb PFC extends the basic IEEE 802.3x PAUSE semantics to multiple </a:t>
            </a:r>
            <a:r>
              <a:rPr lang="en-US" sz="1800" dirty="0" err="1" smtClean="0"/>
              <a:t>CoSs</a:t>
            </a:r>
            <a:r>
              <a:rPr lang="en-US" sz="1800" dirty="0" smtClean="0"/>
              <a:t>, enabling applications that  require flow control to coexist on the same wire with applications that perform better without it. </a:t>
            </a:r>
            <a:r>
              <a:rPr lang="en-US" sz="1800" dirty="0" err="1" smtClean="0"/>
              <a:t>PFCuses</a:t>
            </a:r>
            <a:r>
              <a:rPr lang="en-US" sz="1800" dirty="0" smtClean="0"/>
              <a:t> the IEEE  802.1p </a:t>
            </a:r>
            <a:r>
              <a:rPr lang="en-US" sz="1800" dirty="0" err="1" smtClean="0"/>
              <a:t>CoS</a:t>
            </a:r>
            <a:r>
              <a:rPr lang="en-US" sz="1800" dirty="0" smtClean="0"/>
              <a:t> values in the IEEE 802.1Q VLAN tag to differentiate up to eight </a:t>
            </a:r>
            <a:r>
              <a:rPr lang="en-US" sz="1800" dirty="0" err="1" smtClean="0"/>
              <a:t>CoS</a:t>
            </a:r>
            <a:r>
              <a:rPr lang="en-US" sz="1800" dirty="0" smtClean="0"/>
              <a:t> that can be subject to flow control independently</a:t>
            </a:r>
            <a:endParaRPr lang="en-US" sz="1800" dirty="0"/>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1148" y="131801"/>
            <a:ext cx="10442574" cy="871537"/>
          </a:xfrm>
        </p:spPr>
        <p:txBody>
          <a:bodyPr/>
          <a:lstStyle/>
          <a:p>
            <a:r>
              <a:rPr lang="en-US" dirty="0" smtClean="0"/>
              <a:t>Priority-Based Flow Control (PFC) Peering</a:t>
            </a:r>
            <a:endParaRPr lang="en-US" dirty="0"/>
          </a:p>
        </p:txBody>
      </p:sp>
      <p:pic>
        <p:nvPicPr>
          <p:cNvPr id="10242" name="Picture 2"/>
          <p:cNvPicPr>
            <a:picLocks noGrp="1" noChangeAspect="1" noChangeArrowheads="1"/>
          </p:cNvPicPr>
          <p:nvPr>
            <p:ph idx="1"/>
          </p:nvPr>
        </p:nvPicPr>
        <p:blipFill>
          <a:blip r:embed="rId2" cstate="print"/>
          <a:srcRect/>
          <a:stretch>
            <a:fillRect/>
          </a:stretch>
        </p:blipFill>
        <p:spPr bwMode="auto">
          <a:xfrm>
            <a:off x="3765176" y="1043493"/>
            <a:ext cx="8429999" cy="4012602"/>
          </a:xfrm>
          <a:prstGeom prst="rect">
            <a:avLst/>
          </a:prstGeom>
          <a:noFill/>
          <a:ln w="9525">
            <a:noFill/>
            <a:miter lim="800000"/>
            <a:headEnd/>
            <a:tailEnd/>
          </a:ln>
        </p:spPr>
      </p:pic>
      <p:sp>
        <p:nvSpPr>
          <p:cNvPr id="5" name="TextBox 4"/>
          <p:cNvSpPr txBox="1"/>
          <p:nvPr/>
        </p:nvSpPr>
        <p:spPr>
          <a:xfrm>
            <a:off x="4206240" y="5120641"/>
            <a:ext cx="7530354" cy="646331"/>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200" dirty="0" smtClean="0"/>
              <a:t>PFC is a function defined only for a pair of full duplex MACs (e.g., 802.3 MACs operating in point-to-point</a:t>
            </a:r>
          </a:p>
          <a:p>
            <a:r>
              <a:rPr lang="en-US" sz="1200" dirty="0" smtClean="0"/>
              <a:t>full duplex mode) connected by one point-to-point link. Use of PFC on shared media such as EPON is out of</a:t>
            </a:r>
          </a:p>
          <a:p>
            <a:r>
              <a:rPr lang="en-US" sz="1200" dirty="0" smtClean="0"/>
              <a:t>the scope of this standard.</a:t>
            </a:r>
            <a:endParaRPr lang="en-US" sz="1200" dirty="0" err="1" smtClean="0"/>
          </a:p>
        </p:txBody>
      </p:sp>
      <p:sp>
        <p:nvSpPr>
          <p:cNvPr id="6" name="TextBox 5"/>
          <p:cNvSpPr txBox="1"/>
          <p:nvPr/>
        </p:nvSpPr>
        <p:spPr>
          <a:xfrm>
            <a:off x="387275" y="2517288"/>
            <a:ext cx="3377901" cy="2517289"/>
          </a:xfrm>
          <a:prstGeom prst="rect">
            <a:avLst/>
          </a:prstGeom>
          <a:ln>
            <a:solidFill>
              <a:schemeClr val="tx1"/>
            </a:solidFill>
          </a:ln>
        </p:spPr>
        <p:style>
          <a:lnRef idx="0">
            <a:scrgbClr r="0" g="0" b="0"/>
          </a:lnRef>
          <a:fillRef idx="1002">
            <a:schemeClr val="lt1"/>
          </a:fillRef>
          <a:effectRef idx="0">
            <a:scrgbClr r="0" g="0" b="0"/>
          </a:effectRef>
          <a:fontRef idx="major"/>
        </p:style>
        <p:txBody>
          <a:bodyPr wrap="square" rtlCol="0">
            <a:spAutoFit/>
          </a:bodyPr>
          <a:lstStyle/>
          <a:p>
            <a:r>
              <a:rPr lang="en-US" sz="1200" dirty="0" smtClean="0"/>
              <a:t>A system client wishing to inhibit transmission  of  data  frames  on  certain  priorities  from  the  remote  system  on  the  link  generates  an</a:t>
            </a:r>
          </a:p>
          <a:p>
            <a:r>
              <a:rPr lang="en-US" sz="1200" dirty="0" err="1" smtClean="0"/>
              <a:t>M_CONTROL.request</a:t>
            </a:r>
            <a:r>
              <a:rPr lang="en-US" sz="1200" dirty="0" smtClean="0"/>
              <a:t> primitive specifying:</a:t>
            </a:r>
          </a:p>
          <a:p>
            <a:r>
              <a:rPr lang="en-US" sz="1200" dirty="0" smtClean="0"/>
              <a:t>a) The globally assigned 48-bit multicast address 01-80-C2-00-00-01;</a:t>
            </a:r>
          </a:p>
          <a:p>
            <a:r>
              <a:rPr lang="en-US" sz="1200" dirty="0" smtClean="0"/>
              <a:t>b) The PFC </a:t>
            </a:r>
            <a:r>
              <a:rPr lang="en-US" sz="1200" dirty="0" err="1" smtClean="0"/>
              <a:t>opcode</a:t>
            </a:r>
            <a:r>
              <a:rPr lang="en-US" sz="1200" dirty="0" smtClean="0"/>
              <a:t> (i.e., 01-01); and</a:t>
            </a:r>
          </a:p>
          <a:p>
            <a:r>
              <a:rPr lang="en-US" sz="1200" dirty="0" smtClean="0"/>
              <a:t>c) A </a:t>
            </a:r>
            <a:r>
              <a:rPr lang="en-US" sz="1200" dirty="0" err="1" smtClean="0"/>
              <a:t>request_operand_list</a:t>
            </a:r>
            <a:r>
              <a:rPr lang="en-US" sz="1200" dirty="0" smtClean="0"/>
              <a:t> with two operands indicating respectively the set of priorities addressed and the  lengths  of  time  for  which  it  wishes  to  inhibit  data  frame  transmission  of  the  corresponding priorities.</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Openflow</a:t>
            </a:r>
            <a:r>
              <a:rPr lang="en-US" dirty="0" smtClean="0"/>
              <a:t> Packet Segmentation &amp; Assembly</a:t>
            </a:r>
            <a:endParaRPr lang="en-US" dirty="0"/>
          </a:p>
        </p:txBody>
      </p:sp>
      <p:sp>
        <p:nvSpPr>
          <p:cNvPr id="3" name="Content Placeholder 2"/>
          <p:cNvSpPr>
            <a:spLocks noGrp="1"/>
          </p:cNvSpPr>
          <p:nvPr>
            <p:ph idx="1"/>
          </p:nvPr>
        </p:nvSpPr>
        <p:spPr/>
        <p:txBody>
          <a:bodyPr/>
          <a:lstStyle/>
          <a:p>
            <a:r>
              <a:rPr lang="en-US" dirty="0" smtClean="0"/>
              <a:t>How we handle PDU segmentation/assembly if intermediate switches between controller and OF switch do not support jumbo frames ?</a:t>
            </a:r>
            <a:r>
              <a:rPr lang="en-US" sz="2400" dirty="0" smtClean="0"/>
              <a:t> </a:t>
            </a:r>
          </a:p>
          <a:p>
            <a:pPr lvl="2"/>
            <a:r>
              <a:rPr lang="en-US" sz="2000" dirty="0" err="1" smtClean="0"/>
              <a:t>OpenFlow</a:t>
            </a:r>
            <a:r>
              <a:rPr lang="en-US" sz="2000" dirty="0" smtClean="0"/>
              <a:t> requests don't consider the MTU and will routinely exceed the MTU size.</a:t>
            </a:r>
          </a:p>
          <a:p>
            <a:pPr lvl="2"/>
            <a:r>
              <a:rPr lang="en-US" sz="2000" dirty="0" smtClean="0"/>
              <a:t>The chair of the extensibility group indicated that </a:t>
            </a:r>
            <a:r>
              <a:rPr lang="en-US" sz="2000" dirty="0" err="1" smtClean="0"/>
              <a:t>openflow</a:t>
            </a:r>
            <a:r>
              <a:rPr lang="en-US" sz="2000" dirty="0" smtClean="0"/>
              <a:t> should NOT do segmentation/assembly. This should be the function of the underlying transport layer.</a:t>
            </a:r>
            <a:endParaRPr lang="en-US" dirty="0" smtClean="0"/>
          </a:p>
          <a:p>
            <a:endParaRPr lang="en-US" dirty="0"/>
          </a:p>
        </p:txBody>
      </p:sp>
    </p:spTree>
  </p:cSld>
  <p:clrMapOvr>
    <a:masterClrMapping/>
  </p:clrMapOvr>
</p:sld>
</file>

<file path=ppt/theme/theme1.xml><?xml version="1.0" encoding="utf-8"?>
<a:theme xmlns:a="http://schemas.openxmlformats.org/drawingml/2006/main" name="Huawei PPT Template 16_9">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1_Title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lnDef>
    <a:txDef>
      <a:spPr>
        <a:noFill/>
        <a:ln>
          <a:solidFill>
            <a:schemeClr val="tx1"/>
          </a:solidFill>
        </a:ln>
      </a:spPr>
      <a:bodyPr wrap="none" rtlCol="0">
        <a:spAutoFit/>
      </a:bodyPr>
      <a:lstStyle>
        <a:defPPr>
          <a:defRPr sz="1200" dirty="0" err="1" smtClean="0"/>
        </a:defPPr>
      </a:lstStyle>
    </a:tx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Cisco Arial 16x9 template_dark">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2.xml><?xml version="1.0" encoding="utf-8"?>
<a:theme xmlns:a="http://schemas.openxmlformats.org/drawingml/2006/main" name="Cisco Cool 16x9">
  <a:themeElements>
    <a:clrScheme name="Cisco Cool Palette Theme">
      <a:dk1>
        <a:srgbClr val="000000"/>
      </a:dk1>
      <a:lt1>
        <a:srgbClr val="FFFFFF"/>
      </a:lt1>
      <a:dk2>
        <a:srgbClr val="272848"/>
      </a:dk2>
      <a:lt2>
        <a:srgbClr val="FFFFFF"/>
      </a:lt2>
      <a:accent1>
        <a:srgbClr val="272A48"/>
      </a:accent1>
      <a:accent2>
        <a:srgbClr val="52526D"/>
      </a:accent2>
      <a:accent3>
        <a:srgbClr val="FFFFFF"/>
      </a:accent3>
      <a:accent4>
        <a:srgbClr val="D3D3DA"/>
      </a:accent4>
      <a:accent5>
        <a:srgbClr val="33828D"/>
      </a:accent5>
      <a:accent6>
        <a:srgbClr val="3CBBB9"/>
      </a:accent6>
      <a:hlink>
        <a:srgbClr val="3CBBB9"/>
      </a:hlink>
      <a:folHlink>
        <a:srgbClr val="33828D"/>
      </a:folHlink>
    </a:clrScheme>
    <a:fontScheme name="Cisco 2014">
      <a:majorFont>
        <a:latin typeface="CiscoSansTT ExtraLight"/>
        <a:ea typeface=""/>
        <a:cs typeface=""/>
      </a:majorFont>
      <a:minorFont>
        <a:latin typeface="CiscoSansT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itle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Title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Title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Title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Title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Title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Title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lnDef>
    <a:txDef>
      <a:spPr>
        <a:noFill/>
        <a:ln>
          <a:solidFill>
            <a:schemeClr val="tx1"/>
          </a:solidFill>
        </a:ln>
      </a:spPr>
      <a:bodyPr wrap="none" rtlCol="0">
        <a:spAutoFit/>
      </a:bodyPr>
      <a:lstStyle>
        <a:defPPr>
          <a:defRPr sz="1200" dirty="0" err="1" smtClean="0"/>
        </a:defPPr>
      </a:lstStyle>
    </a:tx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0_Title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2703</TotalTime>
  <Words>1872</Words>
  <Application>Microsoft Macintosh PowerPoint</Application>
  <PresentationFormat>Custom</PresentationFormat>
  <Paragraphs>149</Paragraphs>
  <Slides>24</Slides>
  <Notes>0</Notes>
  <HiddenSlides>0</HiddenSlides>
  <MMClips>0</MMClips>
  <ScaleCrop>false</ScaleCrop>
  <HeadingPairs>
    <vt:vector size="4" baseType="variant">
      <vt:variant>
        <vt:lpstr>Theme</vt:lpstr>
      </vt:variant>
      <vt:variant>
        <vt:i4>12</vt:i4>
      </vt:variant>
      <vt:variant>
        <vt:lpstr>Slide Titles</vt:lpstr>
      </vt:variant>
      <vt:variant>
        <vt:i4>24</vt:i4>
      </vt:variant>
    </vt:vector>
  </HeadingPairs>
  <TitlesOfParts>
    <vt:vector size="36" baseType="lpstr">
      <vt:lpstr>Huawei PPT Template 16_9</vt:lpstr>
      <vt:lpstr>1_Title1</vt:lpstr>
      <vt:lpstr>4_Title1</vt:lpstr>
      <vt:lpstr>5_Title1</vt:lpstr>
      <vt:lpstr>6_Title1</vt:lpstr>
      <vt:lpstr>7_Title1</vt:lpstr>
      <vt:lpstr>8_Title1</vt:lpstr>
      <vt:lpstr>9_Title1</vt:lpstr>
      <vt:lpstr>10_Title1</vt:lpstr>
      <vt:lpstr>11_Title1</vt:lpstr>
      <vt:lpstr>1_Cisco Arial 16x9 template_dark</vt:lpstr>
      <vt:lpstr>Cisco Cool 16x9</vt:lpstr>
      <vt:lpstr>L2 Openflow ONF Update</vt:lpstr>
      <vt:lpstr>Agenda</vt:lpstr>
      <vt:lpstr>ONF L2 Openflow Support </vt:lpstr>
      <vt:lpstr>Openflow Reliability Requirements (1)</vt:lpstr>
      <vt:lpstr>Openflow Reliability Requirements (2)</vt:lpstr>
      <vt:lpstr>Infrastructure Protection Mechanisms</vt:lpstr>
      <vt:lpstr>Priority-Based Flow Control</vt:lpstr>
      <vt:lpstr>Priority-Based Flow Control (PFC) Peering</vt:lpstr>
      <vt:lpstr>Openflow Packet Segmentation &amp; Assembly</vt:lpstr>
      <vt:lpstr>Using LLC to Provide Reliable Communications</vt:lpstr>
      <vt:lpstr>Using LLC Type 2 for Reliable L2 Communications</vt:lpstr>
      <vt:lpstr>Using Open Source to Provide Reliable Communications</vt:lpstr>
      <vt:lpstr>Current UMT Protocol Support</vt:lpstr>
      <vt:lpstr>PowerPoint Presentation</vt:lpstr>
      <vt:lpstr>Data Link Layer -- LLC</vt:lpstr>
      <vt:lpstr>LLC Sublayer Connectionless Mode of Operation</vt:lpstr>
      <vt:lpstr>LLC Sublayer Connection-mode of Operation</vt:lpstr>
      <vt:lpstr>User Data Encapsulation</vt:lpstr>
      <vt:lpstr>User Data Encapsulation (2)</vt:lpstr>
      <vt:lpstr>IEEE 802® Reference Model for End Station</vt:lpstr>
      <vt:lpstr>IEEE 802.1D Bridge Architecture</vt:lpstr>
      <vt:lpstr>IEEE 802.1Q Bridge Architecture</vt:lpstr>
      <vt:lpstr>LLC Framing</vt:lpstr>
      <vt:lpstr>LLC Address Fields</vt:lpstr>
    </vt:vector>
  </TitlesOfParts>
  <Company>Huawei Technologies Co.,Ltd.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Duane</dc:creator>
  <cp:lastModifiedBy>Max Riegel</cp:lastModifiedBy>
  <cp:revision>219</cp:revision>
  <dcterms:created xsi:type="dcterms:W3CDTF">2014-03-03T20:15:26Z</dcterms:created>
  <dcterms:modified xsi:type="dcterms:W3CDTF">2014-11-04T22:06:30Z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s_pID_725343">
    <vt:lpwstr>(3)YDcHWcjNnI/uzsDuoWkanJxqfGfEfTALuWT3kozc5O1RpsiRvKn//hwhzt9CPRfgPZPMQ+lg jUkI1FhDFoExv0FP1QjrHMv0yHjsdGohhWqsqJJsxVQCsaLvydtTzHnIxfq24SUuG64uF++r ahvEV2RmmVmR9LQAVHyJeenyc/956MFjSG1mIDh/xco+DOCcqP5bctaqUHyeYM2rxGlCQcN4 O6eAvLaeFlwI7scZ51sbk</vt:lpwstr>
  </property>
  <property fmtid="{D5CDD505-2E9C-101B-9397-08002B2CF9AE}" pid="3" name="_ms_pID_7253431">
    <vt:lpwstr>sdZwokxQ38FpBYFi5n25pMLNM6+8uLkP4/jyBiNFmVy5sp8piDz xHn6vIRTetiO0+UAaUZNGVq53p7nFhUUAm2/CZG9B4P111/QtuvTpGb4vorgYlWey6bWYu1B 77SscpOLXEte2IXyNs9B6BThp02pg1h9FVX4IVTb+3nFS7tmht7aAo28XfcRgkA/kB7VKhMi cm25n2lZ8sZThX03x/RZkuOaJcrtye/gijgJACOlFa</vt:lpwstr>
  </property>
  <property fmtid="{D5CDD505-2E9C-101B-9397-08002B2CF9AE}" pid="4" name="_ms_pID_7253432">
    <vt:lpwstr>Q7naEUcLeSdeQjBiac3GOjizOWzd31 Hz/MqCDb8WJQgjjgXY6ki6lRTh2UfwFR8a3/r5fFKEuD+z2ppDkw3bMOpr/mSIK9qRFeoIm7 5f/4Hn9un6xu+tafxl4kSVqyZI2qkqbnebHJV1ehcN/RMihWu3BKfh7Hk7PE6+qxbcuL8JhN Afn8BEhyBhhN0w==</vt:lpwstr>
  </property>
  <property fmtid="{D5CDD505-2E9C-101B-9397-08002B2CF9AE}" pid="5" name="_new_ms_pID_72543">
    <vt:lpwstr>(3)D4ltVaf2cGwzNHH6Z1WhJKDfJkt/hpfMbEC4AwxEcgEK89aeGox9lYNlj/oHiX4hJdilSCMa_x000d_
mt+Ci/T/UP8zEmC2Q4EnLhp4pefGHIZGypM37lEJzW/pBTBr/xSsrWOKRAk+pL3oTYdcM2/s_x000d_
nFCKtn70sAjzxDTeNIy2CnTGiwGAxzu5bYEofE4zoIchQZXnvqO5hUtIzKEafczO+kc6YgHy_x000d_
1+nMrb+RXZWUOj+U+s</vt:lpwstr>
  </property>
  <property fmtid="{D5CDD505-2E9C-101B-9397-08002B2CF9AE}" pid="6" name="_new_ms_pID_725431">
    <vt:lpwstr>1rLRqIjDXspBWwin8drYMAkGenR3TZYChZIM4Nv0okgt+OoEfHcDoL_x000d_
1royR9k3QUtD54a0Xcem++s4vu6s0EsXA7FHcFsrTFrZGMLuKZrgIWlWLWL8lef4UQkKP6Lw_x000d_
xANJO7x/prf0OyMR1prsizThnvU9u5SaD9cGm0Sye44NbO3pd1+7ZoPJPv0+enaF2thTaxpl_x000d_
NRKHT5oC3eZSFE4KFKVPAwBhx5CZO56G2Avc</vt:lpwstr>
  </property>
  <property fmtid="{D5CDD505-2E9C-101B-9397-08002B2CF9AE}" pid="7" name="_new_ms_pID_725432">
    <vt:lpwstr>8qTpn/HZqKiHLE7MR+Lfe0LXGBaKjNdM149e_x000d_
QY0An0RY7F2rmhcEzVrhOU2GjpRy7UjlUnmdgBko5ja4MsXmtyK/qi6Qk71Q1fke7LP5HEBs_x000d_
VzojWQy27nF9v5pa0q6UW6VxVu49uTqMjYL/+Tz6SbJqrrlYXV8chXAf1Tuo1jq1XkrdlKzO_x000d_
xL1GKcD4ierx8w==</vt:lpwstr>
  </property>
  <property fmtid="{D5CDD505-2E9C-101B-9397-08002B2CF9AE}" pid="8" name="_new_ms_pID_725433">
    <vt:lpwstr>IW</vt:lpwstr>
  </property>
  <property fmtid="{D5CDD505-2E9C-101B-9397-08002B2CF9AE}" pid="9" name="sflag">
    <vt:lpwstr>1415045998</vt:lpwstr>
  </property>
</Properties>
</file>