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2" r:id="rId3"/>
    <p:sldId id="275" r:id="rId4"/>
    <p:sldId id="276" r:id="rId5"/>
    <p:sldId id="277" r:id="rId6"/>
    <p:sldId id="278" r:id="rId7"/>
    <p:sldId id="271" r:id="rId8"/>
    <p:sldId id="300" r:id="rId9"/>
    <p:sldId id="301" r:id="rId10"/>
    <p:sldId id="295" r:id="rId11"/>
    <p:sldId id="296" r:id="rId12"/>
    <p:sldId id="297"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9" autoAdjust="0"/>
    <p:restoredTop sz="99233" autoAdjust="0"/>
  </p:normalViewPr>
  <p:slideViewPr>
    <p:cSldViewPr>
      <p:cViewPr varScale="1">
        <p:scale>
          <a:sx n="122" d="100"/>
          <a:sy n="122" d="100"/>
        </p:scale>
        <p:origin x="-58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omniran-14-0074-01-00TG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privecsg/dcn/14/privecsg-14-0017-00-ecsg-update-to-802-ec-at-nov-open-plenary-meeting.pptx" TargetMode="External"/><Relationship Id="rId4" Type="http://schemas.openxmlformats.org/officeDocument/2006/relationships/hyperlink" Target="https://mentor.ieee.org/omniran/dcn/14/omniran-14-0076-00-CF00-key-concepts-of-data-path-establishment-relocation-and-teardown.docx" TargetMode="External"/><Relationship Id="rId5" Type="http://schemas.openxmlformats.org/officeDocument/2006/relationships/hyperlink" Target="https://mentor.ieee.org/omniran/dcn/14/omniran-14-0078-00-CF00-updated-text-for-an-setup.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73-00-00TG-oct-21st-meeting-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80-00-CF00-l2-openflow-onf-update.pptx" TargetMode="External"/><Relationship Id="rId3" Type="http://schemas.openxmlformats.org/officeDocument/2006/relationships/hyperlink" Target="https://mentor.ieee.org/omniran/dcn/14/omniran-14-0081-00-CF00-nrm-backhaul-consideration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November 2014 F2F Meeting</a:t>
            </a:r>
            <a:endParaRPr lang="en-US" dirty="0"/>
          </a:p>
        </p:txBody>
      </p:sp>
      <p:sp>
        <p:nvSpPr>
          <p:cNvPr id="3" name="Subtitle 2"/>
          <p:cNvSpPr>
            <a:spLocks noGrp="1"/>
          </p:cNvSpPr>
          <p:nvPr>
            <p:ph type="subTitle" idx="1"/>
          </p:nvPr>
        </p:nvSpPr>
        <p:spPr/>
        <p:txBody>
          <a:bodyPr/>
          <a:lstStyle/>
          <a:p>
            <a:r>
              <a:rPr lang="en-US" dirty="0" smtClean="0"/>
              <a:t>2014-10-28</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14:05</a:t>
            </a:r>
          </a:p>
          <a:p>
            <a:r>
              <a:rPr lang="en-GB" dirty="0" smtClean="0"/>
              <a:t>Minutes taker:</a:t>
            </a:r>
          </a:p>
          <a:p>
            <a:pPr lvl="1"/>
            <a:r>
              <a:rPr lang="en-GB" dirty="0" smtClean="0"/>
              <a:t> Juan Carlos volunteers taking notes</a:t>
            </a:r>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58678948"/>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Hesham </a:t>
                      </a:r>
                      <a:r>
                        <a:rPr lang="de-DE" sz="1400" dirty="0" err="1" smtClean="0">
                          <a:solidFill>
                            <a:schemeClr val="tx1"/>
                          </a:solidFill>
                        </a:rPr>
                        <a:t>ElBakoury</a:t>
                      </a:r>
                      <a:endParaRPr lang="en-US" sz="1400" dirty="0" smtClean="0">
                        <a:solidFill>
                          <a:schemeClr val="tx1"/>
                        </a:solidFill>
                      </a:endParaRPr>
                    </a:p>
                  </a:txBody>
                  <a:tcPr/>
                </a:tc>
                <a:tc>
                  <a:txBody>
                    <a:bodyPr/>
                    <a:lstStyle/>
                    <a:p>
                      <a:r>
                        <a:rPr lang="de-DE" sz="1400" dirty="0" err="1" smtClean="0">
                          <a:solidFill>
                            <a:schemeClr val="tx1"/>
                          </a:solidFill>
                        </a:rPr>
                        <a:t>Huawei</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de-DE" sz="1400" dirty="0" err="1" smtClean="0">
                          <a:solidFill>
                            <a:schemeClr val="tx1"/>
                          </a:solidFill>
                        </a:rPr>
                        <a:t>Yonggang</a:t>
                      </a:r>
                      <a:r>
                        <a:rPr lang="de-DE" sz="1400" dirty="0" smtClean="0">
                          <a:solidFill>
                            <a:schemeClr val="tx1"/>
                          </a:solidFill>
                        </a:rPr>
                        <a:t> Fang</a:t>
                      </a:r>
                      <a:endParaRPr lang="en-US" sz="1400" dirty="0">
                        <a:solidFill>
                          <a:schemeClr val="tx1"/>
                        </a:solidFill>
                      </a:endParaRPr>
                    </a:p>
                  </a:txBody>
                  <a:tcPr/>
                </a:tc>
                <a:tc>
                  <a:txBody>
                    <a:bodyPr/>
                    <a:lstStyle/>
                    <a:p>
                      <a:r>
                        <a:rPr lang="de-DE" sz="1400" dirty="0" smtClean="0">
                          <a:solidFill>
                            <a:schemeClr val="tx1"/>
                          </a:solidFill>
                        </a:rPr>
                        <a:t>ZTE</a:t>
                      </a:r>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Jim Welch</a:t>
                      </a:r>
                    </a:p>
                  </a:txBody>
                  <a:tcPr/>
                </a:tc>
                <a:tc>
                  <a:txBody>
                    <a:bodyPr/>
                    <a:lstStyle/>
                    <a:p>
                      <a:r>
                        <a:rPr lang="en-US" sz="1400" dirty="0">
                          <a:solidFill>
                            <a:schemeClr val="tx1"/>
                          </a:solidFill>
                        </a:rPr>
                        <a:t>IneoQuest</a:t>
                      </a:r>
                    </a:p>
                  </a:txBody>
                  <a:tcPr/>
                </a:tc>
              </a:tr>
              <a:tr h="292100">
                <a:tc>
                  <a:txBody>
                    <a:bodyPr/>
                    <a:lstStyle/>
                    <a:p>
                      <a:r>
                        <a:rPr lang="en-US" sz="1400" dirty="0" smtClean="0">
                          <a:solidFill>
                            <a:schemeClr val="tx1"/>
                          </a:solidFill>
                        </a:rPr>
                        <a:t>Y.K.</a:t>
                      </a:r>
                      <a:r>
                        <a:rPr lang="en-US" sz="1400" baseline="0" dirty="0" smtClean="0">
                          <a:solidFill>
                            <a:schemeClr val="tx1"/>
                          </a:solidFill>
                        </a:rPr>
                        <a:t> Kim</a:t>
                      </a:r>
                      <a:endParaRPr lang="en-US" sz="1400" dirty="0" smtClean="0">
                        <a:solidFill>
                          <a:schemeClr val="tx1"/>
                        </a:solidFill>
                      </a:endParaRPr>
                    </a:p>
                  </a:txBody>
                  <a:tcPr/>
                </a:tc>
                <a:tc>
                  <a:txBody>
                    <a:bodyPr/>
                    <a:lstStyle/>
                    <a:p>
                      <a:r>
                        <a:rPr lang="en-US" sz="1400" dirty="0">
                          <a:solidFill>
                            <a:schemeClr val="tx1"/>
                          </a:solidFill>
                        </a:rPr>
                        <a:t>Catholic University</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a:solidFill>
                            <a:schemeClr val="tx1"/>
                          </a:solidFill>
                        </a:rPr>
                        <a:t>Weiying Cheng</a:t>
                      </a:r>
                    </a:p>
                  </a:txBody>
                  <a:tcPr/>
                </a:tc>
                <a:tc>
                  <a:txBody>
                    <a:bodyPr/>
                    <a:lstStyle/>
                    <a:p>
                      <a:r>
                        <a:rPr lang="en-US" sz="1400" dirty="0">
                          <a:solidFill>
                            <a:schemeClr val="tx1"/>
                          </a:solidFill>
                        </a:rPr>
                        <a:t>Coriant</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lumMod val="50000"/>
                              <a:lumOff val="50000"/>
                            </a:schemeClr>
                          </a:solidFill>
                        </a:rPr>
                        <a:t>Roger Marks</a:t>
                      </a:r>
                      <a:endParaRPr lang="en-US" sz="1400" dirty="0" smtClean="0">
                        <a:solidFill>
                          <a:schemeClr val="tx1">
                            <a:lumMod val="50000"/>
                            <a:lumOff val="50000"/>
                          </a:schemeClr>
                        </a:solidFill>
                      </a:endParaRPr>
                    </a:p>
                  </a:txBody>
                  <a:tcPr/>
                </a:tc>
                <a:tc>
                  <a:txBody>
                    <a:bodyPr/>
                    <a:lstStyle/>
                    <a:p>
                      <a:r>
                        <a:rPr lang="de-DE" sz="1400" dirty="0" err="1" smtClean="0">
                          <a:solidFill>
                            <a:srgbClr val="7F7F7F"/>
                          </a:solidFill>
                        </a:rPr>
                        <a:t>EthAirNet</a:t>
                      </a:r>
                      <a:r>
                        <a:rPr lang="de-DE" sz="1400" dirty="0" smtClean="0">
                          <a:solidFill>
                            <a:srgbClr val="7F7F7F"/>
                          </a:solidFill>
                        </a:rPr>
                        <a:t> Ass.; ETRI</a:t>
                      </a:r>
                      <a:endParaRPr lang="en-US" sz="1400" dirty="0">
                        <a:solidFill>
                          <a:srgbClr val="7F7F7F"/>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Considerations</a:t>
            </a:r>
          </a:p>
          <a:p>
            <a:pPr lvl="1"/>
            <a:r>
              <a:rPr lang="en-US" dirty="0" smtClean="0"/>
              <a:t>P802.1CF contributions</a:t>
            </a:r>
          </a:p>
          <a:p>
            <a:pPr lvl="2"/>
            <a:r>
              <a:rPr lang="en-US" dirty="0" smtClean="0"/>
              <a:t>Network reference model</a:t>
            </a:r>
          </a:p>
          <a:p>
            <a:pPr lvl="2"/>
            <a:r>
              <a:rPr lang="en-US" dirty="0" smtClean="0"/>
              <a:t>Functional design and decomposition</a:t>
            </a:r>
          </a:p>
          <a:p>
            <a:pPr lvl="2"/>
            <a:r>
              <a:rPr lang="en-US" dirty="0" smtClean="0"/>
              <a:t>SDN Abstraction</a:t>
            </a:r>
          </a:p>
          <a:p>
            <a:pPr lvl="1"/>
            <a:r>
              <a:rPr lang="en-US" dirty="0" smtClean="0"/>
              <a:t>Project planning</a:t>
            </a:r>
          </a:p>
          <a:p>
            <a:pPr lvl="1"/>
            <a:r>
              <a:rPr lang="en-US" dirty="0" smtClean="0"/>
              <a:t>Status report to IEEE 802 WGs</a:t>
            </a:r>
          </a:p>
          <a:p>
            <a:pPr lvl="1"/>
            <a:r>
              <a:rPr lang="en-US" dirty="0" smtClean="0"/>
              <a:t>AOB</a:t>
            </a:r>
          </a:p>
          <a:p>
            <a:pPr lvl="2"/>
            <a:r>
              <a:rPr lang="en-US" dirty="0"/>
              <a:t>No request for amendments</a:t>
            </a:r>
          </a:p>
          <a:p>
            <a:pPr lvl="2"/>
            <a:r>
              <a:rPr lang="en-US" dirty="0" smtClean="0"/>
              <a:t>Agreed by TG for the F2F meeting</a:t>
            </a:r>
          </a:p>
          <a:p>
            <a:pPr lvl="1"/>
            <a:endParaRPr lang="en-US" dirty="0" smtClean="0"/>
          </a:p>
          <a:p>
            <a:r>
              <a:rPr lang="en-US" dirty="0" smtClean="0"/>
              <a:t>Schedules of topics and </a:t>
            </a:r>
            <a:r>
              <a:rPr lang="en-US" dirty="0" err="1" smtClean="0"/>
              <a:t>presentaions</a:t>
            </a:r>
            <a:endParaRPr lang="en-US" dirty="0" smtClean="0"/>
          </a:p>
          <a:p>
            <a:pPr lvl="1"/>
            <a:r>
              <a:rPr lang="en-US" dirty="0" smtClean="0"/>
              <a:t>SDN &amp; NFV Considerations</a:t>
            </a:r>
          </a:p>
          <a:p>
            <a:pPr lvl="2"/>
            <a:r>
              <a:rPr lang="en-US" dirty="0"/>
              <a:t>Tue 4-6pm (Hesham)</a:t>
            </a:r>
            <a:endParaRPr lang="en-US" dirty="0" smtClean="0"/>
          </a:p>
          <a:p>
            <a:pPr lvl="1"/>
            <a:r>
              <a:rPr lang="en-US" dirty="0" smtClean="0"/>
              <a:t>Network reference model</a:t>
            </a:r>
          </a:p>
          <a:p>
            <a:pPr lvl="2"/>
            <a:r>
              <a:rPr lang="en-US" dirty="0"/>
              <a:t>Wed PM1 &amp; PM2</a:t>
            </a:r>
            <a:endParaRPr lang="en-US" dirty="0" smtClean="0"/>
          </a:p>
          <a:p>
            <a:pPr lvl="1"/>
            <a:r>
              <a:rPr lang="en-US" dirty="0" smtClean="0"/>
              <a:t>Functional design and decomposition</a:t>
            </a:r>
          </a:p>
          <a:p>
            <a:pPr lvl="2"/>
            <a:r>
              <a:rPr lang="en-US" dirty="0"/>
              <a:t>Mo PM2 (Behcet, Yonggang)</a:t>
            </a:r>
          </a:p>
          <a:p>
            <a:pPr lvl="2"/>
            <a:r>
              <a:rPr lang="en-US" dirty="0" smtClean="0"/>
              <a:t>Thu AM1 (Max)</a:t>
            </a:r>
          </a:p>
          <a:p>
            <a:pPr lvl="1"/>
            <a:r>
              <a:rPr lang="en-US" dirty="0" smtClean="0"/>
              <a:t>SDN Abstraction</a:t>
            </a:r>
          </a:p>
          <a:p>
            <a:pPr lvl="2"/>
            <a:r>
              <a:rPr lang="en-US" dirty="0"/>
              <a:t>-</a:t>
            </a:r>
            <a:endParaRPr lang="en-US" dirty="0" smtClean="0"/>
          </a:p>
          <a:p>
            <a:endParaRPr lang="en-US" dirty="0" smtClean="0"/>
          </a:p>
          <a:p>
            <a:pPr lvl="1">
              <a:buNone/>
            </a:pPr>
            <a:endParaRPr lang="en-US" dirty="0" smtClean="0"/>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Review of minutes</a:t>
            </a:r>
          </a:p>
          <a:p>
            <a:pPr lvl="1"/>
            <a:r>
              <a:rPr lang="en-US" dirty="0">
                <a:hlinkClick r:id="rId2"/>
              </a:rPr>
              <a:t>https://mentor.ieee.org/omniran/dcn/14/omniran-14-0073-00-00TG-oct-21st-meeting-minutes.docx</a:t>
            </a:r>
            <a:endParaRPr lang="en-US" dirty="0"/>
          </a:p>
          <a:p>
            <a:pPr lvl="1"/>
            <a:r>
              <a:rPr lang="en-US" dirty="0"/>
              <a:t>No comments brought up</a:t>
            </a:r>
          </a:p>
          <a:p>
            <a:r>
              <a:rPr lang="en-US" dirty="0" smtClean="0"/>
              <a:t>Reports</a:t>
            </a:r>
          </a:p>
          <a:p>
            <a:pPr lvl="1"/>
            <a:r>
              <a:rPr lang="en-US" dirty="0"/>
              <a:t>Juan Carlos reported about status of Privacy SG</a:t>
            </a:r>
          </a:p>
          <a:p>
            <a:pPr lvl="2"/>
            <a:r>
              <a:rPr lang="en-US" dirty="0">
                <a:hlinkClick r:id="rId3"/>
              </a:rPr>
              <a:t>https://mentor.ieee.org/privecsg/dcn/14/privecsg-14-0017-00-ecsg-update-to-802-ec-at-nov-open-plenary-meeting.pptx</a:t>
            </a:r>
            <a:endParaRPr lang="en-US" dirty="0"/>
          </a:p>
          <a:p>
            <a:pPr lvl="2"/>
            <a:r>
              <a:rPr lang="en-US" dirty="0"/>
              <a:t>No Wireless SDN BoF session this week</a:t>
            </a:r>
          </a:p>
          <a:p>
            <a:pPr lvl="3"/>
            <a:r>
              <a:rPr lang="en-US" dirty="0"/>
              <a:t>However usual timeslot (Tue PM2) is used for SDN related discussions in OmniRAN</a:t>
            </a:r>
          </a:p>
          <a:p>
            <a:pPr lvl="3"/>
            <a:r>
              <a:rPr lang="en-US" dirty="0"/>
              <a:t>Announcement to be send to the SDN mailing list</a:t>
            </a:r>
          </a:p>
          <a:p>
            <a:pPr lvl="2"/>
            <a:r>
              <a:rPr lang="en-US" dirty="0"/>
              <a:t>No pending business on liaisons</a:t>
            </a:r>
          </a:p>
          <a:p>
            <a:r>
              <a:rPr lang="en-US" dirty="0"/>
              <a:t>P802.1CF contributions</a:t>
            </a:r>
          </a:p>
          <a:p>
            <a:pPr lvl="1"/>
            <a:r>
              <a:rPr lang="en-US" dirty="0"/>
              <a:t>Functional design and decomposition</a:t>
            </a:r>
          </a:p>
          <a:p>
            <a:pPr lvl="2"/>
            <a:r>
              <a:rPr lang="en-US" dirty="0">
                <a:hlinkClick r:id="rId4"/>
              </a:rPr>
              <a:t>https://mentor.ieee.org/omniran/dcn/14/omniran-14-0076-00-CF00-key-concepts-of-data-path-establishment-relocation-and-teardown.docx</a:t>
            </a:r>
            <a:endParaRPr lang="en-US" dirty="0"/>
          </a:p>
          <a:p>
            <a:pPr lvl="3"/>
            <a:r>
              <a:rPr lang="en-US" dirty="0"/>
              <a:t>Next revision should mainly focus on more detailed structure</a:t>
            </a:r>
          </a:p>
          <a:p>
            <a:pPr lvl="3"/>
            <a:r>
              <a:rPr lang="en-US" dirty="0"/>
              <a:t>More detailed content to be added later</a:t>
            </a:r>
          </a:p>
          <a:p>
            <a:pPr lvl="2"/>
            <a:r>
              <a:rPr lang="en-US" dirty="0">
                <a:hlinkClick r:id="rId5"/>
              </a:rPr>
              <a:t>https://mentor.ieee.org/omniran/dcn/14/omniran-14-0078-00-CF00-updated-text-for-an-setup.docx</a:t>
            </a:r>
            <a:endParaRPr lang="en-US" dirty="0"/>
          </a:p>
          <a:p>
            <a:pPr lvl="3"/>
            <a:r>
              <a:rPr lang="en-US" dirty="0"/>
              <a:t>802.1CF is limited to IEEE 802 technologies</a:t>
            </a:r>
          </a:p>
          <a:p>
            <a:pPr lvl="4"/>
            <a:r>
              <a:rPr lang="en-US" dirty="0"/>
              <a:t>Models may not fit well with 3GPP approaches</a:t>
            </a:r>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a:t>SDN &amp; NFV Considerations</a:t>
            </a:r>
          </a:p>
          <a:p>
            <a:pPr lvl="1"/>
            <a:r>
              <a:rPr lang="en-US" dirty="0">
                <a:hlinkClick r:id="rId2"/>
              </a:rPr>
              <a:t>https://mentor.ieee.org/omniran/dcn/14/omniran-14-0079-00-CF00-sdn-nfv.pptx</a:t>
            </a:r>
          </a:p>
          <a:p>
            <a:pPr lvl="1"/>
            <a:r>
              <a:rPr lang="en-US" dirty="0">
                <a:hlinkClick r:id="rId2"/>
              </a:rPr>
              <a:t>https://mentor.ieee.org/omniran/dcn/14/omniran-14-0080-00-CF00-l2-openflow-onf-update.pptx</a:t>
            </a:r>
            <a:endParaRPr lang="en-US" dirty="0" smtClean="0"/>
          </a:p>
          <a:p>
            <a:r>
              <a:rPr lang="en-US" dirty="0" smtClean="0"/>
              <a:t>P802.1CF contributions</a:t>
            </a:r>
          </a:p>
          <a:p>
            <a:pPr lvl="1"/>
            <a:r>
              <a:rPr lang="en-US" dirty="0" smtClean="0"/>
              <a:t>Network reference model</a:t>
            </a:r>
          </a:p>
          <a:p>
            <a:pPr lvl="2"/>
            <a:r>
              <a:rPr lang="en-US" dirty="0">
                <a:hlinkClick r:id="rId3"/>
              </a:rPr>
              <a:t>https://mentor.ieee.org/omniran/dcn/14/omniran-14-0068-02-CF00-generic-ieee-802-network-reference-model.docx</a:t>
            </a:r>
          </a:p>
          <a:p>
            <a:pPr lvl="2"/>
            <a:r>
              <a:rPr lang="en-US" dirty="0">
                <a:hlinkClick r:id="rId3"/>
              </a:rPr>
              <a:t>https://mentor.ieee.org/omniran/dcn/14/omniran-14-0075-00-CF00-nrm-refinement-for-hybrid-access.pptx</a:t>
            </a:r>
          </a:p>
          <a:p>
            <a:pPr lvl="2"/>
            <a:r>
              <a:rPr lang="en-US" dirty="0">
                <a:hlinkClick r:id="rId3"/>
              </a:rPr>
              <a:t>https://mentor.ieee.org/omniran/dcn/14/omniran-14-0077-00-CF00-updated-omniran-network-reference-model-with-backhaul.pdf</a:t>
            </a:r>
          </a:p>
          <a:p>
            <a:pPr lvl="2"/>
            <a:r>
              <a:rPr lang="en-US" dirty="0">
                <a:hlinkClick r:id="rId3"/>
              </a:rPr>
              <a:t>https://mentor.ieee.org/omniran/dcn/14/omniran-14-0081-00-CF00-nrm-backhaul-considerations.pptx</a:t>
            </a:r>
            <a:endParaRPr lang="en-US" dirty="0"/>
          </a:p>
          <a:p>
            <a:pPr lvl="1"/>
            <a:r>
              <a:rPr lang="en-US" dirty="0" smtClean="0"/>
              <a:t>Functional design and decomposition</a:t>
            </a:r>
          </a:p>
          <a:p>
            <a:pPr lvl="1"/>
            <a:r>
              <a:rPr lang="en-US" dirty="0" smtClean="0"/>
              <a:t>SDN Abstraction</a:t>
            </a:r>
          </a:p>
        </p:txBody>
      </p:sp>
    </p:spTree>
    <p:extLst>
      <p:ext uri="{BB962C8B-B14F-4D97-AF65-F5344CB8AC3E}">
        <p14:creationId xmlns:p14="http://schemas.microsoft.com/office/powerpoint/2010/main"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Status report to IEEE 802 WGs</a:t>
            </a:r>
          </a:p>
          <a:p>
            <a:r>
              <a:rPr lang="en-US" dirty="0" smtClean="0"/>
              <a:t>AOB</a:t>
            </a:r>
          </a:p>
          <a:p>
            <a:r>
              <a:rPr lang="en-US" dirty="0" smtClean="0"/>
              <a:t>Adjourn</a:t>
            </a:r>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b="1" dirty="0" smtClean="0"/>
              <a:t>Venue</a:t>
            </a:r>
            <a:endParaRPr lang="en-US" dirty="0" smtClean="0"/>
          </a:p>
          <a:p>
            <a:pPr lvl="1"/>
            <a:r>
              <a:rPr lang="en-US" dirty="0" smtClean="0"/>
              <a:t>Grand Hyatt San Antonio, </a:t>
            </a:r>
            <a:br>
              <a:rPr lang="en-US" dirty="0" smtClean="0"/>
            </a:br>
            <a:r>
              <a:rPr lang="en-US" dirty="0" smtClean="0"/>
              <a:t>600 East Market Street, San Antonio, TX USA</a:t>
            </a:r>
          </a:p>
          <a:p>
            <a:pPr>
              <a:buNone/>
            </a:pPr>
            <a:endParaRPr lang="de-DE" dirty="0" smtClean="0"/>
          </a:p>
          <a:p>
            <a:r>
              <a:rPr lang="de-DE" dirty="0" smtClean="0"/>
              <a:t>Sessions; </a:t>
            </a:r>
            <a:r>
              <a:rPr lang="de-DE" dirty="0" err="1" smtClean="0"/>
              <a:t>meeting</a:t>
            </a:r>
            <a:r>
              <a:rPr lang="de-DE" dirty="0" smtClean="0"/>
              <a:t> </a:t>
            </a:r>
            <a:r>
              <a:rPr lang="de-DE" dirty="0" err="1" smtClean="0"/>
              <a:t>room</a:t>
            </a:r>
            <a:r>
              <a:rPr lang="de-DE" dirty="0" smtClean="0"/>
              <a:t> (2</a:t>
            </a:r>
            <a:r>
              <a:rPr lang="de-DE" baseline="30000" dirty="0" smtClean="0"/>
              <a:t>nd</a:t>
            </a:r>
            <a:r>
              <a:rPr lang="de-DE" dirty="0" smtClean="0"/>
              <a:t> </a:t>
            </a:r>
            <a:r>
              <a:rPr lang="de-DE" dirty="0" err="1" smtClean="0"/>
              <a:t>level</a:t>
            </a:r>
            <a:r>
              <a:rPr lang="de-DE" dirty="0" smtClean="0"/>
              <a:t>)</a:t>
            </a:r>
          </a:p>
          <a:p>
            <a:pPr lvl="1"/>
            <a:r>
              <a:rPr lang="en-US" dirty="0" smtClean="0"/>
              <a:t>Mon,	Nov 3</a:t>
            </a:r>
            <a:r>
              <a:rPr lang="en-US" baseline="30000" dirty="0" smtClean="0"/>
              <a:t>rd</a:t>
            </a:r>
            <a:r>
              <a:rPr lang="en-US" dirty="0" smtClean="0"/>
              <a:t>, 14:00 - 18:00; Mission A</a:t>
            </a:r>
          </a:p>
          <a:p>
            <a:pPr lvl="1"/>
            <a:r>
              <a:rPr lang="en-US" dirty="0" smtClean="0"/>
              <a:t>Tue,	Nov 4</a:t>
            </a:r>
            <a:r>
              <a:rPr lang="en-US" baseline="30000" dirty="0" smtClean="0"/>
              <a:t>th</a:t>
            </a:r>
            <a:r>
              <a:rPr lang="en-US" dirty="0" smtClean="0"/>
              <a:t>, 13:30 - 18:00; Lone Star B</a:t>
            </a:r>
          </a:p>
          <a:p>
            <a:pPr lvl="1"/>
            <a:r>
              <a:rPr lang="en-US" dirty="0" smtClean="0"/>
              <a:t>Wed,	Nov 5</a:t>
            </a:r>
            <a:r>
              <a:rPr lang="en-US" baseline="30000" dirty="0" smtClean="0"/>
              <a:t>th</a:t>
            </a:r>
            <a:r>
              <a:rPr lang="en-US" dirty="0" smtClean="0"/>
              <a:t>, 13:30 - 18:00; Mission A</a:t>
            </a:r>
          </a:p>
          <a:p>
            <a:pPr lvl="1"/>
            <a:r>
              <a:rPr lang="en-US" dirty="0" smtClean="0"/>
              <a:t>Thu,	Nov 6</a:t>
            </a:r>
            <a:r>
              <a:rPr lang="en-US" baseline="30000" dirty="0" smtClean="0"/>
              <a:t>th</a:t>
            </a:r>
            <a:r>
              <a:rPr lang="en-US" dirty="0" smtClean="0"/>
              <a:t>, 09:00 - 12:30; Mission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11/7</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200" dirty="0" smtClean="0"/>
                        <a:t>802.11 WNG</a:t>
                      </a:r>
                      <a:endParaRPr lang="en-US" sz="12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Joint 802.1/802.15</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2014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SDN &amp; NFV Considerations</a:t>
            </a:r>
          </a:p>
          <a:p>
            <a:r>
              <a:rPr lang="en-US" dirty="0" smtClean="0"/>
              <a:t>P802.1CF contributions</a:t>
            </a:r>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287</TotalTime>
  <Words>1427</Words>
  <Application>Microsoft Macintosh PowerPoint</Application>
  <PresentationFormat>On-screen Show (4:3)</PresentationFormat>
  <Paragraphs>198</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November 2014 F2F Meeting</vt:lpstr>
      <vt:lpstr>November 2014 F2F Meeting</vt:lpstr>
      <vt:lpstr>Participants, Patents, and Duty to Inform</vt:lpstr>
      <vt:lpstr>Patent Related Links</vt:lpstr>
      <vt:lpstr>Call for Potentially Essential Patents</vt:lpstr>
      <vt:lpstr>Other Guidelines for IEEE WG Meetings</vt:lpstr>
      <vt:lpstr>Resources – URLs</vt:lpstr>
      <vt:lpstr>Nov 2014 Agenda Graphics</vt:lpstr>
      <vt:lpstr>Agenda proposal for November 2014 F2F</vt:lpstr>
      <vt:lpstr>Business#1</vt:lpstr>
      <vt:lpstr>Business#2</vt:lpstr>
      <vt:lpstr>Business#3</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175</cp:revision>
  <cp:lastPrinted>1998-02-10T13:28:06Z</cp:lastPrinted>
  <dcterms:created xsi:type="dcterms:W3CDTF">2011-12-30T17:06:23Z</dcterms:created>
  <dcterms:modified xsi:type="dcterms:W3CDTF">2014-11-05T19:11:09Z</dcterms:modified>
</cp:coreProperties>
</file>