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75" r:id="rId4"/>
    <p:sldId id="276" r:id="rId5"/>
    <p:sldId id="277" r:id="rId6"/>
    <p:sldId id="278" r:id="rId7"/>
    <p:sldId id="271" r:id="rId8"/>
    <p:sldId id="266" r:id="rId9"/>
    <p:sldId id="283" r:id="rId10"/>
    <p:sldId id="287" r:id="rId11"/>
    <p:sldId id="288" r:id="rId12"/>
    <p:sldId id="285" r:id="rId13"/>
    <p:sldId id="284" r:id="rId14"/>
    <p:sldId id="2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82" d="100"/>
          <a:sy n="82" d="100"/>
        </p:scale>
        <p:origin x="-54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6</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omniran-14-0072-01-00TG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4/omniran-14-0071-00-00TG-sept-2014-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1592981&amp;PW=NYmEzYWJlNWIz"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October 21</a:t>
            </a:r>
            <a:r>
              <a:rPr lang="en-US" baseline="30000" dirty="0" smtClean="0"/>
              <a:t>st</a:t>
            </a:r>
            <a:r>
              <a:rPr lang="en-US" dirty="0" smtClean="0"/>
              <a:t>, 2014 Conference Call</a:t>
            </a:r>
            <a:endParaRPr lang="en-US" dirty="0"/>
          </a:p>
        </p:txBody>
      </p:sp>
      <p:sp>
        <p:nvSpPr>
          <p:cNvPr id="3" name="Subtitle 2"/>
          <p:cNvSpPr>
            <a:spLocks noGrp="1"/>
          </p:cNvSpPr>
          <p:nvPr>
            <p:ph type="subTitle" idx="1"/>
          </p:nvPr>
        </p:nvSpPr>
        <p:spPr/>
        <p:txBody>
          <a:bodyPr/>
          <a:lstStyle/>
          <a:p>
            <a:r>
              <a:rPr lang="en-US" smtClean="0"/>
              <a:t>2014-10-21</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a:bodyPr>
          <a:lstStyle/>
          <a:p>
            <a:r>
              <a:rPr lang="en-US" dirty="0" smtClean="0"/>
              <a:t>Review of minutes</a:t>
            </a:r>
          </a:p>
          <a:p>
            <a:pPr lvl="1"/>
            <a:r>
              <a:rPr lang="en-US" dirty="0" smtClean="0">
                <a:hlinkClick r:id="rId3"/>
              </a:rPr>
              <a:t>https://mentor.ieee.org/omniran/dcn/14/omniran-14-0071-00-00TG-sept-2014-f2f-meeting-minutes.docx</a:t>
            </a:r>
            <a:endParaRPr lang="en-US" dirty="0" smtClean="0"/>
          </a:p>
          <a:p>
            <a:pPr lvl="2"/>
            <a:r>
              <a:rPr lang="en-US" dirty="0" smtClean="0"/>
              <a:t>No comments raised.</a:t>
            </a:r>
          </a:p>
          <a:p>
            <a:r>
              <a:rPr lang="en-US" dirty="0" smtClean="0"/>
              <a:t>Reports</a:t>
            </a:r>
          </a:p>
          <a:p>
            <a:pPr lvl="1"/>
            <a:r>
              <a:rPr lang="en-US" dirty="0" smtClean="0"/>
              <a:t>No response yet from ITU-T on liaisons</a:t>
            </a:r>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a:bodyPr>
          <a:lstStyle/>
          <a:p>
            <a:r>
              <a:rPr lang="en-US" dirty="0" smtClean="0"/>
              <a:t>Contributions to </a:t>
            </a:r>
            <a:r>
              <a:rPr lang="en-US" dirty="0" smtClean="0"/>
              <a:t>P802.1CF</a:t>
            </a:r>
          </a:p>
          <a:p>
            <a:pPr lvl="1"/>
            <a:r>
              <a:rPr lang="en-US" dirty="0" smtClean="0"/>
              <a:t>No contributions received for the call</a:t>
            </a:r>
          </a:p>
          <a:p>
            <a:pPr lvl="1"/>
            <a:r>
              <a:rPr lang="en-US" dirty="0" smtClean="0"/>
              <a:t>Several contributions announce for Nov F2F</a:t>
            </a:r>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r>
              <a:rPr lang="en-US" dirty="0" smtClean="0"/>
              <a:t>Preparation of Nov 2014 F2F meeting</a:t>
            </a:r>
          </a:p>
          <a:p>
            <a:pPr lvl="1"/>
            <a:r>
              <a:rPr lang="en-US" dirty="0" smtClean="0"/>
              <a:t>Schedules</a:t>
            </a:r>
          </a:p>
          <a:p>
            <a:pPr lvl="1"/>
            <a:r>
              <a:rPr lang="en-US" dirty="0" smtClean="0"/>
              <a:t>Agenda proposal</a:t>
            </a:r>
          </a:p>
          <a:p>
            <a:r>
              <a:rPr lang="en-US" dirty="0" smtClean="0"/>
              <a:t>AOB</a:t>
            </a:r>
          </a:p>
          <a:p>
            <a:pPr lvl="1"/>
            <a:r>
              <a:rPr lang="en-US" dirty="0" smtClean="0"/>
              <a:t>Chair proposed to set up wiki page on mentor to provide overview about related activities in other SDOs.</a:t>
            </a:r>
          </a:p>
          <a:p>
            <a:r>
              <a:rPr lang="en-US" dirty="0" smtClean="0"/>
              <a:t>Adjourned </a:t>
            </a:r>
            <a:r>
              <a:rPr lang="en-US" smtClean="0"/>
              <a:t>at 10:46 AM ET</a:t>
            </a:r>
            <a:endParaRPr lang="en-US" dirty="0" smtClean="0"/>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Nov 2014 Agenda Graphics</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2828112861"/>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11/3</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11/4</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11/5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11/6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11/7</a:t>
                      </a:r>
                      <a:endParaRPr lang="en-US" sz="1800" dirty="0">
                        <a:solidFill>
                          <a:schemeClr val="tx2"/>
                        </a:solidFill>
                      </a:endParaRPr>
                    </a:p>
                  </a:txBody>
                  <a:tcPr marL="0" marR="0" marT="0" marB="0">
                    <a:solidFill>
                      <a:schemeClr val="bg1"/>
                    </a:solidFill>
                  </a:tcPr>
                </a:tc>
              </a:tr>
              <a:tr h="418368">
                <a:tc rowSpan="2">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rowSpan="4">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rowSpan="2">
                  <a:txBody>
                    <a:bodyPr/>
                    <a:lstStyle/>
                    <a:p>
                      <a:r>
                        <a:rPr lang="en-US" sz="1200" dirty="0" smtClean="0"/>
                        <a:t>802.11 WNG</a:t>
                      </a:r>
                      <a:endParaRPr lang="en-US" sz="1200" dirty="0"/>
                    </a:p>
                  </a:txBody>
                  <a:tcPr marL="36000" marR="36000" marT="36000" marB="36000">
                    <a:solidFill>
                      <a:schemeClr val="bg1">
                        <a:lumMod val="85000"/>
                      </a:schemeClr>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rowSpan="5">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4629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r>
              <a:tr h="218554">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230801">
                <a:tc rowSpan="2">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r>
                        <a:rPr lang="en-US" sz="1200" dirty="0" smtClean="0"/>
                        <a:t>802.11 ARC</a:t>
                      </a:r>
                      <a:endParaRPr lang="en-US" sz="1200" dirty="0"/>
                    </a:p>
                  </a:txBody>
                  <a:tcPr marL="36000" marR="36000" marT="36000" marB="36000">
                    <a:solidFill>
                      <a:schemeClr val="bg1">
                        <a:lumMod val="85000"/>
                      </a:schemeClr>
                    </a:solidFill>
                  </a:tcPr>
                </a:tc>
                <a:tc rowSpan="2">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463783">
                <a:tc vMerge="1">
                  <a:txBody>
                    <a:bodyPr/>
                    <a:lstStyle/>
                    <a:p>
                      <a:endParaRPr lang="en-US"/>
                    </a:p>
                  </a:txBody>
                  <a:tcPr/>
                </a:tc>
                <a:tc rowSpan="2">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rowSpan="2">
                  <a:txBody>
                    <a:bodyPr/>
                    <a:lstStyle/>
                    <a:p>
                      <a:pPr algn="r"/>
                      <a:endParaRPr lang="en-US" sz="1500" dirty="0"/>
                    </a:p>
                  </a:txBody>
                  <a:tcPr marL="0" marR="0" marT="0" marB="0">
                    <a:solidFill>
                      <a:schemeClr val="bg1"/>
                    </a:solidFill>
                  </a:tcPr>
                </a:tc>
                <a:tc v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a:p>
                  </a:txBody>
                  <a:tcPr marL="36000" marR="36000" marT="36000" marB="36000">
                    <a:solidFill>
                      <a:schemeClr val="tx2">
                        <a:lumMod val="60000"/>
                        <a:lumOff val="40000"/>
                      </a:schemeClr>
                    </a:solidFill>
                  </a:tcPr>
                </a:tc>
                <a:tc rowSpan="2">
                  <a:txBody>
                    <a:bodyPr/>
                    <a:lstStyle/>
                    <a:p>
                      <a:endParaRPr lang="en-US"/>
                    </a:p>
                  </a:txBody>
                  <a:tcPr marL="36000" marR="36000" marT="36000" marB="36000">
                    <a:solidFill>
                      <a:schemeClr val="tx2">
                        <a:lumMod val="60000"/>
                        <a:lumOff val="40000"/>
                      </a:schemeClr>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rowSpan="2">
                  <a:txBody>
                    <a:bodyPr/>
                    <a:lstStyle/>
                    <a:p>
                      <a:r>
                        <a:rPr lang="en-US" sz="1200" dirty="0" smtClean="0"/>
                        <a:t>Tutorials</a:t>
                      </a:r>
                      <a:endParaRPr lang="en-US" sz="1200" dirty="0"/>
                    </a:p>
                  </a:txBody>
                  <a:tcPr marL="36000" marR="36000" marT="36000" marB="36000">
                    <a:solidFill>
                      <a:schemeClr val="bg1">
                        <a:lumMod val="85000"/>
                      </a:schemeClr>
                    </a:solidFill>
                  </a:tcPr>
                </a:tc>
                <a:tc rowSpan="2">
                  <a:txBody>
                    <a:bodyPr/>
                    <a:lstStyle/>
                    <a:p>
                      <a:r>
                        <a:rPr lang="en-US" sz="1200" dirty="0" smtClean="0"/>
                        <a:t>Joint 802.1/802.15</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 xmlns:p14="http://schemas.microsoft.com/office/powerpoint/2010/main" val="1688770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November 2014 F2F</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t>Review of minutes</a:t>
            </a:r>
          </a:p>
          <a:p>
            <a:r>
              <a:rPr lang="en-US" dirty="0" smtClean="0"/>
              <a:t>Reports</a:t>
            </a:r>
          </a:p>
          <a:p>
            <a:r>
              <a:rPr lang="en-US" dirty="0" smtClean="0"/>
              <a:t>SDN &amp; NFV Considerations</a:t>
            </a:r>
          </a:p>
          <a:p>
            <a:r>
              <a:rPr lang="en-US" dirty="0" smtClean="0"/>
              <a:t>P802.1CF contributions</a:t>
            </a:r>
          </a:p>
          <a:p>
            <a:pPr lvl="1"/>
            <a:r>
              <a:rPr lang="en-US" dirty="0" smtClean="0"/>
              <a:t>Network reference model</a:t>
            </a:r>
          </a:p>
          <a:p>
            <a:pPr lvl="1"/>
            <a:r>
              <a:rPr lang="en-US" dirty="0" smtClean="0"/>
              <a:t>Functional design and decomposition</a:t>
            </a:r>
          </a:p>
          <a:p>
            <a:pPr lvl="1"/>
            <a:r>
              <a:rPr lang="en-US" dirty="0" smtClean="0"/>
              <a:t>SDN Abstraction</a:t>
            </a:r>
          </a:p>
          <a:p>
            <a:r>
              <a:rPr lang="en-US" dirty="0" smtClean="0"/>
              <a:t>Project planning</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p:txBody>
          <a:bodyPr>
            <a:normAutofit fontScale="62500" lnSpcReduction="20000"/>
          </a:bodyPr>
          <a:lstStyle/>
          <a:p>
            <a:r>
              <a:rPr lang="en-GB" dirty="0" smtClean="0"/>
              <a:t>Tuesday, </a:t>
            </a:r>
            <a:r>
              <a:rPr lang="en-US" dirty="0" smtClean="0"/>
              <a:t>October 21</a:t>
            </a:r>
            <a:r>
              <a:rPr lang="en-US" baseline="30000" dirty="0" smtClean="0"/>
              <a:t>st</a:t>
            </a:r>
            <a:r>
              <a:rPr lang="en-US" dirty="0" smtClean="0"/>
              <a:t>, 2014 at 10:00-11:00am ET</a:t>
            </a:r>
          </a:p>
          <a:p>
            <a:endParaRPr lang="en-US" dirty="0" smtClean="0"/>
          </a:p>
          <a:p>
            <a:r>
              <a:rPr lang="en-US" dirty="0" err="1" smtClean="0"/>
              <a:t>WebEX</a:t>
            </a:r>
            <a:endParaRPr lang="en-US" dirty="0" smtClean="0"/>
          </a:p>
          <a:p>
            <a:pPr lvl="1"/>
            <a:r>
              <a:rPr lang="en-US" dirty="0" smtClean="0"/>
              <a:t>Meeting Number: 701 592 981</a:t>
            </a:r>
          </a:p>
          <a:p>
            <a:pPr lvl="1"/>
            <a:r>
              <a:rPr lang="en-US" dirty="0" smtClean="0"/>
              <a:t>Meeting Password: </a:t>
            </a:r>
            <a:r>
              <a:rPr lang="en-US" dirty="0" err="1" smtClean="0"/>
              <a:t>OmniRAN</a:t>
            </a:r>
            <a:endParaRPr lang="en-US" dirty="0" smtClean="0"/>
          </a:p>
          <a:p>
            <a:pPr lvl="1"/>
            <a:r>
              <a:rPr lang="en-US" dirty="0" smtClean="0"/>
              <a:t>To join this meeting</a:t>
            </a:r>
          </a:p>
          <a:p>
            <a:pPr lvl="2"/>
            <a:r>
              <a:rPr lang="en-US" dirty="0" smtClean="0"/>
              <a:t>1. Go to </a:t>
            </a:r>
            <a:br>
              <a:rPr lang="en-US" dirty="0" smtClean="0"/>
            </a:br>
            <a:r>
              <a:rPr lang="en-US" u="sng" dirty="0" smtClean="0">
                <a:hlinkClick r:id="rId3"/>
              </a:rPr>
              <a:t>https://nsn.webex.com/nsn/j.php?J=701592981&amp;PW=NYmEzYWJlNWIz</a:t>
            </a:r>
            <a:endParaRPr lang="en-US" dirty="0" smtClean="0"/>
          </a:p>
          <a:p>
            <a:pPr lvl="2"/>
            <a:r>
              <a:rPr lang="en-US" dirty="0" smtClean="0"/>
              <a:t>2. Enter the meeting password: OmniRAN</a:t>
            </a:r>
          </a:p>
          <a:p>
            <a:pPr lvl="2"/>
            <a:r>
              <a:rPr lang="en-US" dirty="0" smtClean="0"/>
              <a:t>3. Click "Join Now".</a:t>
            </a:r>
          </a:p>
          <a:p>
            <a:pPr lvl="2"/>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a:bodyPr>
          <a:lstStyle/>
          <a:p>
            <a:r>
              <a:rPr lang="en-US" dirty="0" smtClean="0"/>
              <a:t>Agenda bashing</a:t>
            </a:r>
          </a:p>
          <a:p>
            <a:r>
              <a:rPr lang="en-US" dirty="0" smtClean="0"/>
              <a:t>Review of minutes</a:t>
            </a:r>
          </a:p>
          <a:p>
            <a:r>
              <a:rPr lang="en-US" dirty="0" smtClean="0"/>
              <a:t>Reports</a:t>
            </a:r>
          </a:p>
          <a:p>
            <a:r>
              <a:rPr lang="en-US" dirty="0" smtClean="0"/>
              <a:t>Contributions to P802.1CF</a:t>
            </a:r>
          </a:p>
          <a:p>
            <a:r>
              <a:rPr lang="en-US" dirty="0" smtClean="0"/>
              <a:t>Preparation of Nov 2014 F2F meeting</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r>
            <a:r>
              <a:rPr lang="en-GB" sz="2000" dirty="0" smtClean="0"/>
              <a:t>at 10:07 AM ET</a:t>
            </a:r>
            <a:endParaRPr lang="en-GB" sz="2000" dirty="0" smtClean="0"/>
          </a:p>
          <a:p>
            <a:r>
              <a:rPr lang="en-GB" sz="2400" dirty="0" smtClean="0"/>
              <a:t>Minutes taker:</a:t>
            </a:r>
          </a:p>
          <a:p>
            <a:pPr lvl="1"/>
            <a:r>
              <a:rPr lang="en-GB" sz="2000" dirty="0" smtClean="0"/>
              <a:t>Antonio taking notes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tx1"/>
                          </a:solidFill>
                        </a:rPr>
                        <a:t>Eric</a:t>
                      </a:r>
                      <a:r>
                        <a:rPr lang="en-US" sz="1400" baseline="0" dirty="0" smtClean="0">
                          <a:solidFill>
                            <a:schemeClr val="tx1"/>
                          </a:solidFill>
                        </a:rPr>
                        <a:t> Gray</a:t>
                      </a:r>
                      <a:endParaRPr lang="en-US" sz="1400" dirty="0">
                        <a:solidFill>
                          <a:schemeClr val="tx1"/>
                        </a:solidFill>
                      </a:endParaRPr>
                    </a:p>
                  </a:txBody>
                  <a:tcPr/>
                </a:tc>
                <a:tc>
                  <a:txBody>
                    <a:bodyPr/>
                    <a:lstStyle/>
                    <a:p>
                      <a:r>
                        <a:rPr lang="en-US" sz="1400" dirty="0" smtClean="0">
                          <a:solidFill>
                            <a:schemeClr val="tx1"/>
                          </a:solidFill>
                        </a:rPr>
                        <a:t>Ericsson</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Jouni</a:t>
                      </a:r>
                      <a:r>
                        <a:rPr lang="en-US" sz="1400" baseline="0" dirty="0" smtClean="0">
                          <a:solidFill>
                            <a:schemeClr val="tx1"/>
                          </a:solidFill>
                        </a:rPr>
                        <a:t> </a:t>
                      </a:r>
                      <a:r>
                        <a:rPr lang="en-US" sz="1400" baseline="0" dirty="0" err="1" smtClean="0">
                          <a:solidFill>
                            <a:schemeClr val="tx1"/>
                          </a:solidFill>
                        </a:rPr>
                        <a:t>Korhonen</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Broadcom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Roger Marks </a:t>
                      </a:r>
                    </a:p>
                  </a:txBody>
                  <a:tcPr/>
                </a:tc>
                <a:tc>
                  <a:txBody>
                    <a:bodyPr/>
                    <a:lstStyle/>
                    <a:p>
                      <a:r>
                        <a:rPr lang="en-US" sz="1400" dirty="0" err="1" smtClean="0">
                          <a:solidFill>
                            <a:schemeClr val="tx1"/>
                          </a:solidFill>
                        </a:rPr>
                        <a:t>EthAirNet</a:t>
                      </a:r>
                      <a:r>
                        <a:rPr lang="en-US" sz="1400" dirty="0" smtClean="0">
                          <a:solidFill>
                            <a:schemeClr val="tx1"/>
                          </a:solidFill>
                        </a:rPr>
                        <a:t>;</a:t>
                      </a:r>
                      <a:r>
                        <a:rPr lang="en-US" sz="1400" baseline="0" dirty="0" smtClean="0">
                          <a:solidFill>
                            <a:schemeClr val="tx1"/>
                          </a:solidFill>
                        </a:rPr>
                        <a:t> ETRI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300</TotalTime>
  <Words>894</Words>
  <Application>Microsoft Office PowerPoint</Application>
  <PresentationFormat>On-screen Show (4:3)</PresentationFormat>
  <Paragraphs>176</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October 21st, 2014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Business #2</vt:lpstr>
      <vt:lpstr>Business #3</vt:lpstr>
      <vt:lpstr>Business#4</vt:lpstr>
      <vt:lpstr>Nov 2014 Agenda Graphics</vt:lpstr>
      <vt:lpstr>Agenda proposal for November 2014 F2F</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185</cp:revision>
  <cp:lastPrinted>1998-02-10T13:28:06Z</cp:lastPrinted>
  <dcterms:created xsi:type="dcterms:W3CDTF">2011-12-30T17:06:23Z</dcterms:created>
  <dcterms:modified xsi:type="dcterms:W3CDTF">2014-10-28T09:29:00Z</dcterms:modified>
</cp:coreProperties>
</file>