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4"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2" d="100"/>
          <a:sy n="82" d="100"/>
        </p:scale>
        <p:origin x="-6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omniran-14-0072-00-00TG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71-00-00TG-sept-2014-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592981&amp;PW=NYmEzYWJlNWIz"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October 21</a:t>
            </a:r>
            <a:r>
              <a:rPr lang="en-US" baseline="30000" dirty="0" smtClean="0"/>
              <a:t>st</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2014-10-20</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a:t>
            </a:r>
            <a:r>
              <a:rPr lang="en-US" dirty="0" smtClean="0"/>
              <a:t>minutes</a:t>
            </a:r>
          </a:p>
          <a:p>
            <a:pPr lvl="1"/>
            <a:r>
              <a:rPr lang="en-US" dirty="0" smtClean="0">
                <a:hlinkClick r:id="rId3"/>
              </a:rPr>
              <a:t>https://</a:t>
            </a:r>
            <a:r>
              <a:rPr lang="en-US" dirty="0" smtClean="0">
                <a:hlinkClick r:id="rId3"/>
              </a:rPr>
              <a:t>mentor.ieee.org/omniran/dcn/14/omniran-14-0071-00-00TG-sept-2014-f2f-meeting-minutes.docx</a:t>
            </a:r>
            <a:endParaRPr lang="en-US" dirty="0" smtClean="0"/>
          </a:p>
          <a:p>
            <a:r>
              <a:rPr lang="en-US" dirty="0" smtClean="0"/>
              <a:t>Reports</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a:t>
            </a:r>
            <a:r>
              <a:rPr lang="en-US" dirty="0" smtClean="0"/>
              <a:t>P802.1CF</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Nov 2014 F2F meeting</a:t>
            </a:r>
          </a:p>
          <a:p>
            <a:pPr lvl="1"/>
            <a:r>
              <a:rPr lang="en-US" dirty="0" smtClean="0"/>
              <a:t>Schedules</a:t>
            </a:r>
          </a:p>
          <a:p>
            <a:pPr lvl="1"/>
            <a:r>
              <a:rPr lang="en-US" dirty="0" smtClean="0"/>
              <a:t>Agenda proposal</a:t>
            </a:r>
          </a:p>
          <a:p>
            <a:r>
              <a:rPr lang="en-US" dirty="0" smtClean="0"/>
              <a:t>AOB</a:t>
            </a:r>
          </a:p>
          <a:p>
            <a:r>
              <a:rPr lang="en-US" dirty="0" smtClean="0"/>
              <a:t>Adjourned at</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2014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828112861"/>
              </p:ext>
            </p:extLst>
          </p:nvPr>
        </p:nvGraphicFramePr>
        <p:xfrm>
          <a:off x="381000" y="1014102"/>
          <a:ext cx="8305800" cy="5544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11/7</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200" dirty="0" smtClean="0"/>
                        <a:t>802.11 WNG</a:t>
                      </a:r>
                      <a:endParaRPr lang="en-US" sz="12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345441">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19169">
                <a:tc rowSpan="2">
                  <a:txBody>
                    <a:bodyPr/>
                    <a:lstStyle/>
                    <a:p>
                      <a:pPr algn="r"/>
                      <a:r>
                        <a:rPr lang="en-US" sz="1500" dirty="0" smtClean="0"/>
                        <a:t>13:30</a:t>
                      </a:r>
                    </a:p>
                    <a:p>
                      <a:pPr algn="r"/>
                      <a:r>
                        <a:rPr lang="en-US" sz="900" dirty="0" smtClean="0"/>
                        <a:t>14:00</a:t>
                      </a:r>
                      <a:br>
                        <a:rPr lang="en-US" sz="900" dirty="0" smtClean="0"/>
                      </a:br>
                      <a:endParaRPr lang="en-US" sz="9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2014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SDN &amp; NFV Considerations</a:t>
            </a:r>
            <a:endParaRPr lang="en-US" dirty="0" smtClean="0"/>
          </a:p>
          <a:p>
            <a:r>
              <a:rPr lang="en-US" dirty="0" smtClean="0"/>
              <a:t>P802.1CF contributions</a:t>
            </a:r>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Tuesday, </a:t>
            </a:r>
            <a:r>
              <a:rPr lang="en-US" dirty="0" smtClean="0"/>
              <a:t>October 21</a:t>
            </a:r>
            <a:r>
              <a:rPr lang="en-US" baseline="30000" dirty="0" smtClean="0"/>
              <a:t>st</a:t>
            </a:r>
            <a:r>
              <a:rPr lang="en-US" dirty="0" smtClean="0"/>
              <a:t>, 2014 at 10:00-11:00am ET</a:t>
            </a:r>
          </a:p>
          <a:p>
            <a:endParaRPr lang="en-US" dirty="0" smtClean="0"/>
          </a:p>
          <a:p>
            <a:r>
              <a:rPr lang="en-US" dirty="0" err="1" smtClean="0"/>
              <a:t>WebEX</a:t>
            </a:r>
            <a:endParaRPr lang="en-US" dirty="0" smtClean="0"/>
          </a:p>
          <a:p>
            <a:pPr lvl="1"/>
            <a:r>
              <a:rPr lang="en-US" dirty="0" smtClean="0"/>
              <a:t>Meeting Number: 701 592 981</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u="sng" dirty="0" smtClean="0">
                <a:hlinkClick r:id="rId3"/>
              </a:rPr>
              <a:t>https://nsn.webex.com/nsn/j.php?J=701592981&amp;PW=NYmEzYWJlNWIz</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Nov 2014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Nicola </a:t>
                      </a:r>
                      <a:r>
                        <a:rPr lang="en-US" sz="1400" dirty="0" err="1" smtClean="0">
                          <a:solidFill>
                            <a:schemeClr val="bg1">
                              <a:lumMod val="85000"/>
                            </a:schemeClr>
                          </a:solidFill>
                        </a:rPr>
                        <a:t>Concer</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NXP</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Dan Romascanu</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Avaya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228</TotalTime>
  <Words>833</Words>
  <Application>Microsoft Office PowerPoint</Application>
  <PresentationFormat>On-screen Show (4:3)</PresentationFormat>
  <Paragraphs>167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October 21st,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Nov 2014 Agenda Graphics</vt:lpstr>
      <vt:lpstr>Agenda proposal for November 2014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177</cp:revision>
  <cp:lastPrinted>1998-02-10T13:28:06Z</cp:lastPrinted>
  <dcterms:created xsi:type="dcterms:W3CDTF">2011-12-30T17:06:23Z</dcterms:created>
  <dcterms:modified xsi:type="dcterms:W3CDTF">2014-10-20T21:03:17Z</dcterms:modified>
</cp:coreProperties>
</file>