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2" r:id="rId2"/>
    <p:sldId id="272" r:id="rId3"/>
    <p:sldId id="278" r:id="rId4"/>
    <p:sldId id="280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81" autoAdjust="0"/>
    <p:restoredTop sz="99233" autoAdjust="0"/>
  </p:normalViewPr>
  <p:slideViewPr>
    <p:cSldViewPr>
      <p:cViewPr varScale="1">
        <p:scale>
          <a:sx n="90" d="100"/>
          <a:sy n="90" d="100"/>
        </p:scale>
        <p:origin x="-520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676148" y="76200"/>
            <a:ext cx="22392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hr-HR" sz="1400" b="1" dirty="0" err="1" smtClean="0"/>
              <a:t>omniran-14-0070-00-00TG</a:t>
            </a:r>
            <a:endParaRPr lang="en-US" sz="1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omniran/documents" TargetMode="External"/><Relationship Id="rId4" Type="http://schemas.openxmlformats.org/officeDocument/2006/relationships/hyperlink" Target="https://development.standards.ieee.org/get-file/P802.1CF.pdf?t=81644900003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omniran/bp/StartPage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omniran/dcn/14/omniran-14-0069-01-CF00-athens-nrm-conclusions.pptx" TargetMode="External"/><Relationship Id="rId4" Type="http://schemas.openxmlformats.org/officeDocument/2006/relationships/hyperlink" Target="https://mentor.ieee.org/omniran/dcn/14/omniran-14-0065-02-CF00-key-concepts-of-nds.pptx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omniran/dcn/14/omniran-14-0062-00-00TG-sept-4th-meeting-minutes.docx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omniran/bp/StartPag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IEEE 802.1 OmniRAN TG</a:t>
            </a:r>
            <a:br>
              <a:rPr lang="en-US" dirty="0"/>
            </a:br>
            <a:r>
              <a:rPr lang="en-US" dirty="0"/>
              <a:t>Status Report</a:t>
            </a:r>
            <a:br>
              <a:rPr lang="en-US" dirty="0"/>
            </a:br>
            <a:r>
              <a:rPr lang="en-US" dirty="0"/>
              <a:t>to IEEE 802 WGs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39090"/>
            <a:ext cx="6400800" cy="1399710"/>
          </a:xfrm>
        </p:spPr>
        <p:txBody>
          <a:bodyPr/>
          <a:lstStyle/>
          <a:p>
            <a:r>
              <a:rPr lang="en-US" dirty="0"/>
              <a:t>2014-09-18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IEEE 802.1 OmniRAN TG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/>
              <a:t>OmniRAN TG maintains a Wiki page on mentor to reflect its status and achievements</a:t>
            </a:r>
          </a:p>
          <a:p>
            <a:pPr lvl="1"/>
            <a:r>
              <a:rPr lang="en-US">
                <a:hlinkClick r:id="rId2"/>
              </a:rPr>
              <a:t>https://mentor.ieee.org/omniran/bp/StartPage</a:t>
            </a:r>
            <a:endParaRPr lang="en-US"/>
          </a:p>
          <a:p>
            <a:pPr lvl="1"/>
            <a:r>
              <a:rPr lang="en-US"/>
              <a:t>Also showing meeting announcements and conference call dial-in information</a:t>
            </a:r>
          </a:p>
          <a:p>
            <a:r>
              <a:rPr lang="en-US"/>
              <a:t>OmniRAN filespace on mentor is used for contributions and meeting documents</a:t>
            </a:r>
          </a:p>
          <a:p>
            <a:pPr lvl="1"/>
            <a:r>
              <a:rPr lang="en-US">
                <a:hlinkClick r:id="rId3"/>
              </a:rPr>
              <a:t>https://mentor.ieee.org/omniran/documents</a:t>
            </a:r>
            <a:endParaRPr lang="en-US"/>
          </a:p>
          <a:p>
            <a:r>
              <a:rPr lang="en-US"/>
              <a:t>FYI: OmniRAN P802.1 PAR</a:t>
            </a:r>
          </a:p>
          <a:p>
            <a:pPr lvl="1"/>
            <a:r>
              <a:rPr lang="en-US">
                <a:hlinkClick r:id="rId4"/>
              </a:rPr>
              <a:t>https://development.standards.ieee.org/get-file/P802.1CF.pdf?t=81644900003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6126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OmniRAN TG Activities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8770"/>
            <a:ext cx="8229600" cy="5040560"/>
          </a:xfrm>
        </p:spPr>
        <p:txBody>
          <a:bodyPr>
            <a:normAutofit fontScale="55000" lnSpcReduction="20000"/>
          </a:bodyPr>
          <a:lstStyle/>
          <a:p>
            <a:r>
              <a:rPr lang="en-US"/>
              <a:t>Conference call on September 4</a:t>
            </a:r>
            <a:r>
              <a:rPr lang="en-US" baseline="30000"/>
              <a:t>th</a:t>
            </a:r>
            <a:r>
              <a:rPr lang="en-US"/>
              <a:t> </a:t>
            </a:r>
          </a:p>
          <a:p>
            <a:pPr lvl="1"/>
            <a:r>
              <a:rPr lang="en-US"/>
              <a:t>10</a:t>
            </a:r>
            <a:r>
              <a:rPr lang="en-US"/>
              <a:t> participants</a:t>
            </a:r>
          </a:p>
          <a:p>
            <a:pPr lvl="1"/>
            <a:r>
              <a:rPr lang="en-US"/>
              <a:t>Introduction of ONF Architecture document, s</a:t>
            </a:r>
            <a:r>
              <a:rPr lang="en-US"/>
              <a:t>tatus update on NRM discussions</a:t>
            </a:r>
          </a:p>
          <a:p>
            <a:pPr lvl="1"/>
            <a:r>
              <a:rPr lang="en-US"/>
              <a:t>Minutes: </a:t>
            </a:r>
            <a:r>
              <a:rPr lang="en-US">
                <a:hlinkClick r:id="rId2"/>
              </a:rPr>
              <a:t>https://mentor.ieee.org/omniran/dcn/14/omniran-14-0062-00-00TG-sept-4th-meeting-minutes.docx</a:t>
            </a:r>
            <a:r>
              <a:rPr lang="en-US"/>
              <a:t/>
            </a:r>
            <a:br>
              <a:rPr lang="en-US"/>
            </a:br>
            <a:endParaRPr lang="en-US"/>
          </a:p>
          <a:p>
            <a:r>
              <a:rPr lang="en-US"/>
              <a:t>Meeting in Athens, Greece on September 15</a:t>
            </a:r>
            <a:r>
              <a:rPr lang="en-US" baseline="30000"/>
              <a:t>th</a:t>
            </a:r>
            <a:r>
              <a:rPr lang="en-US"/>
              <a:t> – 18</a:t>
            </a:r>
            <a:r>
              <a:rPr lang="en-US" baseline="30000"/>
              <a:t>th</a:t>
            </a:r>
            <a:r>
              <a:rPr lang="en-US"/>
              <a:t> </a:t>
            </a:r>
          </a:p>
          <a:p>
            <a:pPr lvl="1"/>
            <a:r>
              <a:rPr lang="en-US"/>
              <a:t>10 participants, 8 meetings, total 16 hours discussions</a:t>
            </a:r>
          </a:p>
          <a:p>
            <a:pPr lvl="1"/>
            <a:r>
              <a:rPr lang="en-US" dirty="0"/>
              <a:t>Network reference model</a:t>
            </a:r>
          </a:p>
          <a:p>
            <a:pPr lvl="2"/>
            <a:r>
              <a:rPr lang="en-US" dirty="0"/>
              <a:t>Multiple contributions, more than 2 days of lively discussions to reach basic agreements</a:t>
            </a:r>
          </a:p>
          <a:p>
            <a:pPr lvl="2"/>
            <a:r>
              <a:rPr lang="en-US" dirty="0"/>
              <a:t>Conclusion captured in </a:t>
            </a:r>
            <a:r>
              <a:rPr lang="en-US" dirty="0">
                <a:hlinkClick r:id="rId3"/>
              </a:rPr>
              <a:t>https://mentor.ieee.org/omniran/dcn/14/omniran-14-0069-01-CF00-athens-nrm-conclusions.pptx</a:t>
            </a:r>
            <a:endParaRPr lang="en-US" dirty="0"/>
          </a:p>
          <a:p>
            <a:pPr lvl="1"/>
            <a:r>
              <a:rPr lang="en-US" dirty="0"/>
              <a:t>Review of basic concepts of Network Discovery and Selection specification text</a:t>
            </a:r>
          </a:p>
          <a:p>
            <a:pPr lvl="2"/>
            <a:r>
              <a:rPr lang="en-US" dirty="0"/>
              <a:t>Conclusion captured in </a:t>
            </a:r>
            <a:r>
              <a:rPr lang="en-US" dirty="0">
                <a:hlinkClick r:id="rId4"/>
              </a:rPr>
              <a:t>https://mentor.ieee.org/omniran/dcn/14/omniran-14-0065-02-CF00-key-concepts-of-nds.pptx</a:t>
            </a:r>
            <a:endParaRPr lang="en-US" dirty="0"/>
          </a:p>
          <a:p>
            <a:pPr lvl="1"/>
            <a:r>
              <a:rPr lang="de-DE" dirty="0" err="1"/>
              <a:t>Related</a:t>
            </a:r>
            <a:r>
              <a:rPr lang="de-DE" dirty="0"/>
              <a:t> </a:t>
            </a:r>
            <a:r>
              <a:rPr lang="de-DE" dirty="0" err="1"/>
              <a:t>discussions</a:t>
            </a:r>
            <a:r>
              <a:rPr lang="de-DE" dirty="0"/>
              <a:t> in 802 WGs</a:t>
            </a:r>
          </a:p>
          <a:p>
            <a:pPr lvl="2"/>
            <a:r>
              <a:rPr lang="de-DE" dirty="0"/>
              <a:t>Discussion within 802.15 about 802.15 supporting Ethernet over the air</a:t>
            </a:r>
            <a:endParaRPr lang="en-US" dirty="0"/>
          </a:p>
          <a:p>
            <a:pPr lvl="1"/>
            <a:r>
              <a:rPr lang="en-US" dirty="0"/>
              <a:t>Potential for liaisons</a:t>
            </a:r>
          </a:p>
          <a:p>
            <a:pPr lvl="2"/>
            <a:r>
              <a:rPr lang="en-US"/>
              <a:t>List of organizations drafted, which may provide feedback and review</a:t>
            </a:r>
          </a:p>
          <a:p>
            <a:pPr lvl="3"/>
            <a:r>
              <a:rPr lang="en-US"/>
              <a:t>and finally may use and leverage the specification</a:t>
            </a:r>
          </a:p>
        </p:txBody>
      </p:sp>
    </p:spTree>
    <p:extLst>
      <p:ext uri="{BB962C8B-B14F-4D97-AF65-F5344CB8AC3E}">
        <p14:creationId xmlns:p14="http://schemas.microsoft.com/office/powerpoint/2010/main" val="3186815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Looking forward to next session in </a:t>
            </a:r>
            <a:br>
              <a:rPr lang="en-US"/>
            </a:br>
            <a:r>
              <a:rPr lang="en-US"/>
              <a:t>San Antonio, November 2-7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785"/>
            <a:ext cx="8229600" cy="4905545"/>
          </a:xfrm>
        </p:spPr>
        <p:txBody>
          <a:bodyPr>
            <a:normAutofit fontScale="85000" lnSpcReduction="20000"/>
          </a:bodyPr>
          <a:lstStyle/>
          <a:p>
            <a:r>
              <a:rPr lang="en-US"/>
              <a:t>Envisioned topics:</a:t>
            </a:r>
          </a:p>
          <a:p>
            <a:pPr lvl="1"/>
            <a:r>
              <a:rPr lang="en-US"/>
              <a:t>Extension</a:t>
            </a:r>
            <a:r>
              <a:rPr lang="en-US"/>
              <a:t> of Network Reference Model for SDN and backhaul</a:t>
            </a:r>
          </a:p>
          <a:p>
            <a:pPr lvl="1"/>
            <a:r>
              <a:rPr lang="en-US"/>
              <a:t>Review revision of text on dynamic spectrum access</a:t>
            </a:r>
          </a:p>
          <a:p>
            <a:pPr lvl="1"/>
            <a:r>
              <a:rPr lang="en-US"/>
              <a:t>Network Discovery and Selection specification text</a:t>
            </a:r>
          </a:p>
          <a:p>
            <a:pPr lvl="1"/>
            <a:r>
              <a:rPr lang="en-US"/>
              <a:t>Multiple IEEE 802 interfaces on the same link</a:t>
            </a:r>
          </a:p>
          <a:p>
            <a:pPr lvl="1"/>
            <a:r>
              <a:rPr lang="en-US"/>
              <a:t>IEEE 802.15 TG3d (100G) support of Ethernet over the air</a:t>
            </a:r>
          </a:p>
          <a:p>
            <a:pPr lvl="1"/>
            <a:r>
              <a:rPr lang="en-US"/>
              <a:t>Project development schedule</a:t>
            </a:r>
          </a:p>
          <a:p>
            <a:pPr lvl="1"/>
            <a:endParaRPr lang="en-US"/>
          </a:p>
          <a:p>
            <a:r>
              <a:rPr lang="en-US"/>
              <a:t>Conference call on October 21</a:t>
            </a:r>
            <a:r>
              <a:rPr lang="en-US" baseline="30000"/>
              <a:t>st</a:t>
            </a:r>
            <a:r>
              <a:rPr lang="en-US"/>
              <a:t>, 10:00AM ET</a:t>
            </a:r>
          </a:p>
          <a:p>
            <a:pPr lvl="1"/>
            <a:r>
              <a:rPr lang="en-US"/>
              <a:t>Dial-in details on OmniRAN TG Wiki page on mentor</a:t>
            </a:r>
            <a:br>
              <a:rPr lang="en-US"/>
            </a:br>
            <a:r>
              <a:rPr lang="en-US">
                <a:hlinkClick r:id="rId2"/>
              </a:rPr>
              <a:t>https://mentor.ieee.org/omniran/bp/StartPage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3449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mniran_usecase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994</TotalTime>
  <Words>218</Words>
  <Application>Microsoft Macintosh PowerPoint</Application>
  <PresentationFormat>On-screen Show (4:3)</PresentationFormat>
  <Paragraphs>38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omniran_usecase_template</vt:lpstr>
      <vt:lpstr>IEEE 802.1 OmniRAN TG Status Report to IEEE 802 WGs</vt:lpstr>
      <vt:lpstr>IEEE 802.1 OmniRAN TG Resources</vt:lpstr>
      <vt:lpstr>OmniRAN TG Activities</vt:lpstr>
      <vt:lpstr>Looking forward to next session in  San Antonio, November 2-7</vt:lpstr>
    </vt:vector>
  </TitlesOfParts>
  <Company>Nokia Siemens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Max Riegel</dc:creator>
  <cp:lastModifiedBy>Max Riegel</cp:lastModifiedBy>
  <cp:revision>88</cp:revision>
  <cp:lastPrinted>1998-02-10T13:28:06Z</cp:lastPrinted>
  <dcterms:created xsi:type="dcterms:W3CDTF">2013-03-11T14:14:17Z</dcterms:created>
  <dcterms:modified xsi:type="dcterms:W3CDTF">2014-09-18T14:44:18Z</dcterms:modified>
</cp:coreProperties>
</file>