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85" r:id="rId3"/>
    <p:sldId id="284" r:id="rId4"/>
    <p:sldId id="280" r:id="rId5"/>
    <p:sldId id="286" r:id="rId6"/>
    <p:sldId id="287" r:id="rId7"/>
    <p:sldId id="28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80" d="100"/>
          <a:sy n="80" d="100"/>
        </p:scale>
        <p:origin x="-96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78890" y="76200"/>
            <a:ext cx="2236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omniran-14-0063-00-00TG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 OmniRAN TG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September 2014 Athens Meeting </a:t>
            </a:r>
            <a:br>
              <a:rPr lang="en-US" dirty="0" smtClean="0"/>
            </a:br>
            <a:r>
              <a:rPr lang="en-US" dirty="0" smtClean="0"/>
              <a:t>Additional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2014-09-09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Max </a:t>
            </a:r>
            <a:r>
              <a:rPr lang="en-US" dirty="0" err="1" smtClean="0"/>
              <a:t>Riegel</a:t>
            </a:r>
            <a:endParaRPr lang="en-US" dirty="0"/>
          </a:p>
          <a:p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smtClean="0"/>
              <a:t>TG </a:t>
            </a:r>
            <a:r>
              <a:rPr lang="en-US" dirty="0" smtClean="0"/>
              <a:t>Chair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Hilton Athens</a:t>
            </a:r>
            <a:endParaRPr lang="en-US" dirty="0" smtClean="0"/>
          </a:p>
          <a:p>
            <a:pPr lvl="1"/>
            <a:r>
              <a:rPr lang="en-US" dirty="0" smtClean="0"/>
              <a:t>46 </a:t>
            </a:r>
            <a:r>
              <a:rPr lang="en-US" dirty="0" err="1" smtClean="0"/>
              <a:t>Vassilissis</a:t>
            </a:r>
            <a:r>
              <a:rPr lang="en-US" dirty="0" smtClean="0"/>
              <a:t> </a:t>
            </a:r>
            <a:r>
              <a:rPr lang="en-US" dirty="0" err="1" smtClean="0"/>
              <a:t>Sofias</a:t>
            </a:r>
            <a:r>
              <a:rPr lang="en-US" dirty="0" smtClean="0"/>
              <a:t> </a:t>
            </a:r>
            <a:r>
              <a:rPr lang="en-US" dirty="0" smtClean="0"/>
              <a:t>Avenue</a:t>
            </a:r>
          </a:p>
          <a:p>
            <a:pPr lvl="1"/>
            <a:r>
              <a:rPr lang="en-US" dirty="0" smtClean="0"/>
              <a:t>Athens, 11528</a:t>
            </a:r>
          </a:p>
          <a:p>
            <a:pPr lvl="1"/>
            <a:r>
              <a:rPr lang="en-US" dirty="0" smtClean="0"/>
              <a:t>Greece</a:t>
            </a:r>
            <a:endParaRPr lang="en-US" dirty="0" smtClean="0"/>
          </a:p>
          <a:p>
            <a:pPr lvl="1"/>
            <a:r>
              <a:rPr lang="en-US" dirty="0" smtClean="0"/>
              <a:t>Phone: +30-210-7281000</a:t>
            </a:r>
          </a:p>
          <a:p>
            <a:pPr lvl="1"/>
            <a:endParaRPr lang="en-US" dirty="0" smtClean="0"/>
          </a:p>
          <a:p>
            <a:r>
              <a:rPr lang="de-DE" dirty="0" smtClean="0"/>
              <a:t>Meeting-</a:t>
            </a:r>
            <a:r>
              <a:rPr lang="de-DE" dirty="0" err="1" smtClean="0"/>
              <a:t>room</a:t>
            </a:r>
            <a:r>
              <a:rPr lang="de-DE" dirty="0" smtClean="0"/>
              <a:t>: </a:t>
            </a:r>
            <a:r>
              <a:rPr lang="de-DE" b="1" dirty="0" smtClean="0"/>
              <a:t>Kos</a:t>
            </a:r>
            <a:r>
              <a:rPr lang="de-DE" dirty="0" smtClean="0"/>
              <a:t>, </a:t>
            </a:r>
            <a:r>
              <a:rPr lang="de-DE" dirty="0" smtClean="0"/>
              <a:t>Mezzanine</a:t>
            </a:r>
          </a:p>
          <a:p>
            <a:endParaRPr lang="de-DE" dirty="0" smtClean="0"/>
          </a:p>
          <a:p>
            <a:r>
              <a:rPr lang="de-DE" dirty="0" smtClean="0"/>
              <a:t>Sessions:</a:t>
            </a:r>
          </a:p>
          <a:p>
            <a:pPr lvl="1"/>
            <a:r>
              <a:rPr lang="en-US" dirty="0" smtClean="0"/>
              <a:t>Mon</a:t>
            </a:r>
            <a:r>
              <a:rPr lang="en-US" dirty="0" smtClean="0"/>
              <a:t>, Sept 15th, 13:30 - 18:00</a:t>
            </a:r>
          </a:p>
          <a:p>
            <a:pPr lvl="1"/>
            <a:r>
              <a:rPr lang="en-US" dirty="0" smtClean="0"/>
              <a:t>Tue</a:t>
            </a:r>
            <a:r>
              <a:rPr lang="en-US" dirty="0" smtClean="0"/>
              <a:t>, Sept 16th, 13:30 - 18:00</a:t>
            </a:r>
          </a:p>
          <a:p>
            <a:pPr lvl="1"/>
            <a:r>
              <a:rPr lang="en-US" dirty="0" smtClean="0"/>
              <a:t>Wed</a:t>
            </a:r>
            <a:r>
              <a:rPr lang="en-US" dirty="0" smtClean="0"/>
              <a:t>, Sept 17th, 13:30 - 18:00</a:t>
            </a:r>
          </a:p>
          <a:p>
            <a:pPr lvl="1"/>
            <a:r>
              <a:rPr lang="en-US" dirty="0" smtClean="0"/>
              <a:t>Thu</a:t>
            </a:r>
            <a:r>
              <a:rPr lang="en-US" dirty="0" smtClean="0"/>
              <a:t>, Sept 18th, 13:30 - 18:00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Sept 2014 Agenda Graphics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8112861"/>
              </p:ext>
            </p:extLst>
          </p:nvPr>
        </p:nvGraphicFramePr>
        <p:xfrm>
          <a:off x="381000" y="1294825"/>
          <a:ext cx="8305800" cy="530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45"/>
                <a:gridCol w="1531031"/>
                <a:gridCol w="1531031"/>
                <a:gridCol w="1531031"/>
                <a:gridCol w="1531031"/>
                <a:gridCol w="1531031"/>
              </a:tblGrid>
              <a:tr h="262265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 9/15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 9/16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 9/17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 9/18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Fri 9/19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418368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08:00</a:t>
                      </a:r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10:00</a:t>
                      </a:r>
                      <a:endParaRPr lang="en-US" sz="1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 err="1" smtClean="0"/>
                        <a:t>Opening</a:t>
                      </a:r>
                      <a:r>
                        <a:rPr lang="de-DE" sz="1200" baseline="0" dirty="0" smtClean="0"/>
                        <a:t> Sessions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r>
                        <a:rPr lang="de-DE" sz="1200" dirty="0" smtClean="0"/>
                        <a:t>802.11</a:t>
                      </a:r>
                      <a:r>
                        <a:rPr lang="de-DE" sz="1200" baseline="0" dirty="0" smtClean="0"/>
                        <a:t> ARC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802.11 </a:t>
                      </a:r>
                      <a:r>
                        <a:rPr lang="de-DE" sz="1200" dirty="0" err="1" smtClean="0"/>
                        <a:t>Closing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74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55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56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10:30</a:t>
                      </a:r>
                      <a:br>
                        <a:rPr lang="en-US" sz="1500" dirty="0" smtClean="0"/>
                      </a:b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12:30</a:t>
                      </a:r>
                      <a:endParaRPr lang="en-US" sz="1500" dirty="0"/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-82550">
                        <a:buFont typeface="Arial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802.11/802.15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Mid-week Plenaries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9721">
                <a:tc rowSpan="2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200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13:30</a:t>
                      </a:r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15:30</a:t>
                      </a:r>
                      <a:endParaRPr lang="en-US" sz="1500" dirty="0"/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err="1" smtClean="0"/>
                        <a:t>OmniRAN</a:t>
                      </a:r>
                      <a:r>
                        <a:rPr lang="de-DE" sz="1200" dirty="0" smtClean="0"/>
                        <a:t> </a:t>
                      </a:r>
                      <a:r>
                        <a:rPr lang="de-DE" sz="1200" dirty="0" err="1" smtClean="0"/>
                        <a:t>Opening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1855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16:00</a:t>
                      </a:r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18:00</a:t>
                      </a:r>
                      <a:endParaRPr lang="en-US" sz="1500" dirty="0"/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r>
                        <a:rPr lang="de-DE" sz="1400" dirty="0" err="1" smtClean="0"/>
                        <a:t>OmniRAN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Closing</a:t>
                      </a: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08545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802.11 ARC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Social tour to Acropolis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802.15 </a:t>
                      </a:r>
                      <a:r>
                        <a:rPr lang="de-DE" sz="1200" dirty="0" err="1" smtClean="0"/>
                        <a:t>Closing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877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r>
              <a:rPr lang="en-US" dirty="0" smtClean="0"/>
              <a:t>proposal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Review of minutes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P802.1CF contributions</a:t>
            </a:r>
          </a:p>
          <a:p>
            <a:pPr lvl="1"/>
            <a:r>
              <a:rPr lang="en-US" dirty="0" err="1" smtClean="0"/>
              <a:t>ToC</a:t>
            </a:r>
            <a:endParaRPr lang="en-US" dirty="0" smtClean="0"/>
          </a:p>
          <a:p>
            <a:pPr lvl="1"/>
            <a:r>
              <a:rPr lang="en-US" dirty="0" smtClean="0"/>
              <a:t>Network reference model</a:t>
            </a:r>
          </a:p>
          <a:p>
            <a:pPr lvl="1"/>
            <a:r>
              <a:rPr lang="en-US" dirty="0" smtClean="0"/>
              <a:t>Functional design and decomposition</a:t>
            </a:r>
          </a:p>
          <a:p>
            <a:pPr lvl="1"/>
            <a:r>
              <a:rPr lang="en-US" dirty="0" smtClean="0"/>
              <a:t>SDN Abstraction</a:t>
            </a:r>
          </a:p>
          <a:p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discussions</a:t>
            </a:r>
            <a:r>
              <a:rPr lang="de-DE" dirty="0" smtClean="0"/>
              <a:t> in 802 WGs</a:t>
            </a:r>
            <a:endParaRPr lang="en-US" dirty="0" smtClean="0"/>
          </a:p>
          <a:p>
            <a:r>
              <a:rPr lang="en-US" dirty="0" smtClean="0"/>
              <a:t>Demand for liaisons</a:t>
            </a:r>
          </a:p>
          <a:p>
            <a:r>
              <a:rPr lang="en-US" dirty="0" smtClean="0"/>
              <a:t>Status report to IEEE 802 WGs</a:t>
            </a:r>
          </a:p>
          <a:p>
            <a:r>
              <a:rPr lang="en-US" dirty="0" smtClean="0"/>
              <a:t>AOB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4800" b="1" dirty="0" smtClean="0"/>
              <a:t>Meals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Breakfast is included in your room rate if you booked via the IEEE link with the Hilton</a:t>
            </a:r>
          </a:p>
          <a:p>
            <a:r>
              <a:rPr lang="en-GB" dirty="0" smtClean="0"/>
              <a:t>Morning and Afternoon tea will be served in the foyer areas</a:t>
            </a:r>
          </a:p>
          <a:p>
            <a:r>
              <a:rPr lang="en-GB" dirty="0" smtClean="0"/>
              <a:t>Lunch (1200 – 1330) will be served from the foyer outside the </a:t>
            </a:r>
            <a:r>
              <a:rPr lang="en-GB" dirty="0" err="1" smtClean="0"/>
              <a:t>Terpischore</a:t>
            </a:r>
            <a:r>
              <a:rPr lang="en-GB" dirty="0" smtClean="0"/>
              <a:t> Ballroom</a:t>
            </a:r>
            <a:br>
              <a:rPr lang="en-GB" dirty="0" smtClean="0"/>
            </a:br>
            <a:endParaRPr lang="en-US" dirty="0"/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5" y="188641"/>
            <a:ext cx="2304255" cy="122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207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/>
              <a:t>  Social – Wednesday</a:t>
            </a:r>
            <a:endParaRPr lang="en-AU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Athens orientation tour and Acropolis visit followed by dinner was an optional function</a:t>
            </a:r>
            <a:endParaRPr lang="en-GB" dirty="0" smtClean="0"/>
          </a:p>
          <a:p>
            <a:r>
              <a:rPr lang="en-GB" dirty="0" smtClean="0"/>
              <a:t>Please see the registration desk if you would like to purchase a ticket, please be aware there is limited availability of tickets.  Cost is US$95</a:t>
            </a:r>
            <a:endParaRPr lang="en-GB" dirty="0" smtClean="0"/>
          </a:p>
          <a:p>
            <a:r>
              <a:rPr lang="en-GB" dirty="0" smtClean="0"/>
              <a:t>Reminder to wear comfortable shoes and that dinner is included, however drinks is not so please bring cash to purchase drinks, credit cards are not accepted</a:t>
            </a:r>
            <a:endParaRPr lang="en-GB" dirty="0" smtClean="0"/>
          </a:p>
          <a:p>
            <a:r>
              <a:rPr lang="en-GB" dirty="0" smtClean="0"/>
              <a:t>Buses depart at 530pm, so please meet in the hotel foyer at 520pm</a:t>
            </a:r>
            <a:endParaRPr lang="en-GB" dirty="0" smtClean="0"/>
          </a:p>
          <a:p>
            <a:r>
              <a:rPr lang="en-GB" dirty="0" smtClean="0"/>
              <a:t>Any questions please see Sara or Daniel on the registration desk.</a:t>
            </a:r>
            <a:endParaRPr lang="en-US" dirty="0"/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5" y="188641"/>
            <a:ext cx="2304255" cy="122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976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5" y="188641"/>
            <a:ext cx="2304255" cy="1228936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</a:t>
            </a:r>
            <a:r>
              <a:rPr lang="en-GB" sz="3600" b="1" dirty="0" smtClean="0"/>
              <a:t>Suggestions for Restaurants</a:t>
            </a:r>
            <a:endParaRPr lang="en-AU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</a:t>
            </a:r>
            <a:r>
              <a:rPr lang="en-GB" dirty="0" smtClean="0"/>
              <a:t>or suggestions for restaurants in the area, please visit the registration desk for a list of restaurant ideas</a:t>
            </a:r>
          </a:p>
          <a:p>
            <a:r>
              <a:rPr lang="en-GB" dirty="0" smtClean="0"/>
              <a:t>Please note, most local restaurants only accept cash, particularly the smaller 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7730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503</TotalTime>
  <Words>311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IEEE 802.1 OmniRAN TG September 2014 Athens Meeting  Additional Information</vt:lpstr>
      <vt:lpstr>Location</vt:lpstr>
      <vt:lpstr>Sept 2014 Agenda Graphics</vt:lpstr>
      <vt:lpstr>Agenda proposal</vt:lpstr>
      <vt:lpstr>  Meals  </vt:lpstr>
      <vt:lpstr>  Social – Wednesday</vt:lpstr>
      <vt:lpstr>        Suggestions for Restaurants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187</cp:revision>
  <cp:lastPrinted>1998-02-10T13:28:06Z</cp:lastPrinted>
  <dcterms:created xsi:type="dcterms:W3CDTF">2011-12-30T17:06:23Z</dcterms:created>
  <dcterms:modified xsi:type="dcterms:W3CDTF">2014-09-09T13:31:40Z</dcterms:modified>
</cp:coreProperties>
</file>