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2" r:id="rId2"/>
    <p:sldId id="290" r:id="rId3"/>
    <p:sldId id="289" r:id="rId4"/>
    <p:sldId id="280" r:id="rId5"/>
    <p:sldId id="284"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1" d="100"/>
          <a:sy n="101" d="100"/>
        </p:scale>
        <p:origin x="-10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3</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hr-HR" sz="1400" b="1" dirty="0" smtClean="0"/>
              <a:t>omniran-14-0053-00-00TG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omniran/dcn/14/omniran-14-0047-00-00TG-july-2nd-meeting-minutes.docx" TargetMode="External"/><Relationship Id="rId4" Type="http://schemas.openxmlformats.org/officeDocument/2006/relationships/hyperlink" Target="https://mentor.ieee.org/omniran/bp/StartPage"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43-00-00TG-meeting-minutes-for-may-2014-f2f-interim-meeting.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https://mentor.ieee.org/omniran/dcn/14/omniran-14-0033-01-ecsg-omniran-pptx-template.potx"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ocuments" TargetMode="External"/><Relationship Id="rId3" Type="http://schemas.openxmlformats.org/officeDocument/2006/relationships/hyperlink" Target="http://tinyurl.com/SDN201407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lstStyle/>
          <a:p>
            <a:r>
              <a:rPr lang="en-US" dirty="0" smtClean="0"/>
              <a:t>IEEE 802.1 OmniRAN TG</a:t>
            </a:r>
            <a:br>
              <a:rPr lang="en-US" dirty="0" smtClean="0"/>
            </a:br>
            <a:r>
              <a:rPr lang="en-US" dirty="0"/>
              <a:t>Status and Objectives</a:t>
            </a:r>
            <a:br>
              <a:rPr lang="en-US" dirty="0"/>
            </a:br>
            <a:r>
              <a:rPr lang="en-US" dirty="0" smtClean="0"/>
              <a:t>July 2014 F2F Meeting</a:t>
            </a:r>
            <a:endParaRPr lang="en-US" dirty="0"/>
          </a:p>
        </p:txBody>
      </p:sp>
      <p:sp>
        <p:nvSpPr>
          <p:cNvPr id="3" name="Subtitle 2"/>
          <p:cNvSpPr>
            <a:spLocks noGrp="1"/>
          </p:cNvSpPr>
          <p:nvPr>
            <p:ph type="subTitle" idx="1"/>
          </p:nvPr>
        </p:nvSpPr>
        <p:spPr/>
        <p:txBody>
          <a:bodyPr/>
          <a:lstStyle/>
          <a:p>
            <a:r>
              <a:rPr lang="en-US" dirty="0" smtClean="0"/>
              <a:t>2014-07-13</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Status</a:t>
            </a:r>
          </a:p>
        </p:txBody>
      </p:sp>
      <p:sp>
        <p:nvSpPr>
          <p:cNvPr id="3" name="Content Placeholder 2"/>
          <p:cNvSpPr>
            <a:spLocks noGrp="1"/>
          </p:cNvSpPr>
          <p:nvPr>
            <p:ph idx="1"/>
          </p:nvPr>
        </p:nvSpPr>
        <p:spPr>
          <a:xfrm>
            <a:off x="457200" y="1295400"/>
            <a:ext cx="8229600" cy="4953000"/>
          </a:xfrm>
        </p:spPr>
        <p:txBody>
          <a:bodyPr>
            <a:normAutofit fontScale="62500" lnSpcReduction="20000"/>
          </a:bodyPr>
          <a:lstStyle/>
          <a:p>
            <a:r>
              <a:rPr lang="en-US"/>
              <a:t>OmniRAN TG initial F2F meeting in Norfolk</a:t>
            </a:r>
          </a:p>
          <a:p>
            <a:pPr lvl="1"/>
            <a:r>
              <a:rPr lang="en-US"/>
              <a:t>8 participants (due to wireless interim the same week on Hawaii?)</a:t>
            </a:r>
          </a:p>
          <a:p>
            <a:pPr lvl="1"/>
            <a:r>
              <a:rPr lang="en-US"/>
              <a:t>Establishment of TG in 802.1</a:t>
            </a:r>
          </a:p>
          <a:p>
            <a:pPr lvl="1"/>
            <a:r>
              <a:rPr lang="en-US"/>
              <a:t>P802.1CF discussions on ToC, Reference Model and data path solutions </a:t>
            </a:r>
          </a:p>
          <a:p>
            <a:pPr lvl="1"/>
            <a:r>
              <a:rPr lang="en-US"/>
              <a:t>Minutes: </a:t>
            </a:r>
            <a:r>
              <a:rPr lang="en-US">
                <a:hlinkClick r:id="rId2"/>
              </a:rPr>
              <a:t>https://mentor.ieee.org/omniran/dcn/14/omniran-14-0043-00-00TG-meeting-minutes-for-may-2014-f2f-interim-meeting.docx</a:t>
            </a:r>
            <a:endParaRPr lang="en-US"/>
          </a:p>
          <a:p>
            <a:r>
              <a:rPr lang="en-US"/>
              <a:t>Conference call on July 2</a:t>
            </a:r>
            <a:r>
              <a:rPr lang="en-US" baseline="30000"/>
              <a:t>nd</a:t>
            </a:r>
            <a:endParaRPr lang="en-US"/>
          </a:p>
          <a:p>
            <a:pPr lvl="1"/>
            <a:r>
              <a:rPr lang="en-US"/>
              <a:t>6 participants</a:t>
            </a:r>
          </a:p>
          <a:p>
            <a:pPr lvl="1"/>
            <a:r>
              <a:rPr lang="en-US"/>
              <a:t>SDN update, potential response to liaison-ITUTSG15-LS114_229P-AnnN-0414.DOCX, preparation for San Diego F2F</a:t>
            </a:r>
          </a:p>
          <a:p>
            <a:pPr lvl="1"/>
            <a:r>
              <a:rPr lang="en-US"/>
              <a:t>Draft minutes: </a:t>
            </a:r>
            <a:r>
              <a:rPr lang="en-US">
                <a:hlinkClick r:id="rId3"/>
              </a:rPr>
              <a:t>https://mentor.ieee.org/omniran/dcn/14/omniran-14-0047-00-00TG-july-2nd-meeting-minutes.docx</a:t>
            </a:r>
            <a:r>
              <a:rPr lang="en-US"/>
              <a:t/>
            </a:r>
            <a:br>
              <a:rPr lang="en-US"/>
            </a:br>
            <a:endParaRPr lang="en-US"/>
          </a:p>
          <a:p>
            <a:r>
              <a:rPr lang="en-US"/>
              <a:t>Latest TG status maintained on OmniRAN TG Wiki: </a:t>
            </a:r>
          </a:p>
          <a:p>
            <a:pPr lvl="1"/>
            <a:r>
              <a:rPr lang="en-US">
                <a:hlinkClick r:id="rId4"/>
              </a:rPr>
              <a:t>https://mentor.ieee.org/omniran/bp/StartPage</a:t>
            </a:r>
            <a:endParaRPr lang="en-US"/>
          </a:p>
        </p:txBody>
      </p:sp>
    </p:spTree>
    <p:extLst>
      <p:ext uri="{BB962C8B-B14F-4D97-AF65-F5344CB8AC3E}">
        <p14:creationId xmlns:p14="http://schemas.microsoft.com/office/powerpoint/2010/main" val="157430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OmniRAN TG July </a:t>
            </a:r>
            <a:r>
              <a:rPr lang="en-GB" dirty="0"/>
              <a:t>2014 F2F Session</a:t>
            </a:r>
          </a:p>
        </p:txBody>
      </p:sp>
      <p:sp>
        <p:nvSpPr>
          <p:cNvPr id="3078" name="Rectangle 3"/>
          <p:cNvSpPr>
            <a:spLocks noGrp="1" noChangeArrowheads="1"/>
          </p:cNvSpPr>
          <p:nvPr>
            <p:ph type="body" idx="1"/>
          </p:nvPr>
        </p:nvSpPr>
        <p:spPr>
          <a:xfrm>
            <a:off x="457200" y="1447800"/>
            <a:ext cx="8229600" cy="4953000"/>
          </a:xfrm>
        </p:spPr>
        <p:txBody>
          <a:bodyPr>
            <a:normAutofit fontScale="77500" lnSpcReduction="20000"/>
          </a:bodyPr>
          <a:lstStyle/>
          <a:p>
            <a:r>
              <a:rPr lang="en-GB" dirty="0"/>
              <a:t>Schedule:</a:t>
            </a:r>
          </a:p>
          <a:p>
            <a:pPr lvl="1"/>
            <a:r>
              <a:rPr lang="en-US" dirty="0" smtClean="0"/>
              <a:t>July </a:t>
            </a:r>
            <a:r>
              <a:rPr lang="en-US" dirty="0"/>
              <a:t>14th, 2014, 2pm - </a:t>
            </a:r>
            <a:r>
              <a:rPr lang="en-US" dirty="0" smtClean="0"/>
              <a:t>6pm</a:t>
            </a:r>
            <a:endParaRPr lang="en-US" dirty="0"/>
          </a:p>
          <a:p>
            <a:pPr lvl="2"/>
            <a:r>
              <a:rPr lang="en-US" dirty="0" err="1" smtClean="0"/>
              <a:t>Gaslamp</a:t>
            </a:r>
            <a:r>
              <a:rPr lang="en-US" dirty="0" smtClean="0"/>
              <a:t> B (2</a:t>
            </a:r>
            <a:r>
              <a:rPr lang="en-US" baseline="30000" dirty="0" smtClean="0"/>
              <a:t>nd</a:t>
            </a:r>
            <a:r>
              <a:rPr lang="en-US" dirty="0" smtClean="0"/>
              <a:t> floor</a:t>
            </a:r>
            <a:r>
              <a:rPr lang="en-US" dirty="0"/>
              <a:t>)</a:t>
            </a:r>
          </a:p>
          <a:p>
            <a:pPr lvl="1"/>
            <a:r>
              <a:rPr lang="en-US" dirty="0" smtClean="0"/>
              <a:t>July </a:t>
            </a:r>
            <a:r>
              <a:rPr lang="en-US" dirty="0"/>
              <a:t>15th, 2014, 9am - </a:t>
            </a:r>
            <a:r>
              <a:rPr lang="en-US" dirty="0" smtClean="0"/>
              <a:t>6pm</a:t>
            </a:r>
            <a:endParaRPr lang="en-US" dirty="0"/>
          </a:p>
          <a:p>
            <a:pPr lvl="2"/>
            <a:r>
              <a:rPr lang="en-US" dirty="0" smtClean="0"/>
              <a:t>PM2 (4-6pm: Wireless SDN BoF together with 802.16)</a:t>
            </a:r>
          </a:p>
          <a:p>
            <a:pPr lvl="2"/>
            <a:r>
              <a:rPr lang="en-US" dirty="0" err="1" smtClean="0"/>
              <a:t>Gaslamp</a:t>
            </a:r>
            <a:r>
              <a:rPr lang="en-US" dirty="0" smtClean="0"/>
              <a:t> CD (2</a:t>
            </a:r>
            <a:r>
              <a:rPr lang="en-US" baseline="30000" dirty="0" smtClean="0"/>
              <a:t>nd</a:t>
            </a:r>
            <a:r>
              <a:rPr lang="en-US" dirty="0" smtClean="0"/>
              <a:t> floor)</a:t>
            </a:r>
          </a:p>
          <a:p>
            <a:pPr lvl="2"/>
            <a:endParaRPr lang="en-US" dirty="0" smtClean="0"/>
          </a:p>
          <a:p>
            <a:r>
              <a:rPr lang="en-US" dirty="0"/>
              <a:t>Meeting documents and individual contributions on mentor:</a:t>
            </a:r>
            <a:br>
              <a:rPr lang="en-US" dirty="0"/>
            </a:br>
            <a:r>
              <a:rPr lang="en-US" dirty="0">
                <a:hlinkClick r:id="rId3"/>
              </a:rPr>
              <a:t>https://mentor.ieee.org/omniran/documents</a:t>
            </a:r>
            <a:endParaRPr lang="en-US" dirty="0"/>
          </a:p>
          <a:p>
            <a:pPr lvl="1"/>
            <a:endParaRPr lang="en-US" dirty="0"/>
          </a:p>
          <a:p>
            <a:pPr lvl="1"/>
            <a:r>
              <a:rPr lang="en-US" dirty="0" smtClean="0"/>
              <a:t>Please make use of OmniRAN pptx template for your contributions:</a:t>
            </a:r>
            <a:r>
              <a:rPr lang="en-US" dirty="0"/>
              <a:t/>
            </a:r>
            <a:br>
              <a:rPr lang="en-US" dirty="0"/>
            </a:br>
            <a:r>
              <a:rPr lang="en-US" dirty="0">
                <a:hlinkClick r:id="rId4"/>
              </a:rPr>
              <a:t>https://mentor.ieee.org/omniran/dcn/14/omniran-14-0033-01-ecsg-omniran-pptx-template.potx</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OmniRAN organizational issues</a:t>
            </a:r>
          </a:p>
          <a:p>
            <a:r>
              <a:rPr lang="en-US" dirty="0" smtClean="0"/>
              <a:t>ITU-T Liaison response</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625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br>
              <a:rPr lang="en-US" dirty="0" err="1" smtClean="0"/>
            </a:br>
            <a:r>
              <a:rPr lang="en-US" dirty="0">
                <a:hlinkClick r:id="rId2"/>
              </a:rPr>
              <a:t>https://mentor.ieee.org/omniran/documents</a:t>
            </a:r>
            <a:endParaRPr lang="en-US" dirty="0"/>
          </a:p>
          <a:p>
            <a:endParaRPr lang="en-US" dirty="0"/>
          </a:p>
          <a:p>
            <a:r>
              <a:rPr lang="en-US" dirty="0"/>
              <a:t>Draft agenda: </a:t>
            </a:r>
            <a:r>
              <a:rPr lang="en-US" u="sng">
                <a:hlinkClick r:id="rId3"/>
              </a:rPr>
              <a:t>&lt;http://tinyurl.com/SDN20140715&gt;</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50</TotalTime>
  <Words>454</Words>
  <Application>Microsoft Macintosh PowerPoint</Application>
  <PresentationFormat>On-screen Show (4:3)</PresentationFormat>
  <Paragraphs>82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Template</vt:lpstr>
      <vt:lpstr>IEEE 802.1 OmniRAN TG Status and Objectives July 2014 F2F Meeting</vt:lpstr>
      <vt:lpstr>Status</vt:lpstr>
      <vt:lpstr>OmniRAN TG July 2014 F2F Session</vt:lpstr>
      <vt:lpstr>Agenda proposal for July ‘14 session</vt:lpstr>
      <vt:lpstr>July 2014 Agenda Graphics</vt:lpstr>
      <vt:lpstr>Wireless SDN BoF Tuesday, July 15th, 16:00-18:00, Room: Gaslamp CD </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165</cp:revision>
  <cp:lastPrinted>1998-02-10T13:28:06Z</cp:lastPrinted>
  <dcterms:created xsi:type="dcterms:W3CDTF">2011-12-30T17:06:23Z</dcterms:created>
  <dcterms:modified xsi:type="dcterms:W3CDTF">2014-07-14T11:51:49Z</dcterms:modified>
</cp:coreProperties>
</file>