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2" r:id="rId3"/>
    <p:sldId id="276" r:id="rId4"/>
    <p:sldId id="277" r:id="rId5"/>
    <p:sldId id="283" r:id="rId6"/>
    <p:sldId id="284" r:id="rId7"/>
    <p:sldId id="285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6" d="100"/>
          <a:sy n="106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omniran-14-0039-00-CF00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13-01-0000-omniran-toc-update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14208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  <a:latin typeface="+mj-lt"/>
                        </a:rPr>
                        <a:t>CF</a:t>
                      </a:r>
                      <a:r>
                        <a:rPr lang="en-US" sz="2000" baseline="0" dirty="0">
                          <a:solidFill>
                            <a:schemeClr val="tx2"/>
                          </a:solidFill>
                          <a:latin typeface="+mj-lt"/>
                        </a:rPr>
                        <a:t> ToC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2014-05-14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further thoughts on the ToC of 802.1CF.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OmniRAN P802.1CF</a:t>
            </a:r>
            <a:br>
              <a:rPr lang="en-US" dirty="0"/>
            </a:br>
            <a:r>
              <a:rPr lang="en-US" dirty="0"/>
              <a:t>ToC Refinements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(NSN)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6535" y="2190563"/>
            <a:ext cx="8370929" cy="12151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Network Reference Model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6535" y="3383996"/>
            <a:ext cx="8370929" cy="2565284"/>
          </a:xfrm>
          <a:prstGeom prst="roundRect">
            <a:avLst>
              <a:gd name="adj" fmla="val 891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Functional 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Example ToC of the P802.1CF specification</a:t>
            </a:r>
            <a:br>
              <a:rPr lang="en-US"/>
            </a:br>
            <a:r>
              <a:rPr lang="en-US" sz="2400"/>
              <a:t>(Nov 2013)</a:t>
            </a: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51755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Authorization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Datapath relocation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Disassociation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9812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908720"/>
            <a:ext cx="229297" cy="3872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95480" cy="1143000"/>
          </a:xfrm>
        </p:spPr>
        <p:txBody>
          <a:bodyPr/>
          <a:lstStyle/>
          <a:p>
            <a:r>
              <a:rPr lang="en-US" dirty="0"/>
              <a:t>IEEE 802 Access Network Functional Diagram </a:t>
            </a:r>
          </a:p>
        </p:txBody>
      </p: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505200" y="894592"/>
            <a:ext cx="447482" cy="538696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81600" y="1361448"/>
            <a:ext cx="130837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L2 Configuration</a:t>
            </a:r>
          </a:p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AAA 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Policy</a:t>
            </a:r>
            <a:endParaRPr lang="en-US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  <a:latin typeface="+mn-lt"/>
              </a:rPr>
              <a:t>Application</a:t>
            </a:r>
          </a:p>
        </p:txBody>
      </p: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616242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2322000" y="6174000"/>
            <a:ext cx="1575000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Access Technology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77000" y="6174000"/>
            <a:ext cx="2069999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600" b="1" i="1" dirty="0" smtClean="0">
                <a:latin typeface="+mn-lt"/>
              </a:rPr>
              <a:t>Control </a:t>
            </a:r>
            <a:r>
              <a:rPr lang="en-US" sz="1600" b="1" i="1" dirty="0">
                <a:latin typeface="+mn-lt"/>
              </a:rPr>
              <a:t>I/f</a:t>
            </a: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3357000" y="1372800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987001" y="2041625"/>
            <a:ext cx="1485099" cy="264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9609" y="2041747"/>
            <a:ext cx="3727391" cy="239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0514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377185"/>
            <a:ext cx="3727391" cy="221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764243"/>
            <a:ext cx="6564503" cy="3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870383"/>
            <a:ext cx="7910808" cy="23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417069"/>
            <a:ext cx="5630655" cy="19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133116"/>
            <a:ext cx="7910808" cy="245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156443"/>
            <a:ext cx="6564503" cy="180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525440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666100"/>
            <a:ext cx="3727391" cy="575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326302"/>
            <a:ext cx="3727391" cy="281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68116"/>
            <a:ext cx="3734294" cy="32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Discovery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64193"/>
            <a:ext cx="1710000" cy="339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343789"/>
            <a:ext cx="1710000" cy="2642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683587"/>
            <a:ext cx="1710000" cy="566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361202"/>
            <a:ext cx="1710000" cy="226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512698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418826"/>
            <a:ext cx="2202347" cy="188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0514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041747"/>
            <a:ext cx="1710000" cy="263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2843039"/>
            <a:ext cx="2202347" cy="382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277001" y="1679728"/>
            <a:ext cx="1709166" cy="38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710344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2784636"/>
            <a:ext cx="1702932" cy="1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058768"/>
            <a:ext cx="1716848" cy="27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2977033"/>
            <a:ext cx="1712742" cy="43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2887276"/>
            <a:ext cx="2206053" cy="22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2947875"/>
            <a:ext cx="2212484" cy="29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803539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3860699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192563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268074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2279616" y="1752732"/>
            <a:ext cx="1706551" cy="29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31706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08592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07723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211266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368632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445518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52779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2859022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095176"/>
            <a:ext cx="2192150" cy="3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136651"/>
            <a:ext cx="2213145" cy="3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167437"/>
            <a:ext cx="1708702" cy="7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3932435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3998808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583073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6259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538481"/>
            <a:ext cx="2215186" cy="31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456581"/>
            <a:ext cx="2221616" cy="39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4906078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4981589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01585"/>
            <a:ext cx="2204465" cy="2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63780"/>
            <a:ext cx="2210896" cy="27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420729"/>
            <a:ext cx="1719083" cy="3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497615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210181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276554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114990"/>
            <a:ext cx="1486882" cy="40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192768"/>
            <a:ext cx="1479511" cy="21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51520" y="3292569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Establishment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990587" y="3279827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 flipH="1" flipV="1">
            <a:off x="3989739" y="3350202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83308" y="3384805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251520" y="4651185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</a:t>
            </a:r>
            <a:r>
              <a:rPr lang="en-US" dirty="0" smtClean="0">
                <a:latin typeface="+mn-lt"/>
              </a:rPr>
              <a:t>Relocation</a:t>
            </a:r>
            <a:endParaRPr lang="en-US" dirty="0">
              <a:latin typeface="+mn-lt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990587" y="4638443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flipH="1" flipV="1">
            <a:off x="3989739" y="4708818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3983308" y="4743421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51520" y="5632828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Teardown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3990587" y="5620086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flipH="1" flipV="1">
            <a:off x="3989739" y="5690461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3983308" y="57250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828800"/>
            <a:ext cx="0" cy="4255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828800"/>
            <a:ext cx="1" cy="412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2" name="Rectangle 181"/>
          <p:cNvSpPr/>
          <p:nvPr/>
        </p:nvSpPr>
        <p:spPr bwMode="auto">
          <a:xfrm>
            <a:off x="3429000" y="838200"/>
            <a:ext cx="11430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5205663" y="838200"/>
            <a:ext cx="12192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84" name="Picture 183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86" y="908720"/>
            <a:ext cx="274302" cy="46326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 bwMode="auto">
          <a:xfrm>
            <a:off x="251520" y="1628800"/>
            <a:ext cx="5490610" cy="72008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 (Jan 2014)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000"/>
            <a:ext cx="5194920" cy="59403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SDN Abstraction Layer	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Access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406178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P802.1CF Draft </a:t>
            </a:r>
            <a:r>
              <a:rPr lang="en-US" sz="2800" dirty="0" err="1" smtClean="0"/>
              <a:t>ToC</a:t>
            </a:r>
            <a:r>
              <a:rPr lang="en-US" sz="2800" dirty="0"/>
              <a:t> </a:t>
            </a:r>
            <a:r>
              <a:rPr lang="en-US" sz="2800" dirty="0"/>
              <a:t>Proposal (May 2014)</a:t>
            </a:r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3736"/>
            <a:ext cx="6545071" cy="558061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Access Network Preconfiguration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/>
              <a:t>SDN Abstraction	</a:t>
            </a:r>
            <a:endParaRPr lang="en-US" i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Access</a:t>
            </a:r>
            <a:r>
              <a:rPr lang="en-US" i="1" dirty="0">
                <a:solidFill>
                  <a:srgbClr val="FF0000"/>
                </a:solidFill>
              </a:rPr>
              <a:t> and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See also </a:t>
            </a:r>
            <a:r>
              <a:rPr lang="en-US">
                <a:hlinkClick r:id="rId2"/>
              </a:rPr>
              <a:t>https://mentor.ieee.org/omniran/dcn/14/omniran-14-0013-01-0000-omniran-toc-update.pptx</a:t>
            </a:r>
            <a:endParaRPr lang="en-US"/>
          </a:p>
          <a:p>
            <a:r>
              <a:rPr lang="en-US"/>
              <a:t>Grouping of individual sections may make sense, e.g.</a:t>
            </a:r>
          </a:p>
          <a:p>
            <a:pPr lvl="1"/>
            <a:r>
              <a:rPr lang="en-US"/>
              <a:t>Datapath establishment, relocation and teardown</a:t>
            </a:r>
          </a:p>
          <a:p>
            <a:pPr lvl="1"/>
            <a:r>
              <a:rPr lang="en-US"/>
              <a:t>QoS and policy control with Authorization</a:t>
            </a:r>
          </a:p>
          <a:p>
            <a:pPr lvl="1"/>
            <a:r>
              <a:rPr lang="en-US"/>
              <a:t>Association and Disassociation</a:t>
            </a:r>
          </a:p>
          <a:p>
            <a:pPr lvl="1"/>
            <a:r>
              <a:rPr lang="en-US"/>
              <a:t>What else?</a:t>
            </a:r>
          </a:p>
          <a:p>
            <a:r>
              <a:rPr lang="en-US"/>
              <a:t>How to structure SDN Abstraction section</a:t>
            </a:r>
          </a:p>
          <a:p>
            <a:pPr lvl="1"/>
            <a:r>
              <a:rPr lang="en-US"/>
              <a:t>Is Terminal/Access and Backhaul sufficient?</a:t>
            </a:r>
          </a:p>
          <a:p>
            <a:pPr lvl="1"/>
            <a:r>
              <a:rPr lang="en-US"/>
              <a:t>Should we introduce SDN in the NRM section?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802.1CF ToC requires further refinements.</a:t>
            </a:r>
          </a:p>
          <a:p>
            <a:r>
              <a:rPr lang="en-US" dirty="0"/>
              <a:t>ToC refinements should be accompanied by contributions to the particular sections to show evidence and dependencies</a:t>
            </a:r>
          </a:p>
          <a:p>
            <a:pPr lvl="1"/>
            <a:r>
              <a:rPr lang="en-US" dirty="0"/>
              <a:t>At least a sequence of headings for the particular sections</a:t>
            </a:r>
          </a:p>
          <a:p>
            <a:r>
              <a:rPr lang="en-US" dirty="0"/>
              <a:t>ToC should be kept under discussion during the development of the specification</a:t>
            </a:r>
          </a:p>
          <a:p>
            <a:pPr lvl="1"/>
            <a:r>
              <a:rPr lang="en-US" dirty="0"/>
              <a:t>Detailed content may provide better understanding of the relationship of the material.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457</TotalTime>
  <Words>551</Words>
  <Application>Microsoft Macintosh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omniran_template</vt:lpstr>
      <vt:lpstr>PowerPoint Presentation</vt:lpstr>
      <vt:lpstr> OmniRAN P802.1CF ToC Refinements</vt:lpstr>
      <vt:lpstr> Example ToC of the P802.1CF specification (Nov 2013) </vt:lpstr>
      <vt:lpstr>IEEE 802 Access Network Functional Diagram </vt:lpstr>
      <vt:lpstr> P802.1CF Draft ToC (Jan 2014) </vt:lpstr>
      <vt:lpstr>P802.1CF Draft ToC Proposal (May 2014)</vt:lpstr>
      <vt:lpstr>Further thoughts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49</cp:revision>
  <cp:lastPrinted>1998-02-10T13:28:06Z</cp:lastPrinted>
  <dcterms:created xsi:type="dcterms:W3CDTF">2014-02-26T07:36:58Z</dcterms:created>
  <dcterms:modified xsi:type="dcterms:W3CDTF">2014-05-14T14:45:34Z</dcterms:modified>
</cp:coreProperties>
</file>