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8" r:id="rId4"/>
    <p:sldId id="279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1" autoAdjust="0"/>
    <p:restoredTop sz="99233" autoAdjust="0"/>
  </p:normalViewPr>
  <p:slideViewPr>
    <p:cSldViewPr>
      <p:cViewPr varScale="1">
        <p:scale>
          <a:sx n="101" d="100"/>
          <a:sy n="101" d="100"/>
        </p:scale>
        <p:origin x="-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94307" y="76200"/>
            <a:ext cx="2121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err="1" smtClean="0"/>
              <a:t>omniran-14</a:t>
            </a:r>
            <a:r>
              <a:rPr lang="en-US" sz="1400" b="1" dirty="0" smtClean="0"/>
              <a:t>-0028-01-ecsg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96-00-ecsg-approved-par-clean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OmniRAN EC SG</a:t>
            </a:r>
            <a:br>
              <a:rPr lang="en-US" dirty="0"/>
            </a:br>
            <a:r>
              <a:rPr lang="en-US" dirty="0"/>
              <a:t>Report and Motion to the </a:t>
            </a:r>
            <a:br>
              <a:rPr lang="en-US" dirty="0"/>
            </a:br>
            <a:r>
              <a:rPr lang="en-US" dirty="0"/>
              <a:t>Mar 2014 closing EC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OmniRAN EC SG Chair:</a:t>
            </a:r>
          </a:p>
          <a:p>
            <a:r>
              <a:rPr lang="en-US" dirty="0"/>
              <a:t>Max Riegel (NSN)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EC SG </a:t>
            </a:r>
            <a:br>
              <a:rPr lang="en-US"/>
            </a:br>
            <a:r>
              <a:rPr lang="en-US"/>
              <a:t>Status and Outlook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8780"/>
            <a:ext cx="8229600" cy="5040560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OmniRAN PAR proposal on IEEE 802.1CF Recommended Practice: ‘Network Reference Model and Functional Description of IEEE 802 Access Network’ was approved by IEEE 802 EC on November 15</a:t>
            </a:r>
            <a:r>
              <a:rPr lang="en-US" baseline="30000"/>
              <a:t>th</a:t>
            </a:r>
            <a:r>
              <a:rPr lang="en-US"/>
              <a:t>, 2013</a:t>
            </a:r>
          </a:p>
          <a:p>
            <a:pPr lvl="1"/>
            <a:r>
              <a:rPr lang="en-US">
                <a:hlinkClick r:id="rId2"/>
              </a:rPr>
              <a:t>https://mentor.ieee.org/omniran/dcn/13/omniran-13-0096-00-ecsg-approved-par-clean.pdf</a:t>
            </a:r>
            <a:endParaRPr lang="en-US"/>
          </a:p>
          <a:p>
            <a:r>
              <a:rPr lang="en-US"/>
              <a:t>The PAR is on the NesCom agenda for approval on March 26</a:t>
            </a:r>
            <a:r>
              <a:rPr lang="en-US" baseline="30000"/>
              <a:t>th</a:t>
            </a:r>
            <a:r>
              <a:rPr lang="en-US"/>
              <a:t>, 2014</a:t>
            </a:r>
          </a:p>
          <a:p>
            <a:pPr lvl="1"/>
            <a:r>
              <a:rPr lang="en-US"/>
              <a:t>IEEE 802.1CF project starts after NesCom approval</a:t>
            </a:r>
          </a:p>
          <a:p>
            <a:r>
              <a:rPr lang="en-US"/>
              <a:t>OmniRAN EC SG was extended in November 2013 until March 2014 to take care of the PAR approval by NesCom.</a:t>
            </a:r>
          </a:p>
          <a:p>
            <a:r>
              <a:rPr lang="en-US"/>
              <a:t>OmniRAN EC SG will ask for another extension in the EC closing plenary, just for the case that NesCom asks for additional input.</a:t>
            </a:r>
          </a:p>
          <a:p>
            <a:pPr lvl="1"/>
            <a:r>
              <a:rPr lang="en-US" i="1">
                <a:solidFill>
                  <a:schemeClr val="accent2"/>
                </a:solidFill>
              </a:rPr>
              <a:t>A Study Group is disbanded upon approval of the PAR by the IEEE-SA Standards Board.</a:t>
            </a:r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r>
              <a:rPr lang="en-US"/>
              <a:t>Extend OmniRAN ECSG until July 2014</a:t>
            </a:r>
          </a:p>
          <a:p>
            <a:pPr lvl="1"/>
            <a:r>
              <a:rPr lang="en-US"/>
              <a:t>EC to approve the extension of the OmniRAN EC SG until July 2014 to allow the group to respond to comments of NesCom on the proposed P802.1CF PAR.</a:t>
            </a:r>
          </a:p>
          <a:p>
            <a:pPr lvl="1"/>
            <a:endParaRPr lang="en-US"/>
          </a:p>
          <a:p>
            <a:pPr lvl="1"/>
            <a:r>
              <a:rPr lang="en-US"/>
              <a:t>Moved:</a:t>
            </a:r>
          </a:p>
          <a:p>
            <a:pPr lvl="1"/>
            <a:r>
              <a:rPr lang="en-US"/>
              <a:t>Seconded:</a:t>
            </a:r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ECSG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Provide this report and the motion to extend the OmniRAN EC SG to the closing EC meeting.</a:t>
            </a:r>
          </a:p>
          <a:p>
            <a:endParaRPr lang="en-US"/>
          </a:p>
          <a:p>
            <a:pPr lvl="1"/>
            <a:r>
              <a:rPr lang="en-US"/>
              <a:t>Moved:	Juan Carlos Zuniga</a:t>
            </a:r>
          </a:p>
          <a:p>
            <a:pPr lvl="1"/>
            <a:r>
              <a:rPr lang="en-US"/>
              <a:t>Second:	Yonggang Fang</a:t>
            </a:r>
          </a:p>
          <a:p>
            <a:pPr lvl="1"/>
            <a:r>
              <a:rPr lang="en-US"/>
              <a:t>Vote:		8 yes/0 no/0 abstain</a:t>
            </a:r>
          </a:p>
        </p:txBody>
      </p:sp>
    </p:spTree>
    <p:extLst>
      <p:ext uri="{BB962C8B-B14F-4D97-AF65-F5344CB8AC3E}">
        <p14:creationId xmlns:p14="http://schemas.microsoft.com/office/powerpoint/2010/main" val="2145093700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</TotalTime>
  <Words>224</Words>
  <Application>Microsoft Macintosh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omniran_usecase_template</vt:lpstr>
      <vt:lpstr>OmniRAN EC SG Report and Motion to the  Mar 2014 closing EC meeting</vt:lpstr>
      <vt:lpstr>OmniRAN EC SG  Status and Outlook</vt:lpstr>
      <vt:lpstr>Motion</vt:lpstr>
      <vt:lpstr>OmniRAN ECSG Motion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59</cp:revision>
  <cp:lastPrinted>1998-02-10T13:28:06Z</cp:lastPrinted>
  <dcterms:created xsi:type="dcterms:W3CDTF">2013-03-11T14:14:17Z</dcterms:created>
  <dcterms:modified xsi:type="dcterms:W3CDTF">2014-03-20T08:57:10Z</dcterms:modified>
</cp:coreProperties>
</file>