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65" r:id="rId3"/>
    <p:sldId id="283" r:id="rId4"/>
    <p:sldId id="271" r:id="rId5"/>
    <p:sldId id="303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16" autoAdjust="0"/>
    <p:restoredTop sz="99233" autoAdjust="0"/>
  </p:normalViewPr>
  <p:slideViewPr>
    <p:cSldViewPr>
      <p:cViewPr varScale="1">
        <p:scale>
          <a:sx n="108" d="100"/>
          <a:sy n="108" d="100"/>
        </p:scale>
        <p:origin x="-8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B548331C-8982-B94F-AA75-6CAFC454CC9B}" type="slidenum">
              <a:rPr lang="en-GB"/>
              <a:pPr/>
              <a:t>2</a:t>
            </a:fld>
            <a:endParaRPr lang="en-GB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335" rIns="95335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507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53656" y="8839200"/>
            <a:ext cx="7694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12118" indent="-273891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95566" indent="-219113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33792" indent="-219113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72018" indent="-219113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10244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48470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86697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724923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3F8FCE7-1C7E-1B48-98FA-73D5EB700EC9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324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6F8A5A64-6647-EB4C-8DAC-71FCF18E0649}" type="slidenum">
              <a:rPr lang="en-GB"/>
              <a:pPr/>
              <a:t>4</a:t>
            </a:fld>
            <a:endParaRPr lang="en-GB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16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56010" y="76200"/>
            <a:ext cx="2159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omniran-14-0026-01-0000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n.com/nvc" TargetMode="External"/><Relationship Id="rId4" Type="http://schemas.openxmlformats.org/officeDocument/2006/relationships/hyperlink" Target="https://nsn.webex.com/nsn/j.php?J=703027008&amp;PW=NMDQ3ZGViN2Y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4/Q-farkas-SDN-support-0314-v01.pdf" TargetMode="External"/><Relationship Id="rId4" Type="http://schemas.openxmlformats.org/officeDocument/2006/relationships/hyperlink" Target="http://www.ieee802.org/802_tutorials/2013-03/8021-IETF-tutorial-final.pdf" TargetMode="External"/><Relationship Id="rId5" Type="http://schemas.openxmlformats.org/officeDocument/2006/relationships/hyperlink" Target="https://mentor.ieee.org/omniran/dcn/14/omniran-14-0029-00-0000-sdn-based-use-cases-for-bof.pptx" TargetMode="External"/><Relationship Id="rId6" Type="http://schemas.openxmlformats.org/officeDocument/2006/relationships/hyperlink" Target="https://mentor.ieee.org/omniran/dcn/14/omniran-14-0030-00-0000-backhaul-in-omniran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25-00-0000-outcome-of-wireless-sdn-bof-meeting-of-2014-01-2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Wireless SDN BoF</a:t>
            </a:r>
            <a:br>
              <a:rPr lang="en-US" dirty="0"/>
            </a:br>
            <a:r>
              <a:rPr lang="en-US" dirty="0" smtClean="0"/>
              <a:t>March 20, 2014, Beijing, China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2014-03-20</a:t>
            </a:r>
          </a:p>
          <a:p>
            <a:r>
              <a:rPr lang="en-US" dirty="0"/>
              <a:t>Acting c</a:t>
            </a:r>
            <a:r>
              <a:rPr lang="en-US" dirty="0"/>
              <a:t>hair:</a:t>
            </a:r>
          </a:p>
          <a:p>
            <a:r>
              <a:rPr lang="en-US" dirty="0"/>
              <a:t>Max Riegel, NSN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Meeting Logistics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/>
              <a:t>Thu, 2014-03-20 08:00-10:00 Beijing, China</a:t>
            </a:r>
          </a:p>
          <a:p>
            <a:pPr lvl="1"/>
            <a:r>
              <a:rPr lang="hr-HR"/>
              <a:t>Wed, 2014-03-19 08:00 - 10:00 PM ET</a:t>
            </a:r>
          </a:p>
          <a:p>
            <a:endParaRPr lang="en-GB" dirty="0"/>
          </a:p>
          <a:p>
            <a:r>
              <a:rPr lang="en-GB" dirty="0"/>
              <a:t>Meeting Room: </a:t>
            </a:r>
            <a:r>
              <a:rPr lang="en-GB" dirty="0" err="1"/>
              <a:t>Function Room 5 </a:t>
            </a:r>
          </a:p>
          <a:p>
            <a:endParaRPr lang="en-GB" dirty="0" err="1"/>
          </a:p>
          <a:p>
            <a:r>
              <a:rPr lang="en-US"/>
              <a:t>Teleconference:</a:t>
            </a:r>
          </a:p>
          <a:p>
            <a:pPr lvl="1"/>
            <a:r>
              <a:rPr lang="en-US"/>
              <a:t>Dial-in information for all meetings:</a:t>
            </a:r>
          </a:p>
          <a:p>
            <a:pPr lvl="2"/>
            <a:r>
              <a:rPr lang="en-US"/>
              <a:t>Conference Code: 433 819 2102</a:t>
            </a:r>
          </a:p>
          <a:p>
            <a:pPr lvl="2"/>
            <a:r>
              <a:rPr lang="en-US"/>
              <a:t>Call-in number: 1-(972) 445 9673 (US) Show global numbers: </a:t>
            </a:r>
            <a:r>
              <a:rPr lang="en-US">
                <a:hlinkClick r:id="rId3"/>
              </a:rPr>
              <a:t>http://www.nsn.com/nvc</a:t>
            </a:r>
          </a:p>
          <a:p>
            <a:pPr lvl="1"/>
            <a:r>
              <a:rPr lang="en-US"/>
              <a:t>WebEx:</a:t>
            </a:r>
          </a:p>
          <a:p>
            <a:pPr lvl="2"/>
            <a:r>
              <a:rPr lang="en-US"/>
              <a:t>Meeting Number: 703 027 008, </a:t>
            </a:r>
            <a:br>
              <a:rPr lang="en-US"/>
            </a:br>
            <a:r>
              <a:rPr lang="en-US"/>
              <a:t>Meeting Password: OmniRAN</a:t>
            </a:r>
          </a:p>
          <a:p>
            <a:pPr lvl="2"/>
            <a:r>
              <a:rPr lang="en-US"/>
              <a:t>Go to </a:t>
            </a:r>
            <a:r>
              <a:rPr lang="en-US">
                <a:hlinkClick r:id="rId4"/>
              </a:rPr>
              <a:t>https://nsn.webex.com/nsn/j.php?J=703027008&amp;PW=NMDQ3ZGViN2Yx</a:t>
            </a:r>
            <a:endParaRPr lang="en-US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Guidelines for IEEE-SA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specific license rates, terms, or conditions.</a:t>
            </a:r>
          </a:p>
          <a:p>
            <a:pPr marL="630238"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300" dirty="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GB" sz="1300" dirty="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300" dirty="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0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sz="1200" b="1" dirty="0">
                <a:solidFill>
                  <a:srgbClr val="000099"/>
                </a:solidFill>
                <a:latin typeface="Arial" charset="0"/>
              </a:rPr>
            </a:br>
            <a:endParaRPr lang="en-US" sz="1200" b="1" dirty="0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200" b="1" i="1" dirty="0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200" b="1" dirty="0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endParaRPr lang="en-US" sz="1200" b="1" dirty="0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200" b="1" dirty="0">
                <a:solidFill>
                  <a:srgbClr val="000099"/>
                </a:solidFill>
                <a:latin typeface="Arial" charset="0"/>
              </a:rPr>
            </a:b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at https://development.standards.ieee.org/myproject/Public/mytools/mob/slideset.ppt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 – URLs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>
                <a:solidFill>
                  <a:srgbClr val="1F497D"/>
                </a:solidFill>
              </a:rPr>
              <a:t>Link to IEEE Disclosure of Affiliation 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3"/>
              </a:rPr>
              <a:t>http://standards.ieee.org/faqs/affiliationFAQ.html</a:t>
            </a:r>
            <a:endParaRPr lang="en-US">
              <a:solidFill>
                <a:srgbClr val="1F497D"/>
              </a:solidFill>
            </a:endParaRPr>
          </a:p>
          <a:p>
            <a:r>
              <a:rPr lang="en-US">
                <a:solidFill>
                  <a:srgbClr val="1F497D"/>
                </a:solidFill>
              </a:rPr>
              <a:t>Links to IEEE Antitrust Guidelines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4"/>
              </a:rPr>
              <a:t>http://standards.ieee.org/resources/antitrust-guidelines.pdf</a:t>
            </a:r>
            <a:endParaRPr lang="en-US">
              <a:solidFill>
                <a:srgbClr val="1F497D"/>
              </a:solidFill>
            </a:endParaRPr>
          </a:p>
          <a:p>
            <a:r>
              <a:rPr lang="en-US">
                <a:solidFill>
                  <a:srgbClr val="1F497D"/>
                </a:solidFill>
              </a:rPr>
              <a:t>Link to IEEE Code of Ethics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5"/>
              </a:rPr>
              <a:t>http://www.ieee.org/web/membership/ethics/code_ethics.html</a:t>
            </a:r>
            <a:r>
              <a:rPr lang="en-US">
                <a:solidFill>
                  <a:srgbClr val="1F497D"/>
                </a:solidFill>
              </a:rPr>
              <a:t> </a:t>
            </a:r>
          </a:p>
          <a:p>
            <a:r>
              <a:rPr lang="en-US">
                <a:solidFill>
                  <a:srgbClr val="1F497D"/>
                </a:solidFill>
              </a:rPr>
              <a:t>Link to IEEE Patent Policy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6"/>
              </a:rPr>
              <a:t>http://standards.ieee.org/board/pat/pat-slideset.ppt</a:t>
            </a:r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Call the meeting to order</a:t>
            </a:r>
          </a:p>
          <a:p>
            <a:r>
              <a:rPr lang="en-US" dirty="0"/>
              <a:t>Recording secretary</a:t>
            </a:r>
            <a:endParaRPr lang="en-US" dirty="0" smtClean="0"/>
          </a:p>
          <a:p>
            <a:r>
              <a:rPr lang="en-US" dirty="0"/>
              <a:t>Agenda bashing</a:t>
            </a:r>
          </a:p>
          <a:p>
            <a:r>
              <a:rPr lang="en-US" dirty="0" smtClean="0"/>
              <a:t>Outcome of the Wireless BoF in Jan 2014 (Roger Marks)</a:t>
            </a:r>
          </a:p>
          <a:p>
            <a:pPr lvl="1"/>
            <a:r>
              <a:rPr lang="en-US" dirty="0">
                <a:hlinkClick r:id="rId2"/>
              </a:rPr>
              <a:t>https://mentor.ieee.org/omniran/dcn/14/omniran-14-0025-00-0000-outcome-of-wireless-sdn-bof-meeting-of-2014-01-23.pdf</a:t>
            </a:r>
            <a:endParaRPr lang="en-US" dirty="0"/>
          </a:p>
          <a:p>
            <a:r>
              <a:rPr lang="en-US"/>
              <a:t>Software Defined Networking Supported by IEEE 802.1Q (</a:t>
            </a:r>
            <a:r>
              <a:rPr lang="en-US" dirty="0"/>
              <a:t>Janos Farkas)</a:t>
            </a:r>
          </a:p>
          <a:p>
            <a:pPr lvl="1"/>
            <a:r>
              <a:rPr lang="en-US" u="sng">
                <a:hlinkClick r:id="rId3"/>
              </a:rPr>
              <a:t>http://www.ieee802.org/1/files/public/docs2014/Q-farkas-SDN-support-0314-v01.pdf</a:t>
            </a:r>
            <a:endParaRPr lang="en-US"/>
          </a:p>
          <a:p>
            <a:pPr lvl="1"/>
            <a:r>
              <a:rPr lang="en-US" u="sng">
                <a:hlinkClick r:id="rId4"/>
              </a:rPr>
              <a:t>http://www.ieee802.org/802_tutorials/2013-03/8021-IETF-tutorial-final.pdf</a:t>
            </a:r>
            <a:endParaRPr lang="en-US">
              <a:hlinkClick r:id="rId4"/>
            </a:endParaRPr>
          </a:p>
          <a:p>
            <a:r>
              <a:rPr lang="en-US" dirty="0" smtClean="0"/>
              <a:t>SDN Model refinements (Juan Carlos Zuniga)</a:t>
            </a:r>
          </a:p>
          <a:p>
            <a:pPr lvl="1"/>
            <a:r>
              <a:rPr lang="en-US" dirty="0">
                <a:hlinkClick r:id="rId5"/>
              </a:rPr>
              <a:t>https://mentor.ieee.org/omniran/dcn/14/omniran-14-0029-00-0000-sdn-based-use-cases-for-bof.pptx</a:t>
            </a:r>
            <a:endParaRPr lang="en-US" dirty="0"/>
          </a:p>
          <a:p>
            <a:r>
              <a:rPr lang="en-US" dirty="0"/>
              <a:t>Backhaul representation in OmniRAN SDN model (Max Riegel)</a:t>
            </a:r>
          </a:p>
          <a:p>
            <a:pPr lvl="1"/>
            <a:r>
              <a:rPr lang="en-US" dirty="0">
                <a:hlinkClick r:id="rId6"/>
              </a:rPr>
              <a:t>https://mentor.ieee.org/omniran/dcn/14/omniran-14-0030-00-0000-backhaul-in-omniran.pptx</a:t>
            </a:r>
            <a:endParaRPr lang="en-US" dirty="0"/>
          </a:p>
          <a:p>
            <a:r>
              <a:rPr lang="en-US" dirty="0" smtClean="0"/>
              <a:t>AOB</a:t>
            </a:r>
          </a:p>
          <a:p>
            <a:r>
              <a:rPr lang="en-US" dirty="0"/>
              <a:t>Adjourn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59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224</TotalTime>
  <Words>649</Words>
  <Application>Microsoft Macintosh PowerPoint</Application>
  <PresentationFormat>On-screen Show (4:3)</PresentationFormat>
  <Paragraphs>64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Wireless SDN BoF March 20, 2014, Beijing, China</vt:lpstr>
      <vt:lpstr>Meeting Logistics</vt:lpstr>
      <vt:lpstr>Guidelines for IEEE-SA Meetings</vt:lpstr>
      <vt:lpstr>Resources – URLs</vt:lpstr>
      <vt:lpstr>Agenda proposal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Max Riegel</dc:creator>
  <cp:keywords>ecsg</cp:keywords>
  <cp:lastModifiedBy>Max Riegel</cp:lastModifiedBy>
  <cp:revision>246</cp:revision>
  <cp:lastPrinted>1998-02-10T13:28:06Z</cp:lastPrinted>
  <dcterms:created xsi:type="dcterms:W3CDTF">2011-12-30T17:06:23Z</dcterms:created>
  <dcterms:modified xsi:type="dcterms:W3CDTF">2014-03-19T17:33:54Z</dcterms:modified>
</cp:coreProperties>
</file>