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71" r:id="rId3"/>
    <p:sldId id="276" r:id="rId4"/>
    <p:sldId id="275" r:id="rId5"/>
    <p:sldId id="26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16" d="100"/>
          <a:sy n="116" d="100"/>
        </p:scale>
        <p:origin x="-4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omniran-14</a:t>
            </a:r>
            <a:r>
              <a:rPr lang="en-US" sz="1400" b="1" dirty="0" smtClean="0"/>
              <a:t>-0020-00-ecsg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96-00-ecsg-approved-par-clean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mailto:ecsg-802-omniran@listserv.ieee.org" TargetMode="External"/><Relationship Id="rId5" Type="http://schemas.openxmlformats.org/officeDocument/2006/relationships/hyperlink" Target="http://grouper.ieee.org/groups/802/OmniRANsg/emai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OmniRAN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March 2014 Opening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</a:t>
            </a:r>
          </a:p>
          <a:p>
            <a:r>
              <a:rPr lang="en-US" dirty="0"/>
              <a:t>Max Riegel (NSN)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4126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OmniRAN PAR proposal on IEEE 802.1CF Recommended Practice: ‘Network Reference Model and Functional Description of IEEE 802 Access Network’ was approved by IEEE 802 EC on November 15</a:t>
            </a:r>
            <a:r>
              <a:rPr lang="en-US" baseline="30000"/>
              <a:t>th</a:t>
            </a:r>
            <a:r>
              <a:rPr lang="en-US"/>
              <a:t>, 2013</a:t>
            </a:r>
          </a:p>
          <a:p>
            <a:pPr lvl="1"/>
            <a:r>
              <a:rPr lang="en-US">
                <a:hlinkClick r:id="rId2"/>
              </a:rPr>
              <a:t>https://mentor.ieee.org/omniran/dcn/13/omniran-13-0096-00-ecsg-approved-par-clean.pdf</a:t>
            </a:r>
            <a:endParaRPr lang="en-US"/>
          </a:p>
          <a:p>
            <a:r>
              <a:rPr lang="en-US"/>
              <a:t>The PAR is on the NesCom agenda for approval on March 26</a:t>
            </a:r>
            <a:r>
              <a:rPr lang="en-US" baseline="30000"/>
              <a:t>th</a:t>
            </a:r>
            <a:r>
              <a:rPr lang="en-US"/>
              <a:t>, 2014</a:t>
            </a:r>
          </a:p>
          <a:p>
            <a:pPr lvl="1"/>
            <a:r>
              <a:rPr lang="en-US"/>
              <a:t>IEEE 802.1CF project starts after NesCom approval</a:t>
            </a:r>
          </a:p>
          <a:p>
            <a:r>
              <a:rPr lang="en-US"/>
              <a:t>OmniRAN EC SG was extended in November 2013 until March 2014 to take care of the PAR approval by NesCom.</a:t>
            </a:r>
          </a:p>
          <a:p>
            <a:r>
              <a:rPr lang="en-US"/>
              <a:t>OmniRAN EC SG will ask for another extension in the EC closing plenary, just for the case that NesCom asks for additional input.</a:t>
            </a:r>
          </a:p>
          <a:p>
            <a:pPr lvl="1"/>
            <a:r>
              <a:rPr lang="en-US"/>
              <a:t>BTW: A Study Group is disbanded upon approval of the PAR by the IEEE-SA Standards Board.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March 2014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Approval of minutes</a:t>
            </a:r>
          </a:p>
          <a:p>
            <a:r>
              <a:rPr lang="en-US" dirty="0" smtClean="0"/>
              <a:t>Reports</a:t>
            </a:r>
          </a:p>
          <a:p>
            <a:r>
              <a:rPr lang="en-US" dirty="0" smtClean="0"/>
              <a:t>Example contributions to the intended specification</a:t>
            </a:r>
          </a:p>
          <a:p>
            <a:r>
              <a:rPr lang="en-US" dirty="0" smtClean="0"/>
              <a:t>Outline of the intended specification</a:t>
            </a:r>
          </a:p>
          <a:p>
            <a:r>
              <a:rPr lang="en-US" dirty="0" smtClean="0"/>
              <a:t>Organization of the work</a:t>
            </a:r>
          </a:p>
          <a:p>
            <a:pPr lvl="1"/>
            <a:r>
              <a:rPr lang="en-US" dirty="0" smtClean="0"/>
              <a:t>Cooperation with the other IEEE 802 WGs</a:t>
            </a:r>
          </a:p>
          <a:p>
            <a:r>
              <a:rPr lang="en-US" dirty="0" smtClean="0"/>
              <a:t>Operation within IEEE 802.1</a:t>
            </a:r>
          </a:p>
          <a:p>
            <a:r>
              <a:rPr lang="en-US" dirty="0" smtClean="0"/>
              <a:t>Location of May 2014 session</a:t>
            </a:r>
          </a:p>
          <a:p>
            <a:r>
              <a:rPr lang="en-US" dirty="0" smtClean="0"/>
              <a:t>Conference calls until May 2014 session</a:t>
            </a:r>
          </a:p>
          <a:p>
            <a:r>
              <a:rPr lang="en-US" dirty="0" smtClean="0"/>
              <a:t>Motion to extend the ECSG until July 2014</a:t>
            </a:r>
          </a:p>
          <a:p>
            <a:r>
              <a:rPr lang="en-US" dirty="0" smtClean="0"/>
              <a:t>Liaison report to IEEE 802 WGs</a:t>
            </a:r>
          </a:p>
          <a:p>
            <a:r>
              <a:rPr lang="en-US" dirty="0" smtClean="0"/>
              <a:t>AOB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 2014 Agenda Graphics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112861"/>
              </p:ext>
            </p:extLst>
          </p:nvPr>
        </p:nvGraphicFramePr>
        <p:xfrm>
          <a:off x="381001" y="1219200"/>
          <a:ext cx="8305800" cy="5076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645"/>
                <a:gridCol w="1531031"/>
                <a:gridCol w="1531031"/>
                <a:gridCol w="1531031"/>
                <a:gridCol w="1531031"/>
                <a:gridCol w="1531031"/>
              </a:tblGrid>
              <a:tr h="22859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Mon 3/17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Tue 3/18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Wed 3/19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Thu 3/20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Fri 3/21</a:t>
                      </a:r>
                      <a:endParaRPr lang="en-US" sz="18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4876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08:00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10:00</a:t>
                      </a:r>
                      <a:endParaRPr lang="en-US" sz="1600" dirty="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EC Opening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802.11 ARC</a:t>
                      </a:r>
                    </a:p>
                  </a:txBody>
                  <a:tcPr marL="36000" marR="36000" marT="36000" marB="36000">
                    <a:solidFill>
                      <a:srgbClr val="C4BD9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/>
                        <a:t>Wireless SDN BoF</a:t>
                      </a:r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487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OmniRAN</a:t>
                      </a:r>
                      <a:r>
                        <a:rPr lang="en-US" sz="1200" baseline="0" dirty="0"/>
                        <a:t> Opening Meeting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032"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243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10:30</a:t>
                      </a:r>
                      <a:br>
                        <a:rPr lang="en-US" sz="1600" dirty="0" smtClean="0"/>
                      </a:br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12:30</a:t>
                      </a:r>
                      <a:endParaRPr lang="en-US" sz="16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 indent="-8255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2550" indent="-82550">
                        <a:buFont typeface="Arial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802.11/802.15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Mid-week Plenaries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None/>
                      </a:pPr>
                      <a:r>
                        <a:rPr lang="en-US" sz="1200" dirty="0"/>
                        <a:t>OmniRAN Closing Meeting</a:t>
                      </a:r>
                    </a:p>
                  </a:txBody>
                  <a:tcPr marL="36000" marR="36000" marT="36000" marB="3600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 smtClean="0"/>
                        <a:t>802.1</a:t>
                      </a:r>
                      <a:r>
                        <a:rPr lang="en-US" sz="1200" baseline="0" dirty="0" smtClean="0"/>
                        <a:t> Opening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465">
                <a:tc rowSpan="3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0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EC Closing</a:t>
                      </a:r>
                      <a:r>
                        <a:rPr lang="en-US" sz="1200" baseline="0" dirty="0" smtClean="0"/>
                        <a:t>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361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13:30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15:30</a:t>
                      </a:r>
                      <a:endParaRPr lang="en-US" sz="1600" dirty="0"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 marL="36000" marR="36000" marT="36000" marB="36000"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802.1 Closing Plenary</a:t>
                      </a:r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6032">
                <a:tc>
                  <a:txBody>
                    <a:bodyPr/>
                    <a:lstStyle/>
                    <a:p>
                      <a:pPr algn="ctr"/>
                      <a:endParaRPr lang="en-US" sz="4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361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16:00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18:00</a:t>
                      </a:r>
                      <a:endParaRPr lang="en-US" sz="1600" dirty="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36000" marB="3600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5725" indent="-85725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 marL="36000" marR="36000" marT="36000" marB="36000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77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Website:</a:t>
            </a:r>
            <a:br>
              <a:rPr lang="en-US"/>
            </a:br>
            <a:r>
              <a:rPr lang="en-US">
                <a:hlinkClick r:id="rId2"/>
              </a:rPr>
              <a:t>http://www.ieee802.org/OmniRANsg/</a:t>
            </a:r>
            <a:endParaRPr lang="en-US"/>
          </a:p>
          <a:p>
            <a:r>
              <a:rPr lang="en-US"/>
              <a:t>Document Archive on mentor: </a:t>
            </a:r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Email reflector: </a:t>
            </a:r>
            <a:br>
              <a:rPr lang="en-US"/>
            </a:br>
            <a:r>
              <a:rPr lang="en-US">
                <a:hlinkClick r:id="rId4"/>
              </a:rPr>
              <a:t>ecsg-802-omniran@listserv.ieee.org</a:t>
            </a:r>
            <a:endParaRPr lang="en-US"/>
          </a:p>
          <a:p>
            <a:r>
              <a:rPr lang="en-US"/>
              <a:t>Email archive: </a:t>
            </a:r>
            <a:r>
              <a:rPr lang="en-US">
                <a:hlinkClick r:id="rId5"/>
              </a:rPr>
              <a:t>http://grouper.ieee.org/groups/802/OmniRANsg/email/</a:t>
            </a:r>
            <a:endParaRPr lang="en-US"/>
          </a:p>
          <a:p>
            <a:r>
              <a:rPr lang="en-US"/>
              <a:t>Attendance:</a:t>
            </a:r>
            <a:br>
              <a:rPr lang="en-US"/>
            </a:br>
            <a:r>
              <a:rPr lang="en-US"/>
              <a:t>Paper list (normative) + IMAT</a:t>
            </a:r>
          </a:p>
          <a:p>
            <a:pPr lvl="1"/>
            <a:r>
              <a:rPr lang="en-US"/>
              <a:t>IMAT mandatory for participants seeking attendence credits</a:t>
            </a:r>
          </a:p>
          <a:p>
            <a:pPr lvl="1"/>
            <a:r>
              <a:rPr lang="en-US"/>
              <a:t>Reciprocal rights for most WGs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296</Words>
  <Application>Microsoft Macintosh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OmniRAN EC SG March 2014 Opening Report</vt:lpstr>
      <vt:lpstr>OmniRAN EC SG  Status and Objectives</vt:lpstr>
      <vt:lpstr>Agenda for March 2014 Session</vt:lpstr>
      <vt:lpstr>Mar 2014 Agenda Graphics</vt:lpstr>
      <vt:lpstr>OmniRAN ECSG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39</cp:revision>
  <cp:lastPrinted>1998-02-10T13:28:06Z</cp:lastPrinted>
  <dcterms:created xsi:type="dcterms:W3CDTF">2013-03-11T14:14:17Z</dcterms:created>
  <dcterms:modified xsi:type="dcterms:W3CDTF">2014-03-15T15:32:42Z</dcterms:modified>
</cp:coreProperties>
</file>