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265" r:id="rId3"/>
    <p:sldId id="289" r:id="rId4"/>
    <p:sldId id="283" r:id="rId5"/>
    <p:sldId id="271" r:id="rId6"/>
    <p:sldId id="272" r:id="rId7"/>
    <p:sldId id="273" r:id="rId8"/>
    <p:sldId id="288" r:id="rId9"/>
    <p:sldId id="291" r:id="rId10"/>
    <p:sldId id="2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728" autoAdjust="0"/>
    <p:restoredTop sz="99233" autoAdjust="0"/>
  </p:normalViewPr>
  <p:slideViewPr>
    <p:cSldViewPr>
      <p:cViewPr varScale="1">
        <p:scale>
          <a:sx n="77" d="100"/>
          <a:sy n="77" d="100"/>
        </p:scale>
        <p:origin x="-4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31314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 xmlns:p14="http://schemas.microsoft.com/office/powerpoint/2010/main" val="29643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 xmlns:p14="http://schemas.microsoft.com/office/powerpoint/2010/main" val="276916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 xmlns:p14="http://schemas.microsoft.com/office/powerpoint/2010/main" val="255191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omniran-13-0088-00-ecsg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November 2013</a:t>
            </a:r>
            <a:r>
              <a:rPr lang="en-US" dirty="0"/>
              <a:t>, </a:t>
            </a: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2013-10-11</a:t>
            </a:r>
            <a:r>
              <a:rPr lang="en-US" dirty="0"/>
              <a:t/>
            </a:r>
            <a:br>
              <a:rPr lang="en-US" dirty="0"/>
            </a:br>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a:t>
            </a:r>
            <a:r>
              <a:rPr lang="en-US" dirty="0" smtClean="0"/>
              <a:t> </a:t>
            </a:r>
            <a:r>
              <a:rPr lang="en-US" dirty="0" smtClean="0"/>
              <a:t>2013 OmniRAN F2F Schedule</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1906553368"/>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 xmlns:p14="http://schemas.microsoft.com/office/powerpoint/2010/main" val="168877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Nov</a:t>
            </a:r>
            <a:r>
              <a:rPr lang="en-GB" dirty="0" smtClean="0"/>
              <a:t> 12</a:t>
            </a:r>
            <a:r>
              <a:rPr lang="en-GB" baseline="30000" dirty="0" smtClean="0"/>
              <a:t>th</a:t>
            </a:r>
            <a:r>
              <a:rPr lang="en-GB" dirty="0"/>
              <a:t>, </a:t>
            </a:r>
            <a:r>
              <a:rPr lang="en-GB" dirty="0" smtClean="0"/>
              <a:t>		</a:t>
            </a:r>
            <a:r>
              <a:rPr lang="en-GB" dirty="0" smtClean="0"/>
              <a:t>13</a:t>
            </a:r>
            <a:r>
              <a:rPr lang="en-GB" dirty="0" smtClean="0"/>
              <a:t>:30 </a:t>
            </a:r>
            <a:r>
              <a:rPr lang="en-GB" dirty="0"/>
              <a:t>– </a:t>
            </a:r>
            <a:r>
              <a:rPr lang="en-GB" dirty="0" smtClean="0"/>
              <a:t>15</a:t>
            </a:r>
            <a:r>
              <a:rPr lang="en-GB" dirty="0" smtClean="0"/>
              <a:t>:30</a:t>
            </a:r>
            <a:endParaRPr lang="en-GB" dirty="0"/>
          </a:p>
          <a:p>
            <a:r>
              <a:rPr lang="en-GB" dirty="0"/>
              <a:t>Wednesday, </a:t>
            </a:r>
            <a:r>
              <a:rPr lang="en-GB" dirty="0" smtClean="0"/>
              <a:t>Nov 13</a:t>
            </a:r>
            <a:r>
              <a:rPr lang="en-GB" baseline="30000" dirty="0" smtClean="0"/>
              <a:t>th</a:t>
            </a:r>
            <a:r>
              <a:rPr lang="en-GB" dirty="0"/>
              <a:t>, </a:t>
            </a:r>
            <a:r>
              <a:rPr lang="en-GB" dirty="0" smtClean="0"/>
              <a:t>	</a:t>
            </a:r>
            <a:r>
              <a:rPr lang="en-GB" dirty="0" smtClean="0"/>
              <a:t>	08:00 </a:t>
            </a:r>
            <a:r>
              <a:rPr lang="en-GB" dirty="0"/>
              <a:t>– </a:t>
            </a:r>
            <a:r>
              <a:rPr lang="en-GB" dirty="0" smtClean="0"/>
              <a:t>10:00</a:t>
            </a:r>
          </a:p>
          <a:p>
            <a:r>
              <a:rPr lang="en-GB" dirty="0" smtClean="0"/>
              <a:t>Wednesday</a:t>
            </a:r>
            <a:r>
              <a:rPr lang="en-GB" dirty="0" smtClean="0"/>
              <a:t>, </a:t>
            </a:r>
            <a:r>
              <a:rPr lang="en-GB" dirty="0" smtClean="0"/>
              <a:t>Nov 13</a:t>
            </a:r>
            <a:r>
              <a:rPr lang="en-GB" baseline="30000" dirty="0" smtClean="0"/>
              <a:t>th</a:t>
            </a:r>
            <a:r>
              <a:rPr lang="en-GB" dirty="0" smtClean="0"/>
              <a:t>, 		13:30 – 15:30</a:t>
            </a:r>
          </a:p>
          <a:p>
            <a:r>
              <a:rPr lang="en-GB" dirty="0" smtClean="0"/>
              <a:t>Thursday, </a:t>
            </a:r>
            <a:r>
              <a:rPr lang="en-GB" dirty="0" smtClean="0"/>
              <a:t>Nov 14</a:t>
            </a:r>
            <a:r>
              <a:rPr lang="en-GB" baseline="30000" dirty="0" smtClean="0"/>
              <a:t>th</a:t>
            </a:r>
            <a:r>
              <a:rPr lang="en-GB" dirty="0" smtClean="0"/>
              <a:t>, 		08:00 – 10:00</a:t>
            </a:r>
          </a:p>
          <a:p>
            <a:endParaRPr lang="en-GB" dirty="0" smtClean="0"/>
          </a:p>
          <a:p>
            <a:endParaRPr lang="en-GB" dirty="0"/>
          </a:p>
          <a:p>
            <a:pPr marL="0" indent="0">
              <a:buNone/>
            </a:pPr>
            <a:r>
              <a:rPr lang="en-GB" dirty="0"/>
              <a:t>Meeting Room:</a:t>
            </a:r>
          </a:p>
          <a:p>
            <a:r>
              <a:rPr lang="en-GB" dirty="0" smtClean="0"/>
              <a:t>Cockrell</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a:t>
            </a:r>
            <a:r>
              <a:rPr lang="en-US" dirty="0" smtClean="0"/>
              <a:t>for </a:t>
            </a:r>
            <a:r>
              <a:rPr lang="en-US" dirty="0" smtClean="0"/>
              <a:t>Nov</a:t>
            </a:r>
            <a:r>
              <a:rPr lang="en-US" dirty="0" smtClean="0"/>
              <a:t> </a:t>
            </a:r>
            <a:r>
              <a:rPr lang="en-US" dirty="0" smtClean="0"/>
              <a:t>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a:t>
            </a:r>
            <a:r>
              <a:rPr lang="en-US" sz="2400" dirty="0" smtClean="0"/>
              <a:t>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a:t>
            </a:r>
            <a:r>
              <a:rPr lang="en-US" dirty="0" smtClean="0"/>
              <a:t>Nov</a:t>
            </a:r>
            <a:r>
              <a:rPr lang="en-US" dirty="0" smtClean="0"/>
              <a:t> </a:t>
            </a:r>
            <a:r>
              <a:rPr lang="en-US" dirty="0" smtClean="0"/>
              <a:t>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a:t>
            </a:r>
            <a:r>
              <a:rPr lang="en-US" sz="2400" dirty="0" smtClean="0"/>
              <a:t>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782</Words>
  <Application>Microsoft Office PowerPoint</Application>
  <PresentationFormat>On-screen Show (4:3)</PresentationFormat>
  <Paragraphs>122</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Template</vt:lpstr>
      <vt:lpstr>OmniRAN EC SG  Agenda and Meeting Slides November 2013, Dallas, TX</vt:lpstr>
      <vt:lpstr>Meetings</vt:lpstr>
      <vt:lpstr>Agenda Proposal for Nov 2013 F2F</vt:lpstr>
      <vt:lpstr>Guidelines for IEEE-SA Meetings</vt:lpstr>
      <vt:lpstr>Resources – URLs</vt:lpstr>
      <vt:lpstr>Meeting Etiquette</vt:lpstr>
      <vt:lpstr>LMSC Operations Manual</vt:lpstr>
      <vt:lpstr>OmniRAN ECSG Resources</vt:lpstr>
      <vt:lpstr>Agenda for Nov 2013 F2F</vt:lpstr>
      <vt:lpstr>Nov 2013 OmniRAN F2F Schedule</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226</cp:revision>
  <cp:lastPrinted>1998-02-10T13:28:06Z</cp:lastPrinted>
  <dcterms:created xsi:type="dcterms:W3CDTF">2011-12-30T17:06:23Z</dcterms:created>
  <dcterms:modified xsi:type="dcterms:W3CDTF">2013-10-11T09:57:05Z</dcterms:modified>
</cp:coreProperties>
</file>