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265" r:id="rId3"/>
    <p:sldId id="283" r:id="rId4"/>
    <p:sldId id="271" r:id="rId5"/>
    <p:sldId id="272" r:id="rId6"/>
    <p:sldId id="273" r:id="rId7"/>
    <p:sldId id="300" r:id="rId8"/>
    <p:sldId id="266" r:id="rId9"/>
    <p:sldId id="284" r:id="rId10"/>
    <p:sldId id="28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34" d="100"/>
          <a:sy n="134" d="100"/>
        </p:scale>
        <p:origin x="-3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omniran-13-0084-00-ecsg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82-00-0000-draft-omniran-par-and-5c-comments.docx" TargetMode="External"/><Relationship Id="rId2" Type="http://schemas.openxmlformats.org/officeDocument/2006/relationships/hyperlink" Target="https://mentor.ieee.org/omniran/dcn/13/omniran-13-0078-02-0000-par-and-5c-text-commenting-summary.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83-00-0000-omniran-par-and-5c-comments.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1851753&amp;PW=NNTVjZGFhMWM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October </a:t>
            </a:r>
            <a:r>
              <a:rPr lang="en-US" dirty="0" smtClean="0"/>
              <a:t>10</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2013-10-10</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smtClean="0"/>
              <a:t>Approval of agenda</a:t>
            </a:r>
          </a:p>
          <a:p>
            <a:pPr lvl="1"/>
            <a:r>
              <a:rPr lang="en-US" dirty="0" smtClean="0"/>
              <a:t>..</a:t>
            </a:r>
          </a:p>
          <a:p>
            <a:pPr lvl="0"/>
            <a:r>
              <a:rPr lang="en-US" dirty="0" smtClean="0"/>
              <a:t>Approval of minutes</a:t>
            </a:r>
          </a:p>
          <a:p>
            <a:pPr lvl="1"/>
            <a:r>
              <a:rPr lang="en-US" dirty="0" smtClean="0"/>
              <a:t>October</a:t>
            </a:r>
            <a:r>
              <a:rPr lang="en-US" dirty="0" smtClean="0"/>
              <a:t> </a:t>
            </a:r>
            <a:r>
              <a:rPr lang="en-US" dirty="0" smtClean="0"/>
              <a:t>4</a:t>
            </a:r>
            <a:r>
              <a:rPr lang="en-US" baseline="30000" dirty="0" smtClean="0"/>
              <a:t>th</a:t>
            </a:r>
            <a:r>
              <a:rPr lang="en-US" dirty="0" smtClean="0"/>
              <a:t> </a:t>
            </a:r>
            <a:r>
              <a:rPr lang="en-US" dirty="0" smtClean="0"/>
              <a:t>conference call</a:t>
            </a:r>
          </a:p>
          <a:p>
            <a:pPr lvl="2"/>
            <a:r>
              <a:rPr lang="en-US" dirty="0" smtClean="0"/>
              <a:t>..</a:t>
            </a:r>
            <a:endParaRPr lang="en-US" dirty="0" smtClean="0"/>
          </a:p>
          <a:p>
            <a:r>
              <a:rPr lang="en-US" dirty="0" smtClean="0"/>
              <a:t>Reports </a:t>
            </a:r>
          </a:p>
          <a:p>
            <a:pPr lvl="1"/>
            <a:r>
              <a:rPr lang="en-US" dirty="0" smtClean="0"/>
              <a:t>..</a:t>
            </a:r>
            <a:endParaRPr lang="en-US" dirty="0" smtClean="0"/>
          </a:p>
          <a:p>
            <a:r>
              <a:rPr lang="en-US" dirty="0" smtClean="0"/>
              <a:t>PAR &amp; 5C text </a:t>
            </a:r>
            <a:r>
              <a:rPr lang="en-US" dirty="0" smtClean="0"/>
              <a:t>review</a:t>
            </a:r>
          </a:p>
          <a:p>
            <a:pPr lvl="1"/>
            <a:r>
              <a:rPr lang="en-US" dirty="0" smtClean="0"/>
              <a:t>Text approved by last meeting for final comments</a:t>
            </a:r>
            <a:endParaRPr lang="en-US" dirty="0" smtClean="0"/>
          </a:p>
          <a:p>
            <a:pPr lvl="2"/>
            <a:r>
              <a:rPr lang="en-US" dirty="0" smtClean="0">
                <a:hlinkClick r:id="rId2"/>
              </a:rPr>
              <a:t>https://</a:t>
            </a:r>
            <a:r>
              <a:rPr lang="en-US" dirty="0" smtClean="0">
                <a:hlinkClick r:id="rId2"/>
              </a:rPr>
              <a:t>mentor.ieee.org/omniran/dcn/13/omniran-13-0078-02-0000-par-and-5c-text-commenting-summary.docx</a:t>
            </a:r>
            <a:r>
              <a:rPr lang="en-US" dirty="0" smtClean="0"/>
              <a:t> </a:t>
            </a:r>
          </a:p>
          <a:p>
            <a:pPr lvl="1"/>
            <a:r>
              <a:rPr lang="en-US" dirty="0" smtClean="0"/>
              <a:t>Submitted comments:</a:t>
            </a:r>
          </a:p>
          <a:p>
            <a:pPr lvl="2"/>
            <a:r>
              <a:rPr lang="en-US" dirty="0" smtClean="0">
                <a:hlinkClick r:id="rId3"/>
              </a:rPr>
              <a:t>https://</a:t>
            </a:r>
            <a:r>
              <a:rPr lang="en-US" dirty="0" smtClean="0">
                <a:hlinkClick r:id="rId3"/>
              </a:rPr>
              <a:t>mentor.ieee.org/omniran/dcn/13/omniran-13-0082-00-0000-draft-omniran-par-and-5c-comments.docx</a:t>
            </a:r>
            <a:endParaRPr lang="en-US" dirty="0" smtClean="0"/>
          </a:p>
          <a:p>
            <a:pPr lvl="2"/>
            <a:r>
              <a:rPr lang="en-US" dirty="0" smtClean="0">
                <a:hlinkClick r:id="rId4"/>
              </a:rPr>
              <a:t>https://</a:t>
            </a:r>
            <a:r>
              <a:rPr lang="en-US" dirty="0" smtClean="0">
                <a:hlinkClick r:id="rId4"/>
              </a:rPr>
              <a:t>mentor.ieee.org/omniran/dcn/13/omniran-13-0083-00-0000-omniran-par-and-5c-comments.docx</a:t>
            </a:r>
            <a:endParaRPr lang="en-US" dirty="0" smtClean="0"/>
          </a:p>
          <a:p>
            <a:pPr lvl="1"/>
            <a:r>
              <a:rPr lang="en-US" dirty="0" smtClean="0"/>
              <a:t>Conclusion</a:t>
            </a:r>
          </a:p>
          <a:p>
            <a:pPr lvl="2"/>
            <a:r>
              <a:rPr lang="en-US" dirty="0" smtClean="0"/>
              <a:t>…</a:t>
            </a:r>
            <a:endParaRPr lang="en-US" dirty="0" smtClean="0"/>
          </a:p>
          <a:p>
            <a:r>
              <a:rPr lang="en-US" dirty="0" smtClean="0"/>
              <a:t>Approval </a:t>
            </a:r>
            <a:r>
              <a:rPr lang="en-US" dirty="0" smtClean="0"/>
              <a:t>of PAR &amp; 5C text</a:t>
            </a:r>
          </a:p>
          <a:p>
            <a:pPr lvl="1"/>
            <a:r>
              <a:rPr lang="en-US" dirty="0" smtClean="0"/>
              <a:t>..</a:t>
            </a:r>
          </a:p>
          <a:p>
            <a:r>
              <a:rPr lang="en-US" dirty="0" smtClean="0"/>
              <a:t>AOB</a:t>
            </a:r>
            <a:endParaRPr lang="en-US" dirty="0" smtClean="0"/>
          </a:p>
          <a:p>
            <a:r>
              <a:rPr lang="en-US" dirty="0" smtClean="0"/>
              <a:t>Adjourn</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smtClean="0"/>
              <a:t>, </a:t>
            </a:r>
            <a:r>
              <a:rPr lang="en-GB" dirty="0" smtClean="0"/>
              <a:t>October </a:t>
            </a:r>
            <a:r>
              <a:rPr lang="en-GB" dirty="0" smtClean="0"/>
              <a:t>10</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a:t>
            </a:r>
            <a:r>
              <a:rPr lang="en-US" dirty="0" smtClean="0"/>
              <a:t>701 851 753</a:t>
            </a:r>
            <a:endParaRPr lang="en-US" dirty="0" smtClean="0"/>
          </a:p>
          <a:p>
            <a:r>
              <a:rPr lang="en-US" dirty="0" smtClean="0"/>
              <a:t>Meeting Password: </a:t>
            </a:r>
            <a:r>
              <a:rPr lang="en-US" dirty="0" err="1" smtClean="0"/>
              <a:t>omniRAN</a:t>
            </a:r>
            <a:endParaRPr lang="en-US" dirty="0" smtClean="0"/>
          </a:p>
          <a:p>
            <a:r>
              <a:rPr lang="en-US" u="sng" dirty="0" smtClean="0">
                <a:hlinkClick r:id="rId4"/>
              </a:rPr>
              <a:t>https://nsn.webex.com/nsn/j.php?J=701851753&amp;PW=NNTVjZGFhMWM2</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Schedule until 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 Nov 11</a:t>
            </a:r>
            <a:r>
              <a:rPr lang="en-US" baseline="30000" dirty="0" smtClean="0"/>
              <a:t>th</a:t>
            </a:r>
            <a:r>
              <a:rPr lang="en-US" dirty="0" smtClean="0"/>
              <a:t>, 0800-1000am CT: EC Opening 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Thursday</a:t>
            </a:r>
            <a:r>
              <a:rPr lang="en-GB" dirty="0" smtClean="0"/>
              <a:t>, October 10</a:t>
            </a:r>
            <a:r>
              <a:rPr lang="en-GB" baseline="30000" dirty="0" smtClean="0"/>
              <a:t>th</a:t>
            </a:r>
            <a:r>
              <a:rPr lang="en-GB" dirty="0" smtClean="0"/>
              <a:t>, </a:t>
            </a:r>
            <a:r>
              <a:rPr lang="en-GB" dirty="0" smtClean="0"/>
              <a:t>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r>
              <a:rPr lang="en-US" dirty="0" smtClean="0"/>
              <a:t>PAR &amp; 5C </a:t>
            </a:r>
            <a:r>
              <a:rPr lang="en-US" dirty="0" smtClean="0"/>
              <a:t>text review</a:t>
            </a:r>
          </a:p>
          <a:p>
            <a:pPr lvl="1"/>
            <a:r>
              <a:rPr lang="en-US" dirty="0" smtClean="0"/>
              <a:t>Review of submitted comments</a:t>
            </a:r>
            <a:endParaRPr lang="en-US" dirty="0" smtClean="0"/>
          </a:p>
          <a:p>
            <a:r>
              <a:rPr lang="en-US" dirty="0" smtClean="0"/>
              <a:t>Approval of PAR &amp; 5C text</a:t>
            </a:r>
          </a:p>
          <a:p>
            <a:r>
              <a:rPr lang="en-US" dirty="0" smtClean="0"/>
              <a:t>AOB</a:t>
            </a:r>
            <a:endParaRPr lang="en-US" dirty="0" smtClean="0"/>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a:t>
            </a:r>
          </a:p>
          <a:p>
            <a:r>
              <a:rPr lang="en-GB" sz="2400" dirty="0" smtClean="0"/>
              <a:t>Appointment of recording secretary:</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Congdom</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841</Words>
  <Application>Microsoft Office PowerPoint</Application>
  <PresentationFormat>On-screen Show (4:3)</PresentationFormat>
  <Paragraphs>132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vt:lpstr>
      <vt:lpstr>OmniRAN EC SG  October 10th, 2013 Conference Call</vt:lpstr>
      <vt:lpstr>Meeting</vt:lpstr>
      <vt:lpstr>Guidelines for IEEE-SA Meetings</vt:lpstr>
      <vt:lpstr>Resources – URLs</vt:lpstr>
      <vt:lpstr>Meeting Etiquette</vt:lpstr>
      <vt:lpstr>LMSC Operations Manual</vt:lpstr>
      <vt:lpstr>OmniRAN Schedule until November 2013</vt:lpstr>
      <vt:lpstr>Agenda Thursday, October 10th, 09:00–11:00am ET</vt:lpstr>
      <vt:lpstr>Business#1</vt:lpstr>
      <vt:lpstr>Business #2</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229</cp:revision>
  <cp:lastPrinted>1998-02-10T13:28:06Z</cp:lastPrinted>
  <dcterms:created xsi:type="dcterms:W3CDTF">2011-12-30T17:06:23Z</dcterms:created>
  <dcterms:modified xsi:type="dcterms:W3CDTF">2013-10-10T10:53:40Z</dcterms:modified>
</cp:coreProperties>
</file>