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6" r:id="rId2"/>
    <p:sldId id="364" r:id="rId3"/>
    <p:sldId id="391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2" r:id="rId13"/>
    <p:sldId id="383" r:id="rId14"/>
    <p:sldId id="392" r:id="rId15"/>
    <p:sldId id="386" r:id="rId16"/>
    <p:sldId id="387" r:id="rId17"/>
    <p:sldId id="393" r:id="rId18"/>
    <p:sldId id="381" r:id="rId19"/>
    <p:sldId id="394" r:id="rId2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  <a:srgbClr val="E8E8E8"/>
    <a:srgbClr val="FDC82F"/>
    <a:srgbClr val="009FDA"/>
    <a:srgbClr val="001FA1"/>
    <a:srgbClr val="E37222"/>
    <a:srgbClr val="69BE28"/>
    <a:srgbClr val="6B1F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9" autoAdjust="0"/>
    <p:restoredTop sz="84801" autoAdjust="0"/>
  </p:normalViewPr>
  <p:slideViewPr>
    <p:cSldViewPr>
      <p:cViewPr varScale="1">
        <p:scale>
          <a:sx n="66" d="100"/>
          <a:sy n="66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105050-1248-42D9-87C8-A46EFF00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AAB1395-EA5F-4508-8133-23553F1A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EC16B-4ED7-48DB-A675-5100F291DC5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AB1395-EA5F-4508-8133-23553F1A7A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DB9DE3-B72D-459A-A856-8EE435E5C0C7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083E9-57D0-42E5-BD4F-9C6D72A2998A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B10B-A1BB-4453-BC03-5E394E284C8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21857-46A6-430E-B7C9-412148CAA73A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994B-41C4-4F69-9002-13BCECA42C0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0956-5DD2-4250-ACF6-4AFC639CF0B0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1B81-66A9-47CD-BA58-76AA9FA2E95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4C4A-66E6-4F7F-AE5A-221AB863F7BF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76C3-E4A7-44E9-9EB8-8A9EAFB4834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7E60-F102-4607-804F-05451BAD988C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6E882-417B-4B15-B096-DFD65E214642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5D429-A80E-46BE-B9BE-5970F461D690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5E0A3-FD41-4A5E-85C4-2CE29C2D54C4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888D-BD94-4CDF-A78A-E580FC75A453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FDFF-186F-4618-A829-B96E5C13D7A9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BB3E3-9949-4267-A3A0-82CB1BB7E901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F7B4-DEFF-4F4B-A803-0C7624B239E5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53F4-9308-49F4-97F6-73D4D1EFB430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D0ED-50D3-452E-85AA-355CDCBB8C7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86535-23BC-47A2-ADB3-59171BD29A18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076DB-7A79-4344-862D-44A5DC4E7FB1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4770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A51B600-F92E-4009-8C03-2948A966655D}" type="datetime1">
              <a:rPr lang="en-US"/>
              <a:pPr>
                <a:defRPr/>
              </a:pPr>
              <a:t>5/9/2012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4770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Poerpoint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4770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1C2B80B-C5FF-4297-A834-8CF8B7EF5238}" type="slidenum">
              <a:rPr lang="en-US"/>
              <a:pPr>
                <a:defRPr/>
              </a:pPr>
              <a:t>‹#›</a:t>
            </a:fld>
            <a:endParaRPr lang="en-US" sz="1400">
              <a:latin typeface="Myriad Pro" pitchFamily="1" charset="0"/>
            </a:endParaRPr>
          </a:p>
        </p:txBody>
      </p:sp>
      <p:pic>
        <p:nvPicPr>
          <p:cNvPr id="1031" name="Picture 23" descr="IEEE_SA_Bar_Graphic_long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7696200" y="6477000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9018F4D-DB38-4600-A262-EAE8755DF541}" type="slidenum">
              <a:rPr lang="en-US" sz="1200" b="1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12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g.marchini@ieee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838200" y="1524000"/>
            <a:ext cx="7467600" cy="4191000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IEEE Standards Association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IMAT Manager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Breakout/Meeting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23" t="17481" r="37695" b="24679"/>
          <a:stretch>
            <a:fillRect/>
          </a:stretch>
        </p:blipFill>
        <p:spPr bwMode="auto">
          <a:xfrm>
            <a:off x="304800" y="1752600"/>
            <a:ext cx="7812024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4953000" y="1447800"/>
            <a:ext cx="3505200" cy="838200"/>
          </a:xfrm>
          <a:prstGeom prst="borderCallout1">
            <a:avLst>
              <a:gd name="adj1" fmla="val 49663"/>
              <a:gd name="adj2" fmla="val -2852"/>
              <a:gd name="adj3" fmla="val 195395"/>
              <a:gd name="adj4" fmla="val -42470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Meetings can be associated with a working group or particular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PAR/project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953000" y="33528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36862"/>
              <a:gd name="adj4" fmla="val -3435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the override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fields to start/end at a different time than what is presented in the timeslot field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4953000" y="42672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12320"/>
              <a:gd name="adj4" fmla="val -3667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lang="en-US" dirty="0" smtClean="0"/>
              <a:t>Enter the amount of attendance credit this breakout is to be given.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4953000" y="2438400"/>
            <a:ext cx="3505200" cy="762000"/>
          </a:xfrm>
          <a:prstGeom prst="borderCallout1">
            <a:avLst>
              <a:gd name="adj1" fmla="val 49663"/>
              <a:gd name="adj2" fmla="val -2852"/>
              <a:gd name="adj3" fmla="val 152227"/>
              <a:gd name="adj4" fmla="val -3802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the timeslot for the start and end. You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can span multiple timeslots.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5486400" y="5181600"/>
            <a:ext cx="2971800" cy="990600"/>
          </a:xfrm>
          <a:prstGeom prst="borderCallout1">
            <a:avLst>
              <a:gd name="adj1" fmla="val 49663"/>
              <a:gd name="adj2" fmla="val -2852"/>
              <a:gd name="adj3" fmla="val 36060"/>
              <a:gd name="adj4" fmla="val -73208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The facilitator should be the person chairing the meeting. This will default to the Working Group Chair.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Menu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63863" b="58869"/>
          <a:stretch>
            <a:fillRect/>
          </a:stretch>
        </p:blipFill>
        <p:spPr bwMode="auto">
          <a:xfrm>
            <a:off x="609600" y="1676400"/>
            <a:ext cx="526952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1752600" y="1524000"/>
            <a:ext cx="1143000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4343400" y="2133600"/>
            <a:ext cx="3581400" cy="990600"/>
          </a:xfrm>
          <a:prstGeom prst="borderCallout1">
            <a:avLst>
              <a:gd name="adj1" fmla="val 49663"/>
              <a:gd name="adj2" fmla="val -2852"/>
              <a:gd name="adj3" fmla="val 148355"/>
              <a:gd name="adj4" fmla="val -3771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“attendance summary” to see a summary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of all event attendance listed by individual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3276600" y="4648200"/>
            <a:ext cx="3581400" cy="990600"/>
          </a:xfrm>
          <a:prstGeom prst="borderCallout1">
            <a:avLst>
              <a:gd name="adj1" fmla="val -2341"/>
              <a:gd name="adj2" fmla="val 61517"/>
              <a:gd name="adj3" fmla="val -75264"/>
              <a:gd name="adj4" fmla="val 3456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“session attendance” to view attendance for a particular session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 Summary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4876800" y="1905000"/>
            <a:ext cx="3886200" cy="1752600"/>
          </a:xfrm>
          <a:prstGeom prst="borderCallout1">
            <a:avLst>
              <a:gd name="adj1" fmla="val 103830"/>
              <a:gd name="adj2" fmla="val 47015"/>
              <a:gd name="adj3" fmla="val 194506"/>
              <a:gd name="adj4" fmla="val 70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on the attendance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percentage to see meetings attended in that month by the individual for a particular event/session. You can also override the attendance percentage on this screen.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57632" b="27763"/>
          <a:stretch>
            <a:fillRect/>
          </a:stretch>
        </p:blipFill>
        <p:spPr bwMode="auto">
          <a:xfrm>
            <a:off x="685800" y="1600200"/>
            <a:ext cx="51816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 bwMode="auto">
          <a:xfrm>
            <a:off x="5486400" y="1295400"/>
            <a:ext cx="3200400" cy="1752600"/>
          </a:xfrm>
          <a:prstGeom prst="borderCallout1">
            <a:avLst>
              <a:gd name="adj1" fmla="val 103830"/>
              <a:gd name="adj2" fmla="val 47015"/>
              <a:gd name="adj3" fmla="val 218963"/>
              <a:gd name="adj4" fmla="val 69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“daily attendance” to see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full daily attendance report for a particular event/session.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Event/Session Attendance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6452" r="7165" b="6427"/>
          <a:stretch>
            <a:fillRect/>
          </a:stretch>
        </p:blipFill>
        <p:spPr bwMode="auto">
          <a:xfrm>
            <a:off x="228600" y="1828800"/>
            <a:ext cx="8458200" cy="42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495800" y="1371600"/>
            <a:ext cx="4191000" cy="1143000"/>
          </a:xfrm>
          <a:prstGeom prst="borderCallout1">
            <a:avLst>
              <a:gd name="adj1" fmla="val 51330"/>
              <a:gd name="adj2" fmla="val -3780"/>
              <a:gd name="adj3" fmla="val 123963"/>
              <a:gd name="adj4" fmla="val -7041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the attendance report or export as CSV.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838200"/>
          </a:xfrm>
        </p:spPr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17481" r="32399" b="11311"/>
          <a:stretch>
            <a:fillRect/>
          </a:stretch>
        </p:blipFill>
        <p:spPr bwMode="auto">
          <a:xfrm>
            <a:off x="533400" y="1371600"/>
            <a:ext cx="74021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114800" y="1295400"/>
            <a:ext cx="4191000" cy="1143000"/>
          </a:xfrm>
          <a:prstGeom prst="borderCallout1">
            <a:avLst>
              <a:gd name="adj1" fmla="val 105080"/>
              <a:gd name="adj2" fmla="val 37470"/>
              <a:gd name="adj3" fmla="val 133963"/>
              <a:gd name="adj4" fmla="val 615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event/session from the “Attendance” screen and click “Add Attendee”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762000"/>
          </a:xfrm>
        </p:spPr>
        <p:txBody>
          <a:bodyPr/>
          <a:lstStyle/>
          <a:p>
            <a:r>
              <a:rPr lang="en-US" dirty="0" smtClean="0"/>
              <a:t>Add attendance </a:t>
            </a:r>
            <a:br>
              <a:rPr lang="en-US" dirty="0" smtClean="0"/>
            </a:br>
            <a:r>
              <a:rPr lang="en-US" dirty="0" smtClean="0"/>
              <a:t>(during an event/session)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t="17481" r="37695" b="46529"/>
          <a:stretch>
            <a:fillRect/>
          </a:stretch>
        </p:blipFill>
        <p:spPr bwMode="auto">
          <a:xfrm>
            <a:off x="533400" y="1600200"/>
            <a:ext cx="762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2057400" y="4495800"/>
            <a:ext cx="6477000" cy="1600200"/>
          </a:xfrm>
          <a:prstGeom prst="borderCallout1">
            <a:avLst>
              <a:gd name="adj1" fmla="val -10098"/>
              <a:gd name="adj2" fmla="val 96367"/>
              <a:gd name="adj3" fmla="val -90144"/>
              <a:gd name="adj4" fmla="val 623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the user email or search by name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SA pin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Enter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an affiliation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the breakout/meeting to add attendance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Add/Modify attendance percentage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9626" b="24504"/>
          <a:stretch>
            <a:fillRect/>
          </a:stretch>
        </p:blipFill>
        <p:spPr bwMode="auto">
          <a:xfrm>
            <a:off x="533400" y="1981200"/>
            <a:ext cx="7940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4876800" y="1524000"/>
            <a:ext cx="3886200" cy="2209800"/>
          </a:xfrm>
          <a:prstGeom prst="borderCallout1">
            <a:avLst>
              <a:gd name="adj1" fmla="val 8011"/>
              <a:gd name="adj2" fmla="val -1206"/>
              <a:gd name="adj3" fmla="val 50256"/>
              <a:gd name="adj4" fmla="val -182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From the “Attendanc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 Summary” report: Click on “Add user attendance” to add a user. Click the attendance percentage  and then click “Override” to modify a user’s attendance percentage.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5105400" y="3810000"/>
            <a:ext cx="1447800" cy="1447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attendance percentage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7480" r="53271" b="51671"/>
          <a:stretch>
            <a:fillRect/>
          </a:stretch>
        </p:blipFill>
        <p:spPr bwMode="auto">
          <a:xfrm>
            <a:off x="609600" y="12954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707" t="33933" r="53894" b="19794"/>
          <a:stretch>
            <a:fillRect/>
          </a:stretch>
        </p:blipFill>
        <p:spPr bwMode="auto">
          <a:xfrm>
            <a:off x="5486400" y="2971800"/>
            <a:ext cx="3081867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Line Callout 1 8"/>
          <p:cNvSpPr/>
          <p:nvPr/>
        </p:nvSpPr>
        <p:spPr bwMode="auto">
          <a:xfrm>
            <a:off x="609600" y="3810000"/>
            <a:ext cx="4419600" cy="2362200"/>
          </a:xfrm>
          <a:prstGeom prst="borderCallout1">
            <a:avLst>
              <a:gd name="adj1" fmla="val -6505"/>
              <a:gd name="adj2" fmla="val 92544"/>
              <a:gd name="adj3" fmla="val -29583"/>
              <a:gd name="adj4" fmla="val 1068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 username or email for the individual you would like to add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Select an event/session from the dropdown list</a:t>
            </a:r>
          </a:p>
          <a:p>
            <a:pPr>
              <a:buFont typeface="Arial" pitchFamily="34" charset="0"/>
              <a:buChar char="•"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an attendance percentage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47244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Contact: Gregory Marchini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g.marchini@ieee.org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r>
              <a:rPr lang="en-US" sz="3200" dirty="0" smtClean="0"/>
              <a:t>Sign in to IMAT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7536" r="43874" b="16377"/>
          <a:stretch>
            <a:fillRect/>
          </a:stretch>
        </p:blipFill>
        <p:spPr bwMode="auto">
          <a:xfrm>
            <a:off x="838200" y="1600200"/>
            <a:ext cx="5410154" cy="43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1676400"/>
            <a:ext cx="2971800" cy="369332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>
                <a:latin typeface="+mn-lt"/>
              </a:rPr>
              <a:t>imat.ieee.org</a:t>
            </a:r>
            <a:endParaRPr lang="en-US" dirty="0">
              <a:latin typeface="+mn-lt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6324600" y="1828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116008"/>
              <a:gd name="adj4" fmla="val -8966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your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IEEE Account username/email and password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Event or Session </a:t>
            </a:r>
            <a:r>
              <a:rPr lang="en-US" dirty="0" smtClean="0"/>
              <a:t>– The overall meeting event that contains one or many sub-meetings (Breakouts).</a:t>
            </a:r>
          </a:p>
          <a:p>
            <a:r>
              <a:rPr lang="en-US" b="1" dirty="0" smtClean="0"/>
              <a:t>Timeslot </a:t>
            </a:r>
            <a:r>
              <a:rPr lang="en-US" dirty="0" smtClean="0"/>
              <a:t>– Times that breakouts may occur. Timeslots regulate when meetings should be occurring during your event and prevent attendees from logging their attendance in multiple concurrent meetings.</a:t>
            </a:r>
          </a:p>
          <a:p>
            <a:r>
              <a:rPr lang="en-US" b="1" dirty="0" smtClean="0"/>
              <a:t>Breakout or Meeting </a:t>
            </a:r>
            <a:r>
              <a:rPr lang="en-US" dirty="0" smtClean="0"/>
              <a:t>– This is the specific meeting that a user may log attendance for. He/she may only log attendance for one breakout occurring at a particular time.</a:t>
            </a:r>
          </a:p>
          <a:p>
            <a:r>
              <a:rPr lang="en-US" dirty="0" smtClean="0"/>
              <a:t>You must first create an Event, then the Timeslots, then Breakouts.</a:t>
            </a:r>
          </a:p>
          <a:p>
            <a:endParaRPr lang="en-US" sz="14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FF0000"/>
                </a:solidFill>
              </a:rPr>
              <a:t>NOTE: If you are holding a meeting with another group (Plenary Session) the person with group access must set up the Event and Timeslot.  Contact your Staff Liaison or Solutions Staff for assistance.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45794" b="35218"/>
          <a:stretch>
            <a:fillRect/>
          </a:stretch>
        </p:blipFill>
        <p:spPr bwMode="auto">
          <a:xfrm>
            <a:off x="457200" y="1524000"/>
            <a:ext cx="75764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867400" y="2209800"/>
            <a:ext cx="2438400" cy="1981200"/>
          </a:xfrm>
          <a:prstGeom prst="borderCallout1">
            <a:avLst>
              <a:gd name="adj1" fmla="val 55288"/>
              <a:gd name="adj2" fmla="val -4687"/>
              <a:gd name="adj3" fmla="val -24377"/>
              <a:gd name="adj4" fmla="val -12247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“Events” to create a new session/event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or add meetings to an existing one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or create a Session/Event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396" r="1558" b="18509"/>
          <a:stretch>
            <a:fillRect/>
          </a:stretch>
        </p:blipFill>
        <p:spPr bwMode="auto">
          <a:xfrm>
            <a:off x="381000" y="2590800"/>
            <a:ext cx="848768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09600" y="1219200"/>
            <a:ext cx="3657600" cy="1143000"/>
          </a:xfrm>
          <a:prstGeom prst="borderCallout1">
            <a:avLst>
              <a:gd name="adj1" fmla="val 106955"/>
              <a:gd name="adj2" fmla="val 88021"/>
              <a:gd name="adj3" fmla="val 192675"/>
              <a:gd name="adj4" fmla="val 2283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“Add a new session” to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create a new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4800600" y="1219200"/>
            <a:ext cx="3733800" cy="1066800"/>
          </a:xfrm>
          <a:prstGeom prst="borderCallout1">
            <a:avLst>
              <a:gd name="adj1" fmla="val 110645"/>
              <a:gd name="adj2" fmla="val 20823"/>
              <a:gd name="adj3" fmla="val 273151"/>
              <a:gd name="adj4" fmla="val 6084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Click “view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details” to add to an existing session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623" t="15039" r="36293" b="2700"/>
          <a:stretch>
            <a:fillRect/>
          </a:stretch>
        </p:blipFill>
        <p:spPr bwMode="auto">
          <a:xfrm>
            <a:off x="304800" y="1219200"/>
            <a:ext cx="646152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638800" y="1600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23925"/>
              <a:gd name="adj4" fmla="val -4740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details, such as: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Session type, start/end dates, time zone, location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7" name="Line Callout 1 6"/>
          <p:cNvSpPr/>
          <p:nvPr/>
        </p:nvSpPr>
        <p:spPr bwMode="auto">
          <a:xfrm>
            <a:off x="5638800" y="29718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39077"/>
              <a:gd name="adj4" fmla="val -48595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Copy timeslots from an existing event</a:t>
            </a:r>
          </a:p>
        </p:txBody>
      </p:sp>
      <p:sp>
        <p:nvSpPr>
          <p:cNvPr id="8" name="Line Callout 1 7"/>
          <p:cNvSpPr/>
          <p:nvPr/>
        </p:nvSpPr>
        <p:spPr bwMode="auto">
          <a:xfrm>
            <a:off x="5638800" y="39624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9550"/>
              <a:gd name="adj4" fmla="val -48594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Restrict access by creating a session access code or requiring a specific IP range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new session/event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6452" r="38318" b="7455"/>
          <a:stretch>
            <a:fillRect/>
          </a:stretch>
        </p:blipFill>
        <p:spPr bwMode="auto">
          <a:xfrm>
            <a:off x="381000" y="1371600"/>
            <a:ext cx="666029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6324600" y="10668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115449"/>
              <a:gd name="adj4" fmla="val -53402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Only check “Gather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Attendance Off-site” if you are using a local server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6477000" y="3581400"/>
            <a:ext cx="2362200" cy="1447800"/>
          </a:xfrm>
          <a:prstGeom prst="borderCallout1">
            <a:avLst>
              <a:gd name="adj1" fmla="val 49663"/>
              <a:gd name="adj2" fmla="val -2852"/>
              <a:gd name="adj3" fmla="val -37935"/>
              <a:gd name="adj4" fmla="val -14433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Use this wiki to provide attendees with additional information about the venue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details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24679" r="2181"/>
          <a:stretch>
            <a:fillRect/>
          </a:stretch>
        </p:blipFill>
        <p:spPr bwMode="auto">
          <a:xfrm>
            <a:off x="152400" y="1752600"/>
            <a:ext cx="87632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/>
          <p:nvPr/>
        </p:nvSpPr>
        <p:spPr bwMode="auto">
          <a:xfrm>
            <a:off x="5257800" y="1219200"/>
            <a:ext cx="3200400" cy="838200"/>
          </a:xfrm>
          <a:prstGeom prst="borderCallout1">
            <a:avLst>
              <a:gd name="adj1" fmla="val 49663"/>
              <a:gd name="adj2" fmla="val -2852"/>
              <a:gd name="adj3" fmla="val 217171"/>
              <a:gd name="adj4" fmla="val -14791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View and edit session/event details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5257800" y="22860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76507"/>
              <a:gd name="adj4" fmla="val -129673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timeslot or edit an existing one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2438400" y="2895600"/>
            <a:ext cx="2667000" cy="914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Line Callout 1 10"/>
          <p:cNvSpPr/>
          <p:nvPr/>
        </p:nvSpPr>
        <p:spPr bwMode="auto">
          <a:xfrm>
            <a:off x="5257800" y="36576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35545"/>
              <a:gd name="adj4" fmla="val -130301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Add a meeting or edit an existing one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7010400" y="4953000"/>
            <a:ext cx="685800" cy="762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timeslot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23" t="14396" r="55140" b="49614"/>
          <a:stretch>
            <a:fillRect/>
          </a:stretch>
        </p:blipFill>
        <p:spPr bwMode="auto">
          <a:xfrm>
            <a:off x="685800" y="23622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Callout 1 4"/>
          <p:cNvSpPr/>
          <p:nvPr/>
        </p:nvSpPr>
        <p:spPr bwMode="auto">
          <a:xfrm>
            <a:off x="5334000" y="22098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112085"/>
              <a:gd name="adj4" fmla="val -38936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Timeslots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 will be the same for all days of the session/event. Use generic names,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e.g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., “AM 1”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5181600" y="4267200"/>
            <a:ext cx="3200400" cy="1219200"/>
          </a:xfrm>
          <a:prstGeom prst="borderCallout1">
            <a:avLst>
              <a:gd name="adj1" fmla="val 49663"/>
              <a:gd name="adj2" fmla="val -2852"/>
              <a:gd name="adj3" fmla="val 3282"/>
              <a:gd name="adj4" fmla="val -61069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34" charset="-128"/>
              </a:rPr>
              <a:t>Enter times in 24 hour format, e.g., “14:00”.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EE-SA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IEEE-SA_PowerPoint_Template</Template>
  <TotalTime>4376</TotalTime>
  <Words>609</Words>
  <Application>Microsoft Office PowerPoint</Application>
  <PresentationFormat>On-screen Show (4:3)</PresentationFormat>
  <Paragraphs>60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IEEE-SA_PowerPoint_Template</vt:lpstr>
      <vt:lpstr>IEEE Standards Association  IMAT Manager</vt:lpstr>
      <vt:lpstr>Sign in to IMAT</vt:lpstr>
      <vt:lpstr>Terms</vt:lpstr>
      <vt:lpstr>Select or create a Session/Event</vt:lpstr>
      <vt:lpstr>Select or create a Session/Event</vt:lpstr>
      <vt:lpstr>Add a new session/event</vt:lpstr>
      <vt:lpstr>Add a new session/event</vt:lpstr>
      <vt:lpstr>Session details</vt:lpstr>
      <vt:lpstr>Add a timeslot</vt:lpstr>
      <vt:lpstr>Add a Breakout/Meeting</vt:lpstr>
      <vt:lpstr>Reports Menu</vt:lpstr>
      <vt:lpstr>Attendance Summary</vt:lpstr>
      <vt:lpstr>Event/Session Attendance</vt:lpstr>
      <vt:lpstr>Event/Session Attendance</vt:lpstr>
      <vt:lpstr>Add attendance  (during an event/session)</vt:lpstr>
      <vt:lpstr>Add attendance  (during an event/session)</vt:lpstr>
      <vt:lpstr>Add/Modify attendance percentage</vt:lpstr>
      <vt:lpstr>Add attendance percentage</vt:lpstr>
      <vt:lpstr>Questions?  Contact: Gregory Marchini g.marchini@ieee.org 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hfeeley</dc:creator>
  <cp:lastModifiedBy>C.Boyce</cp:lastModifiedBy>
  <cp:revision>363</cp:revision>
  <dcterms:created xsi:type="dcterms:W3CDTF">2009-12-29T14:27:24Z</dcterms:created>
  <dcterms:modified xsi:type="dcterms:W3CDTF">2012-05-09T10:56:22Z</dcterms:modified>
</cp:coreProperties>
</file>