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28" r:id="rId2"/>
    <p:sldMasterId id="2147483840" r:id="rId3"/>
    <p:sldMasterId id="2147483852" r:id="rId4"/>
    <p:sldMasterId id="2147483864" r:id="rId5"/>
    <p:sldMasterId id="2147483876" r:id="rId6"/>
  </p:sldMasterIdLst>
  <p:notesMasterIdLst>
    <p:notesMasterId r:id="rId10"/>
  </p:notesMasterIdLst>
  <p:handoutMasterIdLst>
    <p:handoutMasterId r:id="rId11"/>
  </p:handoutMasterIdLst>
  <p:sldIdLst>
    <p:sldId id="354" r:id="rId7"/>
    <p:sldId id="321" r:id="rId8"/>
    <p:sldId id="355" r:id="rId9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A1"/>
    <a:srgbClr val="009FDA"/>
    <a:srgbClr val="0066A1"/>
    <a:srgbClr val="69BE28"/>
    <a:srgbClr val="FDC82F"/>
    <a:srgbClr val="E8E8E8"/>
    <a:srgbClr val="E37222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37" autoAdjust="0"/>
    <p:restoredTop sz="92153" autoAdjust="0"/>
  </p:normalViewPr>
  <p:slideViewPr>
    <p:cSldViewPr>
      <p:cViewPr>
        <p:scale>
          <a:sx n="70" d="100"/>
          <a:sy n="70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D7A6EFF-420A-4EC8-A9EC-DD4174E4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04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83345A22-41A3-4149-B63C-16BC5D897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01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C6EA17-8321-4884-A344-0B3A4817A424}" type="slidenum">
              <a:rPr lang="en-US" smtClean="0"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190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005F60-0680-49CD-A32F-17AF5C2BFB7E}" type="slidenum">
              <a:rPr lang="en-US" smtClean="0">
                <a:latin typeface="Arial" pitchFamily="34" charset="0"/>
                <a:ea typeface="ＭＳ Ｐゴシック" pitchFamily="-112" charset="-128"/>
              </a:rPr>
              <a:pPr/>
              <a:t>2</a:t>
            </a:fld>
            <a:endParaRPr lang="en-US" dirty="0" smtClean="0">
              <a:latin typeface="Arial" pitchFamily="34" charset="0"/>
              <a:ea typeface="ＭＳ Ｐゴシック" pitchFamily="-112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DB4D5B-8635-4DFD-A2D4-31E6B4DE2F02}" type="slidenum">
              <a:rPr lang="en-US" smtClean="0"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FFFFBE-A8A9-48E8-90E3-86D5E0A17019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9B702-26D1-4FB5-9EB4-DF3AEEE77F73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8AC3-73E8-43E4-895E-566753B94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214A-3FB0-436D-9AD6-66F0F6F90796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2DFE-C48B-427D-96A7-A286A543A4B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9378A23-E99C-45EA-AB6B-96CBCBF053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05850" y="5943600"/>
            <a:ext cx="438150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11074-807C-41BC-8B67-CBF3DE457A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0DBA6-5820-4D5C-80D3-8AEF34D0E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D6F8A-535B-46A5-BE0D-17CC3AFBC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1F42-CFED-45BE-93D6-F07118660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2668B-7288-4383-9501-ABF108821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C9500-A225-421A-A96C-9D81E7438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80CF-CD85-46A0-BF18-32E4541D5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8CAC-9E5D-46ED-871E-5A0AE61C1FB0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59CB-EAD0-4703-AD68-3177EF2A07D2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87D72-DF7D-4B5F-89D6-F77299320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3101C-9388-4E5C-9BA7-4A803A074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C9DAB-897C-4FC3-93BF-717D21339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FFFFBE-A8A9-48E8-90E3-86D5E0A170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8CAC-9E5D-46ED-871E-5A0AE61C1FB0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59CB-EAD0-4703-AD68-3177EF2A07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CC019-08BE-4AFD-A666-AD1635BAEEA4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4D1E-CED4-489F-8773-74766E68E1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817E0-D048-4A1A-8298-A87D0BAC5897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8A624-9600-483B-B8B1-68D5AB1E8A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B80E-4B8C-4E03-80F8-94394F96F6D2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E2B6-C32E-4BD3-9369-BEAB0A8385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9BC25-8AAD-4935-8D7E-97482411823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827F-FD77-4392-BE7B-DC10BA0375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9C84-79EE-4AC8-A0E2-C481A97239CF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6EE5-1668-4BA7-A84D-18822161B5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CC019-08BE-4AFD-A666-AD1635BAEEA4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4D1E-CED4-489F-8773-74766E68E147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B4651-AE6C-4700-A1B9-601CF59862A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8FF31-05DD-4595-AA51-3F2F528A6C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3FAD-C34D-4C61-B3FA-E29A6875E35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87DC7-EDCC-4EEB-B421-064825C1E9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9B702-26D1-4FB5-9EB4-DF3AEEE77F73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8AC3-73E8-43E4-895E-566753B940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214A-3FB0-436D-9AD6-66F0F6F90796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2DFE-C48B-427D-96A7-A286A543A4B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FFFFBE-A8A9-48E8-90E3-86D5E0A170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8CAC-9E5D-46ED-871E-5A0AE61C1FB0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59CB-EAD0-4703-AD68-3177EF2A07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CC019-08BE-4AFD-A666-AD1635BAEEA4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4D1E-CED4-489F-8773-74766E68E1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817E0-D048-4A1A-8298-A87D0BAC5897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8A624-9600-483B-B8B1-68D5AB1E8A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B80E-4B8C-4E03-80F8-94394F96F6D2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E2B6-C32E-4BD3-9369-BEAB0A8385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9BC25-8AAD-4935-8D7E-97482411823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827F-FD77-4392-BE7B-DC10BA0375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817E0-D048-4A1A-8298-A87D0BAC5897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8A624-9600-483B-B8B1-68D5AB1E8AAF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9C84-79EE-4AC8-A0E2-C481A97239CF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6EE5-1668-4BA7-A84D-18822161B5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B4651-AE6C-4700-A1B9-601CF59862A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8FF31-05DD-4595-AA51-3F2F528A6C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3FAD-C34D-4C61-B3FA-E29A6875E35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87DC7-EDCC-4EEB-B421-064825C1E9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9B702-26D1-4FB5-9EB4-DF3AEEE77F73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8AC3-73E8-43E4-895E-566753B940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214A-3FB0-436D-9AD6-66F0F6F90796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2DFE-C48B-427D-96A7-A286A543A4B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FFFFBE-A8A9-48E8-90E3-86D5E0A170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8CAC-9E5D-46ED-871E-5A0AE61C1FB0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59CB-EAD0-4703-AD68-3177EF2A07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CC019-08BE-4AFD-A666-AD1635BAEEA4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4D1E-CED4-489F-8773-74766E68E1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817E0-D048-4A1A-8298-A87D0BAC5897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8A624-9600-483B-B8B1-68D5AB1E8A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B80E-4B8C-4E03-80F8-94394F96F6D2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E2B6-C32E-4BD3-9369-BEAB0A8385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B80E-4B8C-4E03-80F8-94394F96F6D2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E2B6-C32E-4BD3-9369-BEAB0A838599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9BC25-8AAD-4935-8D7E-97482411823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827F-FD77-4392-BE7B-DC10BA0375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9C84-79EE-4AC8-A0E2-C481A97239CF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6EE5-1668-4BA7-A84D-18822161B5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B4651-AE6C-4700-A1B9-601CF59862A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8FF31-05DD-4595-AA51-3F2F528A6C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3FAD-C34D-4C61-B3FA-E29A6875E35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87DC7-EDCC-4EEB-B421-064825C1E9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9B702-26D1-4FB5-9EB4-DF3AEEE77F73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8AC3-73E8-43E4-895E-566753B940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214A-3FB0-436D-9AD6-66F0F6F90796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2DFE-C48B-427D-96A7-A286A543A4B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FFFFBE-A8A9-48E8-90E3-86D5E0A170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B8CAC-9E5D-46ED-871E-5A0AE61C1FB0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59CB-EAD0-4703-AD68-3177EF2A07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CC019-08BE-4AFD-A666-AD1635BAEEA4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4D1E-CED4-489F-8773-74766E68E1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817E0-D048-4A1A-8298-A87D0BAC5897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8A624-9600-483B-B8B1-68D5AB1E8A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9BC25-8AAD-4935-8D7E-974824118235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827F-FD77-4392-BE7B-DC10BA037536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B80E-4B8C-4E03-80F8-94394F96F6D2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E2B6-C32E-4BD3-9369-BEAB0A8385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9BC25-8AAD-4935-8D7E-97482411823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8827F-FD77-4392-BE7B-DC10BA0375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9C84-79EE-4AC8-A0E2-C481A97239CF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6EE5-1668-4BA7-A84D-18822161B5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B4651-AE6C-4700-A1B9-601CF59862A5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8FF31-05DD-4595-AA51-3F2F528A6C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3FAD-C34D-4C61-B3FA-E29A6875E35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87DC7-EDCC-4EEB-B421-064825C1E9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9B702-26D1-4FB5-9EB4-DF3AEEE77F73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08AC3-73E8-43E4-895E-566753B940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214A-3FB0-436D-9AD6-66F0F6F90796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2DFE-C48B-427D-96A7-A286A543A4B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9C84-79EE-4AC8-A0E2-C481A97239CF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6EE5-1668-4BA7-A84D-18822161B510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B4651-AE6C-4700-A1B9-601CF59862A5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8FF31-05DD-4595-AA51-3F2F528A6CE9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83FAD-C34D-4C61-B3FA-E29A6875E359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87DC7-EDCC-4EEB-B421-064825C1E9BF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E71DED2-8D12-43F2-839D-21C5B455FD89}" type="datetime1">
              <a:rPr lang="en-US"/>
              <a:pPr>
                <a:defRPr/>
              </a:pPr>
              <a:t>12/5/2011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A79B172-365C-4B05-8044-B956D0C767B3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071F8AE-DE7F-4DC7-9C8E-59E55DB4521E}" type="slidenum">
              <a:rPr lang="en-US" sz="1200" b="1">
                <a:solidFill>
                  <a:schemeClr val="bg1"/>
                </a:solidFill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 b="1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fontAlgn="auto" hangingPunct="0">
              <a:spcBef>
                <a:spcPts val="0"/>
              </a:spcBef>
              <a:spcAft>
                <a:spcPts val="0"/>
              </a:spcAft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fontAlgn="auto" hangingPunct="0">
              <a:spcBef>
                <a:spcPts val="0"/>
              </a:spcBef>
              <a:spcAft>
                <a:spcPts val="0"/>
              </a:spcAft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fontAlgn="auto" hangingPunct="0">
              <a:spcBef>
                <a:spcPts val="0"/>
              </a:spcBef>
              <a:spcAft>
                <a:spcPts val="0"/>
              </a:spcAft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AC926535-31BC-4AE9-ADA6-1E7E1530C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E71DED2-8D12-43F2-839D-21C5B455FD8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A79B172-365C-4B05-8044-B956D0C767B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071F8AE-DE7F-4DC7-9C8E-59E55DB4521E}" type="slidenum">
              <a:rPr lang="en-US" sz="1200" b="1">
                <a:solidFill>
                  <a:srgbClr val="FFFFFF"/>
                </a:solidFill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 b="1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E71DED2-8D12-43F2-839D-21C5B455FD8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A79B172-365C-4B05-8044-B956D0C767B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071F8AE-DE7F-4DC7-9C8E-59E55DB4521E}" type="slidenum">
              <a:rPr lang="en-US" sz="1200" b="1">
                <a:solidFill>
                  <a:srgbClr val="FFFFFF"/>
                </a:solidFill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 b="1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E71DED2-8D12-43F2-839D-21C5B455FD8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A79B172-365C-4B05-8044-B956D0C767B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071F8AE-DE7F-4DC7-9C8E-59E55DB4521E}" type="slidenum">
              <a:rPr lang="en-US" sz="1200" b="1">
                <a:solidFill>
                  <a:srgbClr val="FFFFFF"/>
                </a:solidFill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 b="1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E71DED2-8D12-43F2-839D-21C5B455FD89}" type="datetime1">
              <a:rPr lang="en-US">
                <a:solidFill>
                  <a:srgbClr val="FFFFFF"/>
                </a:solidFill>
              </a:rPr>
              <a:pPr>
                <a:defRPr/>
              </a:pPr>
              <a:t>12/5/2011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A79B172-365C-4B05-8044-B956D0C767B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071F8AE-DE7F-4DC7-9C8E-59E55DB4521E}" type="slidenum">
              <a:rPr lang="en-US" sz="1200" b="1">
                <a:solidFill>
                  <a:srgbClr val="FFFFFF"/>
                </a:solidFill>
                <a:ea typeface="ＭＳ Ｐゴシック" pitchFamily="34" charset="-128"/>
              </a:rPr>
              <a:pPr algn="r">
                <a:defRPr/>
              </a:pPr>
              <a:t>‹#›</a:t>
            </a:fld>
            <a:endParaRPr lang="en-US" sz="1200" b="1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.woolery@ieee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09600" y="2971800"/>
            <a:ext cx="7772400" cy="533400"/>
          </a:xfrm>
        </p:spPr>
        <p:txBody>
          <a:bodyPr/>
          <a:lstStyle/>
          <a:p>
            <a:pPr algn="ctr"/>
            <a:r>
              <a:rPr lang="en-US" sz="3200" dirty="0" smtClean="0"/>
              <a:t>Guidelines on Public Documents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Which documents can be public?</a:t>
            </a:r>
            <a:endParaRPr lang="en-US" dirty="0" smtClean="0"/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77200" cy="5562600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b="1" dirty="0" smtClean="0"/>
              <a:t>The </a:t>
            </a:r>
            <a:r>
              <a:rPr lang="en-US" b="1" dirty="0"/>
              <a:t>following documents shall not be public:</a:t>
            </a:r>
            <a:r>
              <a:rPr lang="en-US" dirty="0"/>
              <a:t> </a:t>
            </a:r>
            <a:endParaRPr lang="en-US" dirty="0" smtClean="0"/>
          </a:p>
          <a:p>
            <a:pPr marL="685800" lvl="1">
              <a:buFont typeface="Arial" pitchFamily="34" charset="0"/>
              <a:buChar char="•"/>
            </a:pPr>
            <a:r>
              <a:rPr lang="en-US" dirty="0"/>
              <a:t>IP </a:t>
            </a:r>
            <a:r>
              <a:rPr lang="en-US" dirty="0"/>
              <a:t>(ours or other's) including drafts of standards, standards, contribution to </a:t>
            </a:r>
            <a:r>
              <a:rPr lang="en-US" dirty="0"/>
              <a:t>standards. 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dirty="0"/>
              <a:t>Unapproved </a:t>
            </a:r>
            <a:r>
              <a:rPr lang="en-US" dirty="0"/>
              <a:t>meeting minutes </a:t>
            </a:r>
          </a:p>
          <a:p>
            <a:pPr marL="0" indent="0"/>
            <a:endParaRPr lang="en-US" b="1" dirty="0" smtClean="0"/>
          </a:p>
          <a:p>
            <a:pPr marL="0" indent="0"/>
            <a:r>
              <a:rPr lang="en-US" b="1" dirty="0" smtClean="0"/>
              <a:t>These </a:t>
            </a:r>
            <a:r>
              <a:rPr lang="en-US" b="1" dirty="0"/>
              <a:t>documents can be public:</a:t>
            </a:r>
            <a:r>
              <a:rPr lang="en-US" dirty="0"/>
              <a:t> </a:t>
            </a:r>
            <a:endParaRPr lang="en-US" dirty="0"/>
          </a:p>
          <a:p>
            <a:pPr marL="685800" lvl="1">
              <a:buFont typeface="Arial" pitchFamily="34" charset="0"/>
              <a:buChar char="•"/>
            </a:pPr>
            <a:r>
              <a:rPr lang="en-US" dirty="0" smtClean="0"/>
              <a:t>meeting </a:t>
            </a:r>
            <a:r>
              <a:rPr lang="en-US" dirty="0"/>
              <a:t>agendas </a:t>
            </a:r>
            <a:endParaRPr lang="en-US" dirty="0"/>
          </a:p>
          <a:p>
            <a:pPr marL="685800" lvl="1">
              <a:buFont typeface="Arial" pitchFamily="34" charset="0"/>
              <a:buChar char="•"/>
            </a:pPr>
            <a:r>
              <a:rPr lang="en-US" dirty="0" smtClean="0"/>
              <a:t>approved </a:t>
            </a:r>
            <a:r>
              <a:rPr lang="en-US" dirty="0"/>
              <a:t>meeting minutes </a:t>
            </a:r>
            <a:endParaRPr lang="en-US" dirty="0"/>
          </a:p>
          <a:p>
            <a:pPr marL="685800" lvl="1">
              <a:buFont typeface="Arial" pitchFamily="34" charset="0"/>
              <a:buChar char="•"/>
            </a:pPr>
            <a:r>
              <a:rPr lang="en-US" dirty="0" smtClean="0"/>
              <a:t>meeting </a:t>
            </a:r>
            <a:r>
              <a:rPr lang="en-US" dirty="0"/>
              <a:t>documents (presentations, status reports, etc.) </a:t>
            </a:r>
            <a:endParaRPr lang="en-US" dirty="0"/>
          </a:p>
          <a:p>
            <a:pPr marL="685800" lvl="1">
              <a:buFont typeface="Arial" pitchFamily="34" charset="0"/>
              <a:buChar char="•"/>
            </a:pPr>
            <a:r>
              <a:rPr lang="en-US" dirty="0" smtClean="0"/>
              <a:t>policies </a:t>
            </a:r>
            <a:r>
              <a:rPr lang="en-US" dirty="0"/>
              <a:t>and procedures </a:t>
            </a:r>
            <a:endParaRPr lang="en-US" dirty="0"/>
          </a:p>
          <a:p>
            <a:pPr marL="685800" lvl="1">
              <a:buFont typeface="Arial" pitchFamily="34" charset="0"/>
              <a:buChar char="•"/>
            </a:pPr>
            <a:r>
              <a:rPr lang="en-US" dirty="0" smtClean="0"/>
              <a:t>proposals </a:t>
            </a:r>
            <a:r>
              <a:rPr lang="en-US" dirty="0"/>
              <a:t>for new groups </a:t>
            </a:r>
            <a:endParaRPr lang="en-US" dirty="0"/>
          </a:p>
          <a:p>
            <a:pPr marL="685800" lvl="1">
              <a:buFont typeface="Arial" pitchFamily="34" charset="0"/>
              <a:buChar char="•"/>
            </a:pPr>
            <a:r>
              <a:rPr lang="en-US" dirty="0" smtClean="0"/>
              <a:t>membership </a:t>
            </a:r>
            <a:r>
              <a:rPr lang="en-US" dirty="0"/>
              <a:t>lists (</a:t>
            </a:r>
            <a:r>
              <a:rPr lang="en-US" dirty="0">
                <a:solidFill>
                  <a:srgbClr val="FF0000"/>
                </a:solidFill>
              </a:rPr>
              <a:t>only the name and affiliation of each member</a:t>
            </a:r>
            <a:r>
              <a:rPr lang="en-US" dirty="0"/>
              <a:t>) </a:t>
            </a:r>
            <a:br>
              <a:rPr lang="en-US" dirty="0"/>
            </a:br>
            <a:endParaRPr lang="en-US" dirty="0" smtClean="0"/>
          </a:p>
          <a:p>
            <a:pPr marL="0" lvl="1" indent="0">
              <a:spcBef>
                <a:spcPct val="50000"/>
              </a:spcBef>
              <a:buNone/>
            </a:pPr>
            <a:r>
              <a:rPr lang="en-US" b="1" dirty="0" smtClean="0">
                <a:cs typeface="+mn-cs"/>
              </a:rPr>
              <a:t>Be conservative with IP</a:t>
            </a:r>
          </a:p>
          <a:p>
            <a:pPr marL="685800" lvl="2">
              <a:spcBef>
                <a:spcPct val="50000"/>
              </a:spcBef>
            </a:pPr>
            <a:r>
              <a:rPr lang="en-US" dirty="0"/>
              <a:t>If a document contains material that is being considered for a draft standard, don't make it public. </a:t>
            </a:r>
            <a:endParaRPr lang="en-US" dirty="0" smtClean="0"/>
          </a:p>
          <a:p>
            <a:pPr marL="685800" lvl="2">
              <a:spcBef>
                <a:spcPct val="50000"/>
              </a:spcBef>
            </a:pPr>
            <a:r>
              <a:rPr lang="en-US" dirty="0" smtClean="0"/>
              <a:t>If </a:t>
            </a:r>
            <a:r>
              <a:rPr lang="en-US" dirty="0"/>
              <a:t>the document contains a mixture of items, put the contributions to the standard in a separate file and make the contributions file private.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6934200" cy="3124200"/>
          </a:xfrm>
        </p:spPr>
        <p:txBody>
          <a:bodyPr/>
          <a:lstStyle/>
          <a:p>
            <a:pPr marL="0" indent="0">
              <a:spcBef>
                <a:spcPct val="20000"/>
              </a:spcBef>
            </a:pPr>
            <a:r>
              <a:rPr lang="en-US" b="1" dirty="0" smtClean="0"/>
              <a:t>Contact your IEEE-SA Staff Liaison:</a:t>
            </a:r>
          </a:p>
          <a:p>
            <a:pPr marL="0" indent="0"/>
            <a:r>
              <a:rPr lang="en-US" dirty="0" smtClean="0"/>
              <a:t>Joan Woolery</a:t>
            </a:r>
          </a:p>
          <a:p>
            <a:pPr marL="0" indent="0">
              <a:spcBef>
                <a:spcPct val="0"/>
              </a:spcBef>
            </a:pPr>
            <a:r>
              <a:rPr lang="en-US" dirty="0" smtClean="0">
                <a:hlinkClick r:id="rId3"/>
              </a:rPr>
              <a:t>j.woolery@ieee.org</a:t>
            </a:r>
            <a:endParaRPr lang="en-US" dirty="0" smtClean="0"/>
          </a:p>
          <a:p>
            <a:pPr marL="0" indent="0">
              <a:spcBef>
                <a:spcPct val="0"/>
              </a:spcBef>
            </a:pPr>
            <a:r>
              <a:rPr lang="en-US" dirty="0" smtClean="0"/>
              <a:t>+1.732.465.5893</a:t>
            </a:r>
          </a:p>
          <a:p>
            <a:pPr marL="0" indent="0">
              <a:spcBef>
                <a:spcPct val="0"/>
              </a:spcBef>
            </a:pPr>
            <a:endParaRPr lang="en-US" dirty="0" smtClean="0"/>
          </a:p>
          <a:p>
            <a:pPr marL="0" indent="0">
              <a:spcBef>
                <a:spcPct val="0"/>
              </a:spcBef>
            </a:pPr>
            <a:endParaRPr lang="en-US" dirty="0" smtClean="0"/>
          </a:p>
          <a:p>
            <a:pPr marL="0" indent="0">
              <a:spcBef>
                <a:spcPct val="0"/>
              </a:spcBef>
            </a:pPr>
            <a:endParaRPr lang="en-US" dirty="0" smtClean="0"/>
          </a:p>
          <a:p>
            <a:pPr marL="0" indent="0">
              <a:spcBef>
                <a:spcPct val="0"/>
              </a:spcBef>
            </a:pPr>
            <a:endParaRPr lang="en-US" dirty="0" smtClean="0"/>
          </a:p>
          <a:p>
            <a:pPr marL="0" indent="0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481C46-8612-4FE9-AAD1-3AD1F29D6202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</Template>
  <TotalTime>3076</TotalTime>
  <Words>95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IEEE-SA_PowerPoint_Template</vt:lpstr>
      <vt:lpstr>Theme1</vt:lpstr>
      <vt:lpstr>1_IEEE-SA_PowerPoint_Template</vt:lpstr>
      <vt:lpstr>2_IEEE-SA_PowerPoint_Template</vt:lpstr>
      <vt:lpstr>3_IEEE-SA_PowerPoint_Template</vt:lpstr>
      <vt:lpstr>4_IEEE-SA_PowerPoint_Template</vt:lpstr>
      <vt:lpstr>Guidelines on Public Documents</vt:lpstr>
      <vt:lpstr>Which documents can be public?</vt:lpstr>
      <vt:lpstr>Questions?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hfeeley</dc:creator>
  <cp:lastModifiedBy>jwoolery</cp:lastModifiedBy>
  <cp:revision>390</cp:revision>
  <dcterms:created xsi:type="dcterms:W3CDTF">2009-12-29T14:27:24Z</dcterms:created>
  <dcterms:modified xsi:type="dcterms:W3CDTF">2011-12-05T14:03:02Z</dcterms:modified>
</cp:coreProperties>
</file>