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4344" r:id="rId2"/>
  </p:sldMasterIdLst>
  <p:notesMasterIdLst>
    <p:notesMasterId r:id="rId29"/>
  </p:notesMasterIdLst>
  <p:handoutMasterIdLst>
    <p:handoutMasterId r:id="rId30"/>
  </p:handoutMasterIdLst>
  <p:sldIdLst>
    <p:sldId id="261" r:id="rId3"/>
    <p:sldId id="272" r:id="rId4"/>
    <p:sldId id="275" r:id="rId5"/>
    <p:sldId id="277" r:id="rId6"/>
    <p:sldId id="279" r:id="rId7"/>
    <p:sldId id="280" r:id="rId8"/>
    <p:sldId id="281" r:id="rId9"/>
    <p:sldId id="282" r:id="rId10"/>
    <p:sldId id="284" r:id="rId11"/>
    <p:sldId id="291" r:id="rId12"/>
    <p:sldId id="292" r:id="rId13"/>
    <p:sldId id="295" r:id="rId14"/>
    <p:sldId id="296" r:id="rId15"/>
    <p:sldId id="297" r:id="rId16"/>
    <p:sldId id="299" r:id="rId17"/>
    <p:sldId id="300" r:id="rId18"/>
    <p:sldId id="301" r:id="rId19"/>
    <p:sldId id="302" r:id="rId20"/>
    <p:sldId id="303" r:id="rId21"/>
    <p:sldId id="304" r:id="rId22"/>
    <p:sldId id="305" r:id="rId23"/>
    <p:sldId id="287" r:id="rId24"/>
    <p:sldId id="263" r:id="rId25"/>
    <p:sldId id="265" r:id="rId26"/>
    <p:sldId id="285" r:id="rId27"/>
    <p:sldId id="286" r:id="rId28"/>
  </p:sldIdLst>
  <p:sldSz cx="9144000" cy="6858000" type="screen4x3"/>
  <p:notesSz cx="6858000" cy="9144000"/>
  <p:custDataLst>
    <p:tags r:id="rId31"/>
  </p:custDataLst>
  <p:defaultTextStyle>
    <a:defPPr>
      <a:defRPr lang="en-US"/>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582"/>
    <a:srgbClr val="808080"/>
    <a:srgbClr val="00508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47" autoAdjust="0"/>
    <p:restoredTop sz="94671" autoAdjust="0"/>
  </p:normalViewPr>
  <p:slideViewPr>
    <p:cSldViewPr snapToGrid="0">
      <p:cViewPr>
        <p:scale>
          <a:sx n="80" d="100"/>
          <a:sy n="80" d="100"/>
        </p:scale>
        <p:origin x="-516" y="31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Arial" charset="0"/>
                <a:ea typeface="ＭＳ Ｐゴシック" pitchFamily="-112" charset="-128"/>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pitchFamily="-112" charset="-128"/>
              </a:defRPr>
            </a:lvl1pPr>
          </a:lstStyle>
          <a:p>
            <a:pPr>
              <a:defRPr/>
            </a:pPr>
            <a:fld id="{B3533718-14AA-44B6-AFBC-0EE66B1A0478}" type="datetime1">
              <a:rPr lang="en-US"/>
              <a:pPr>
                <a:defRPr/>
              </a:pPr>
              <a:t>11/5/2011</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Arial" charset="0"/>
                <a:ea typeface="ＭＳ Ｐゴシック" pitchFamily="-112" charset="-128"/>
              </a:defRPr>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charset="0"/>
                <a:ea typeface="ＭＳ Ｐゴシック" pitchFamily="-112" charset="-128"/>
              </a:defRPr>
            </a:lvl1pPr>
          </a:lstStyle>
          <a:p>
            <a:pPr>
              <a:defRPr/>
            </a:pPr>
            <a:fld id="{7DA1C5B9-4EF5-4A48-B7CD-879AB15244CB}"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Arial" charset="0"/>
                <a:ea typeface="ＭＳ Ｐゴシック" pitchFamily="-112" charset="-128"/>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pitchFamily="-112" charset="-128"/>
              </a:defRPr>
            </a:lvl1pPr>
          </a:lstStyle>
          <a:p>
            <a:pPr>
              <a:defRPr/>
            </a:pPr>
            <a:fld id="{8EA5E759-A7F2-452A-8E6E-2DF194D473BA}" type="datetime1">
              <a:rPr lang="en-US"/>
              <a:pPr>
                <a:defRPr/>
              </a:pPr>
              <a:t>11/5/2011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Arial" charset="0"/>
                <a:ea typeface="ＭＳ Ｐゴシック" pitchFamily="-112" charset="-128"/>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charset="0"/>
                <a:ea typeface="ＭＳ Ｐゴシック" pitchFamily="-112" charset="-128"/>
              </a:defRPr>
            </a:lvl1pPr>
          </a:lstStyle>
          <a:p>
            <a:pPr>
              <a:defRPr/>
            </a:pPr>
            <a:fld id="{F623DB7E-1510-418B-86C8-143F6E035BF9}"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ＭＳ Ｐゴシック" pitchFamily="-112" charset="-128"/>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623DB7E-1510-418B-86C8-143F6E035BF9}" type="slidenum">
              <a:rPr lang="en-US" smtClean="0"/>
              <a:pPr>
                <a:defRPr/>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6" descr="IEEE_TAG_BLUE.png"/>
          <p:cNvPicPr>
            <a:picLocks noChangeAspect="1"/>
          </p:cNvPicPr>
          <p:nvPr/>
        </p:nvPicPr>
        <p:blipFill>
          <a:blip r:embed="rId3"/>
          <a:srcRect/>
          <a:stretch>
            <a:fillRect/>
          </a:stretch>
        </p:blipFill>
        <p:spPr bwMode="auto">
          <a:xfrm>
            <a:off x="7772400" y="6019800"/>
            <a:ext cx="1143000" cy="641350"/>
          </a:xfrm>
          <a:prstGeom prst="rect">
            <a:avLst/>
          </a:prstGeom>
          <a:noFill/>
          <a:ln w="9525">
            <a:noFill/>
            <a:miter lim="800000"/>
            <a:headEnd/>
            <a:tailEnd/>
          </a:ln>
        </p:spPr>
      </p:pic>
      <p:sp>
        <p:nvSpPr>
          <p:cNvPr id="3074" name="Rectangle 2"/>
          <p:cNvSpPr>
            <a:spLocks noGrp="1" noChangeArrowheads="1"/>
          </p:cNvSpPr>
          <p:nvPr>
            <p:ph type="ctrTitle"/>
          </p:nvPr>
        </p:nvSpPr>
        <p:spPr>
          <a:xfrm>
            <a:off x="1295400" y="822325"/>
            <a:ext cx="7162800" cy="1143000"/>
          </a:xfrm>
        </p:spPr>
        <p:txBody>
          <a:bodyPr/>
          <a:lstStyle>
            <a:lvl1pPr>
              <a:lnSpc>
                <a:spcPct val="90000"/>
              </a:lnSpc>
              <a:defRPr sz="4400">
                <a:solidFill>
                  <a:schemeClr val="bg1"/>
                </a:solidFill>
              </a:defRPr>
            </a:lvl1pPr>
          </a:lstStyle>
          <a:p>
            <a:r>
              <a:rPr lang="en-US" smtClean="0"/>
              <a:t>Click to edit Master title style</a:t>
            </a:r>
            <a:endParaRPr lang="en-US" dirty="0"/>
          </a:p>
        </p:txBody>
      </p:sp>
      <p:sp>
        <p:nvSpPr>
          <p:cNvPr id="3075" name="Rectangle 3"/>
          <p:cNvSpPr>
            <a:spLocks noGrp="1" noChangeArrowheads="1"/>
          </p:cNvSpPr>
          <p:nvPr>
            <p:ph type="subTitle" idx="1"/>
          </p:nvPr>
        </p:nvSpPr>
        <p:spPr>
          <a:xfrm>
            <a:off x="1271588" y="3962400"/>
            <a:ext cx="3919537" cy="1752600"/>
          </a:xfrm>
        </p:spPr>
        <p:txBody>
          <a:bodyPr/>
          <a:lstStyle>
            <a:lvl1pPr marL="0" indent="0">
              <a:lnSpc>
                <a:spcPct val="90000"/>
              </a:lnSpc>
              <a:buFont typeface="Wingdings" pitchFamily="28" charset="2"/>
              <a:buNone/>
              <a:defRPr sz="2200" b="1">
                <a:solidFill>
                  <a:schemeClr val="tx2"/>
                </a:solidFill>
              </a:defRPr>
            </a:lvl1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9"/>
          <p:cNvSpPr>
            <a:spLocks noGrp="1"/>
          </p:cNvSpPr>
          <p:nvPr>
            <p:ph type="dt" sz="half" idx="10"/>
          </p:nvPr>
        </p:nvSpPr>
        <p:spPr/>
        <p:txBody>
          <a:bodyPr/>
          <a:lstStyle>
            <a:lvl1pPr>
              <a:defRPr/>
            </a:lvl1pPr>
          </a:lstStyle>
          <a:p>
            <a:pPr>
              <a:defRPr/>
            </a:pPr>
            <a:fld id="{8FD65763-E2B1-48E0-9289-F6CB1219E79C}" type="datetime1">
              <a:rPr lang="en-US"/>
              <a:pPr>
                <a:defRPr/>
              </a:pPr>
              <a:t>11/5/2011</a:t>
            </a:fld>
            <a:endParaRPr lang="en-US" dirty="0"/>
          </a:p>
        </p:txBody>
      </p:sp>
      <p:sp>
        <p:nvSpPr>
          <p:cNvPr id="6" name="Slide Number Placeholder 10"/>
          <p:cNvSpPr>
            <a:spLocks noGrp="1"/>
          </p:cNvSpPr>
          <p:nvPr>
            <p:ph type="sldNum" sz="quarter" idx="11"/>
          </p:nvPr>
        </p:nvSpPr>
        <p:spPr/>
        <p:txBody>
          <a:bodyPr/>
          <a:lstStyle>
            <a:lvl1pPr>
              <a:defRPr/>
            </a:lvl1pPr>
          </a:lstStyle>
          <a:p>
            <a:pPr>
              <a:defRPr/>
            </a:pPr>
            <a:fld id="{CF064EC1-3CA8-47C8-AF34-37F90F668340}"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9"/>
          <p:cNvSpPr>
            <a:spLocks noGrp="1"/>
          </p:cNvSpPr>
          <p:nvPr>
            <p:ph type="dt" sz="half" idx="10"/>
          </p:nvPr>
        </p:nvSpPr>
        <p:spPr/>
        <p:txBody>
          <a:bodyPr/>
          <a:lstStyle>
            <a:lvl1pPr>
              <a:defRPr/>
            </a:lvl1pPr>
          </a:lstStyle>
          <a:p>
            <a:pPr>
              <a:defRPr/>
            </a:pPr>
            <a:fld id="{05EFFC8A-0A65-4525-BBD4-844A87338CDF}" type="datetime1">
              <a:rPr lang="en-US"/>
              <a:pPr>
                <a:defRPr/>
              </a:pPr>
              <a:t>11/5/2011</a:t>
            </a:fld>
            <a:endParaRPr lang="en-US" dirty="0"/>
          </a:p>
        </p:txBody>
      </p:sp>
      <p:sp>
        <p:nvSpPr>
          <p:cNvPr id="5" name="Slide Number Placeholder 10"/>
          <p:cNvSpPr>
            <a:spLocks noGrp="1"/>
          </p:cNvSpPr>
          <p:nvPr>
            <p:ph type="sldNum" sz="quarter" idx="11"/>
          </p:nvPr>
        </p:nvSpPr>
        <p:spPr/>
        <p:txBody>
          <a:bodyPr/>
          <a:lstStyle>
            <a:lvl1pPr>
              <a:defRPr/>
            </a:lvl1pPr>
          </a:lstStyle>
          <a:p>
            <a:pPr>
              <a:defRPr/>
            </a:pPr>
            <a:fld id="{BD6861F0-E2E0-47B3-BCE5-ACAE4FC49C35}"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6A64060F-C002-4E8C-AC13-7DF0291FE08E}" type="datetime1">
              <a:rPr lang="en-US"/>
              <a:pPr>
                <a:defRPr/>
              </a:pPr>
              <a:t>11/5/2011</a:t>
            </a:fld>
            <a:endParaRPr lang="en-US" dirty="0"/>
          </a:p>
        </p:txBody>
      </p:sp>
      <p:sp>
        <p:nvSpPr>
          <p:cNvPr id="5" name="Slide Number Placeholder 10"/>
          <p:cNvSpPr>
            <a:spLocks noGrp="1"/>
          </p:cNvSpPr>
          <p:nvPr>
            <p:ph type="sldNum" sz="quarter" idx="11"/>
          </p:nvPr>
        </p:nvSpPr>
        <p:spPr/>
        <p:txBody>
          <a:bodyPr/>
          <a:lstStyle>
            <a:lvl1pPr>
              <a:defRPr/>
            </a:lvl1pPr>
          </a:lstStyle>
          <a:p>
            <a:pPr>
              <a:defRPr/>
            </a:pPr>
            <a:fld id="{1F2FF809-F495-4637-B55F-A8A0571CCAEF}"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76275" y="609600"/>
            <a:ext cx="7848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76275" y="2000250"/>
            <a:ext cx="38481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76775" y="2000250"/>
            <a:ext cx="38481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76775" y="4133850"/>
            <a:ext cx="38481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66750" y="590550"/>
            <a:ext cx="7848600" cy="1143000"/>
          </a:xfrm>
        </p:spPr>
        <p:txBody>
          <a:bodyPr/>
          <a:lstStyle/>
          <a:p>
            <a:r>
              <a:rPr lang="en-US" smtClean="0"/>
              <a:t>Click to edit Master title style</a:t>
            </a:r>
            <a:endParaRPr lang="en-US" dirty="0"/>
          </a:p>
        </p:txBody>
      </p:sp>
      <p:sp>
        <p:nvSpPr>
          <p:cNvPr id="3" name="Content Placeholder 2"/>
          <p:cNvSpPr>
            <a:spLocks noGrp="1"/>
          </p:cNvSpPr>
          <p:nvPr>
            <p:ph sz="quarter" idx="1"/>
          </p:nvPr>
        </p:nvSpPr>
        <p:spPr>
          <a:xfrm>
            <a:off x="609600" y="1981200"/>
            <a:ext cx="38481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quarter" idx="2"/>
          </p:nvPr>
        </p:nvSpPr>
        <p:spPr>
          <a:xfrm>
            <a:off x="4610100" y="1981200"/>
            <a:ext cx="38481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09600" y="4114800"/>
            <a:ext cx="38481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10100" y="4114800"/>
            <a:ext cx="38481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590550"/>
            <a:ext cx="7848600" cy="11430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95325" y="1981200"/>
            <a:ext cx="38481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quarter" idx="2"/>
          </p:nvPr>
        </p:nvSpPr>
        <p:spPr>
          <a:xfrm>
            <a:off x="4695825" y="1981200"/>
            <a:ext cx="38481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95825" y="4114800"/>
            <a:ext cx="38481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76275" y="609600"/>
            <a:ext cx="7848600" cy="11430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1981200"/>
            <a:ext cx="38481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10100" y="1981200"/>
            <a:ext cx="38481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1_Historical Layout">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6" descr="TitleSlide_B.png"/>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5" name="Picture 7" descr="IEEE_TAG_WHITE.png"/>
          <p:cNvPicPr>
            <a:picLocks noChangeAspect="1"/>
          </p:cNvPicPr>
          <p:nvPr/>
        </p:nvPicPr>
        <p:blipFill>
          <a:blip r:embed="rId4"/>
          <a:srcRect/>
          <a:stretch>
            <a:fillRect/>
          </a:stretch>
        </p:blipFill>
        <p:spPr bwMode="auto">
          <a:xfrm>
            <a:off x="7772400" y="6019800"/>
            <a:ext cx="1143000" cy="641350"/>
          </a:xfrm>
          <a:prstGeom prst="rect">
            <a:avLst/>
          </a:prstGeom>
          <a:noFill/>
          <a:ln w="9525">
            <a:noFill/>
            <a:miter lim="800000"/>
            <a:headEnd/>
            <a:tailEnd/>
          </a:ln>
        </p:spPr>
      </p:pic>
      <p:sp>
        <p:nvSpPr>
          <p:cNvPr id="3074" name="Rectangle 2"/>
          <p:cNvSpPr>
            <a:spLocks noGrp="1" noChangeArrowheads="1"/>
          </p:cNvSpPr>
          <p:nvPr>
            <p:ph type="ctrTitle"/>
          </p:nvPr>
        </p:nvSpPr>
        <p:spPr>
          <a:xfrm>
            <a:off x="700121" y="1150964"/>
            <a:ext cx="7962600" cy="1143000"/>
          </a:xfrm>
        </p:spPr>
        <p:txBody>
          <a:bodyPr/>
          <a:lstStyle>
            <a:lvl1pPr>
              <a:lnSpc>
                <a:spcPct val="90000"/>
              </a:lnSpc>
              <a:defRPr sz="4400">
                <a:solidFill>
                  <a:srgbClr val="005582"/>
                </a:solidFill>
              </a:defRPr>
            </a:lvl1pPr>
          </a:lstStyle>
          <a:p>
            <a:r>
              <a:rPr lang="en-US" dirty="0" smtClean="0"/>
              <a:t>Click to edit Master title style</a:t>
            </a:r>
            <a:endParaRPr lang="en-US" dirty="0"/>
          </a:p>
        </p:txBody>
      </p:sp>
      <p:sp>
        <p:nvSpPr>
          <p:cNvPr id="3075" name="Rectangle 3"/>
          <p:cNvSpPr>
            <a:spLocks noGrp="1" noChangeArrowheads="1"/>
          </p:cNvSpPr>
          <p:nvPr>
            <p:ph type="subTitle" idx="1"/>
          </p:nvPr>
        </p:nvSpPr>
        <p:spPr>
          <a:xfrm>
            <a:off x="705731" y="3297303"/>
            <a:ext cx="6760391" cy="1234440"/>
          </a:xfrm>
        </p:spPr>
        <p:txBody>
          <a:bodyPr/>
          <a:lstStyle>
            <a:lvl1pPr marL="0" indent="0">
              <a:lnSpc>
                <a:spcPct val="90000"/>
              </a:lnSpc>
              <a:buFont typeface="Wingdings" pitchFamily="28" charset="2"/>
              <a:buNone/>
              <a:defRPr sz="2200" b="1">
                <a:solidFill>
                  <a:srgbClr val="808080"/>
                </a:solidFill>
              </a:defRPr>
            </a:lvl1pPr>
          </a:lstStyle>
          <a:p>
            <a:r>
              <a:rPr lang="en-US" dirty="0" smtClean="0"/>
              <a:t>Click to edit Master subtitle style</a:t>
            </a:r>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2_Users Layout">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6" descr="TitleSlide_C.png"/>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5" name="Picture 7" descr="IEEE_TAG_WHITE.png"/>
          <p:cNvPicPr>
            <a:picLocks noChangeAspect="1"/>
          </p:cNvPicPr>
          <p:nvPr/>
        </p:nvPicPr>
        <p:blipFill>
          <a:blip r:embed="rId4"/>
          <a:srcRect/>
          <a:stretch>
            <a:fillRect/>
          </a:stretch>
        </p:blipFill>
        <p:spPr bwMode="auto">
          <a:xfrm>
            <a:off x="7772400" y="6019800"/>
            <a:ext cx="1143000" cy="641350"/>
          </a:xfrm>
          <a:prstGeom prst="rect">
            <a:avLst/>
          </a:prstGeom>
          <a:noFill/>
          <a:ln w="9525">
            <a:noFill/>
            <a:miter lim="800000"/>
            <a:headEnd/>
            <a:tailEnd/>
          </a:ln>
        </p:spPr>
      </p:pic>
      <p:sp>
        <p:nvSpPr>
          <p:cNvPr id="3074" name="Rectangle 2"/>
          <p:cNvSpPr>
            <a:spLocks noGrp="1" noChangeArrowheads="1"/>
          </p:cNvSpPr>
          <p:nvPr>
            <p:ph type="ctrTitle"/>
          </p:nvPr>
        </p:nvSpPr>
        <p:spPr>
          <a:xfrm>
            <a:off x="704705" y="1155210"/>
            <a:ext cx="7848600" cy="1143000"/>
          </a:xfrm>
        </p:spPr>
        <p:txBody>
          <a:bodyPr/>
          <a:lstStyle>
            <a:lvl1pPr>
              <a:lnSpc>
                <a:spcPct val="90000"/>
              </a:lnSpc>
              <a:defRPr sz="4400">
                <a:solidFill>
                  <a:srgbClr val="005087"/>
                </a:solidFill>
              </a:defRPr>
            </a:lvl1pPr>
          </a:lstStyle>
          <a:p>
            <a:r>
              <a:rPr lang="en-US" dirty="0" smtClean="0"/>
              <a:t>Click to edit Master title style</a:t>
            </a:r>
            <a:endParaRPr lang="en-US" dirty="0"/>
          </a:p>
        </p:txBody>
      </p:sp>
      <p:sp>
        <p:nvSpPr>
          <p:cNvPr id="6" name="Rectangle 3"/>
          <p:cNvSpPr>
            <a:spLocks noGrp="1" noChangeArrowheads="1"/>
          </p:cNvSpPr>
          <p:nvPr>
            <p:ph type="subTitle" idx="1"/>
          </p:nvPr>
        </p:nvSpPr>
        <p:spPr>
          <a:xfrm>
            <a:off x="705731" y="3297304"/>
            <a:ext cx="6760391" cy="1234440"/>
          </a:xfrm>
        </p:spPr>
        <p:txBody>
          <a:bodyPr/>
          <a:lstStyle>
            <a:lvl1pPr marL="0" indent="0">
              <a:lnSpc>
                <a:spcPct val="90000"/>
              </a:lnSpc>
              <a:buFont typeface="Wingdings" pitchFamily="28" charset="2"/>
              <a:buNone/>
              <a:defRPr sz="2200" b="1">
                <a:solidFill>
                  <a:srgbClr val="808080"/>
                </a:solidFill>
              </a:defRPr>
            </a:lvl1pPr>
          </a:lstStyle>
          <a:p>
            <a:r>
              <a:rPr lang="en-US" dirty="0" smtClean="0"/>
              <a:t>Click to edit Master subtitle style</a:t>
            </a:r>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3_Technology Layout">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6" descr="TitleSlide_D.png"/>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5" name="Picture 7" descr="IEEE_TAG_WHITE.png"/>
          <p:cNvPicPr>
            <a:picLocks noChangeAspect="1"/>
          </p:cNvPicPr>
          <p:nvPr/>
        </p:nvPicPr>
        <p:blipFill>
          <a:blip r:embed="rId4"/>
          <a:srcRect/>
          <a:stretch>
            <a:fillRect/>
          </a:stretch>
        </p:blipFill>
        <p:spPr bwMode="auto">
          <a:xfrm>
            <a:off x="7772400" y="6019800"/>
            <a:ext cx="1143000" cy="641350"/>
          </a:xfrm>
          <a:prstGeom prst="rect">
            <a:avLst/>
          </a:prstGeom>
          <a:noFill/>
          <a:ln w="9525">
            <a:noFill/>
            <a:miter lim="800000"/>
            <a:headEnd/>
            <a:tailEnd/>
          </a:ln>
        </p:spPr>
      </p:pic>
      <p:sp>
        <p:nvSpPr>
          <p:cNvPr id="3074" name="Rectangle 2"/>
          <p:cNvSpPr>
            <a:spLocks noGrp="1" noChangeArrowheads="1"/>
          </p:cNvSpPr>
          <p:nvPr>
            <p:ph type="ctrTitle"/>
          </p:nvPr>
        </p:nvSpPr>
        <p:spPr>
          <a:xfrm>
            <a:off x="704088" y="1152144"/>
            <a:ext cx="7964424" cy="1143000"/>
          </a:xfrm>
        </p:spPr>
        <p:txBody>
          <a:bodyPr/>
          <a:lstStyle>
            <a:lvl1pPr>
              <a:lnSpc>
                <a:spcPct val="90000"/>
              </a:lnSpc>
              <a:defRPr sz="4400">
                <a:solidFill>
                  <a:srgbClr val="005087"/>
                </a:solidFill>
              </a:defRPr>
            </a:lvl1pPr>
          </a:lstStyle>
          <a:p>
            <a:r>
              <a:rPr lang="en-US" dirty="0" smtClean="0"/>
              <a:t>Click to edit Master title style</a:t>
            </a:r>
            <a:endParaRPr lang="en-US" dirty="0"/>
          </a:p>
        </p:txBody>
      </p:sp>
      <p:sp>
        <p:nvSpPr>
          <p:cNvPr id="6" name="Rectangle 3"/>
          <p:cNvSpPr>
            <a:spLocks noGrp="1" noChangeArrowheads="1"/>
          </p:cNvSpPr>
          <p:nvPr>
            <p:ph type="subTitle" idx="1"/>
          </p:nvPr>
        </p:nvSpPr>
        <p:spPr>
          <a:xfrm>
            <a:off x="705731" y="3297304"/>
            <a:ext cx="6760391" cy="1234440"/>
          </a:xfrm>
        </p:spPr>
        <p:txBody>
          <a:bodyPr/>
          <a:lstStyle>
            <a:lvl1pPr marL="0" indent="0">
              <a:lnSpc>
                <a:spcPct val="90000"/>
              </a:lnSpc>
              <a:buFont typeface="Wingdings" pitchFamily="28" charset="2"/>
              <a:buNone/>
              <a:defRPr sz="2200" b="1">
                <a:solidFill>
                  <a:srgbClr val="808080"/>
                </a:solidFill>
              </a:defRPr>
            </a:lvl1pPr>
          </a:lstStyle>
          <a:p>
            <a:r>
              <a:rPr lang="en-US" dirty="0" smtClean="0"/>
              <a:t>Click to edit Master subtitle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buFontTx/>
              <a:buBlip>
                <a:blip r:embed="rId2"/>
              </a:buBlip>
              <a:defRPr/>
            </a:lvl1pPr>
            <a:lvl2pPr>
              <a:buClr>
                <a:schemeClr val="tx1">
                  <a:lumMod val="65000"/>
                  <a:lumOff val="35000"/>
                </a:schemeClr>
              </a:buClr>
              <a:defRPr/>
            </a:lvl2pPr>
            <a:lvl3pPr>
              <a:buClr>
                <a:schemeClr val="tx1">
                  <a:lumMod val="65000"/>
                  <a:lumOff val="35000"/>
                </a:schemeClr>
              </a:buClr>
              <a:defRPr/>
            </a:lvl3pPr>
            <a:lvl4pPr>
              <a:buClr>
                <a:schemeClr val="tx1">
                  <a:lumMod val="65000"/>
                  <a:lumOff val="35000"/>
                </a:schemeClr>
              </a:buClr>
              <a:defRPr/>
            </a:lvl4pPr>
            <a:lvl5pPr>
              <a:buClr>
                <a:schemeClr val="tx1">
                  <a:lumMod val="65000"/>
                  <a:lumOff val="35000"/>
                </a:schemeClr>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9"/>
          <p:cNvSpPr>
            <a:spLocks noGrp="1"/>
          </p:cNvSpPr>
          <p:nvPr>
            <p:ph type="dt" sz="half" idx="10"/>
          </p:nvPr>
        </p:nvSpPr>
        <p:spPr/>
        <p:txBody>
          <a:bodyPr/>
          <a:lstStyle>
            <a:lvl1pPr>
              <a:defRPr/>
            </a:lvl1pPr>
          </a:lstStyle>
          <a:p>
            <a:pPr>
              <a:defRPr/>
            </a:pPr>
            <a:fld id="{F9B5BAB4-B673-441F-B923-DB3D98965E1A}" type="datetime1">
              <a:rPr lang="en-US"/>
              <a:pPr>
                <a:defRPr/>
              </a:pPr>
              <a:t>11/5/2011</a:t>
            </a:fld>
            <a:endParaRPr lang="en-US" dirty="0"/>
          </a:p>
        </p:txBody>
      </p:sp>
      <p:sp>
        <p:nvSpPr>
          <p:cNvPr id="5" name="Slide Number Placeholder 10"/>
          <p:cNvSpPr>
            <a:spLocks noGrp="1"/>
          </p:cNvSpPr>
          <p:nvPr>
            <p:ph type="sldNum" sz="quarter" idx="11"/>
          </p:nvPr>
        </p:nvSpPr>
        <p:spPr/>
        <p:txBody>
          <a:bodyPr/>
          <a:lstStyle>
            <a:lvl1pPr>
              <a:defRPr/>
            </a:lvl1pPr>
          </a:lstStyle>
          <a:p>
            <a:pPr>
              <a:defRPr/>
            </a:pPr>
            <a:fld id="{92729DE9-1A43-418F-8AE8-BE1F4A2AE946}"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9"/>
          <p:cNvSpPr>
            <a:spLocks noGrp="1"/>
          </p:cNvSpPr>
          <p:nvPr>
            <p:ph type="dt" sz="half" idx="10"/>
          </p:nvPr>
        </p:nvSpPr>
        <p:spPr/>
        <p:txBody>
          <a:bodyPr/>
          <a:lstStyle>
            <a:lvl1pPr>
              <a:defRPr/>
            </a:lvl1pPr>
          </a:lstStyle>
          <a:p>
            <a:pPr>
              <a:defRPr/>
            </a:pPr>
            <a:fld id="{CBA13B0B-BA0C-45CC-B5ED-CE1DED213E4E}" type="datetime1">
              <a:rPr lang="en-US"/>
              <a:pPr>
                <a:defRPr/>
              </a:pPr>
              <a:t>11/5/2011</a:t>
            </a:fld>
            <a:endParaRPr lang="en-US" dirty="0"/>
          </a:p>
        </p:txBody>
      </p:sp>
      <p:sp>
        <p:nvSpPr>
          <p:cNvPr id="5" name="Slide Number Placeholder 10"/>
          <p:cNvSpPr>
            <a:spLocks noGrp="1"/>
          </p:cNvSpPr>
          <p:nvPr>
            <p:ph type="sldNum" sz="quarter" idx="11"/>
          </p:nvPr>
        </p:nvSpPr>
        <p:spPr/>
        <p:txBody>
          <a:bodyPr/>
          <a:lstStyle>
            <a:lvl1pPr>
              <a:defRPr/>
            </a:lvl1pPr>
          </a:lstStyle>
          <a:p>
            <a:pPr>
              <a:defRPr/>
            </a:pPr>
            <a:fld id="{CBA36934-5187-4D53-96BF-9F2925EA53B7}"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fld id="{2053D7A1-5374-4299-9BC1-CD0B6BFD6607}" type="datetime1">
              <a:rPr lang="en-US"/>
              <a:pPr>
                <a:defRPr/>
              </a:pPr>
              <a:t>11/5/2011</a:t>
            </a:fld>
            <a:endParaRPr lang="en-US" dirty="0"/>
          </a:p>
        </p:txBody>
      </p:sp>
      <p:sp>
        <p:nvSpPr>
          <p:cNvPr id="5" name="Slide Number Placeholder 10"/>
          <p:cNvSpPr>
            <a:spLocks noGrp="1"/>
          </p:cNvSpPr>
          <p:nvPr>
            <p:ph type="sldNum" sz="quarter" idx="11"/>
          </p:nvPr>
        </p:nvSpPr>
        <p:spPr/>
        <p:txBody>
          <a:bodyPr/>
          <a:lstStyle>
            <a:lvl1pPr>
              <a:defRPr/>
            </a:lvl1pPr>
          </a:lstStyle>
          <a:p>
            <a:pPr>
              <a:defRPr/>
            </a:pPr>
            <a:fld id="{029F8886-3058-47B1-A7BD-D3F591376A8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6617AD0E-3472-4902-AC0C-2BDEABB583CA}" type="datetime1">
              <a:rPr lang="en-US"/>
              <a:pPr>
                <a:defRPr/>
              </a:pPr>
              <a:t>11/5/2011</a:t>
            </a:fld>
            <a:endParaRPr lang="en-US" dirty="0"/>
          </a:p>
        </p:txBody>
      </p:sp>
      <p:sp>
        <p:nvSpPr>
          <p:cNvPr id="6" name="Slide Number Placeholder 10"/>
          <p:cNvSpPr>
            <a:spLocks noGrp="1"/>
          </p:cNvSpPr>
          <p:nvPr>
            <p:ph type="sldNum" sz="quarter" idx="11"/>
          </p:nvPr>
        </p:nvSpPr>
        <p:spPr/>
        <p:txBody>
          <a:bodyPr/>
          <a:lstStyle>
            <a:lvl1pPr>
              <a:defRPr/>
            </a:lvl1pPr>
          </a:lstStyle>
          <a:p>
            <a:pPr>
              <a:defRPr/>
            </a:pPr>
            <a:fld id="{66FFF918-E577-49FD-A2EB-1C09C9D07B6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E3922261-B42E-4C27-9D38-015CBA544FE6}" type="datetime1">
              <a:rPr lang="en-US"/>
              <a:pPr>
                <a:defRPr/>
              </a:pPr>
              <a:t>11/5/2011</a:t>
            </a:fld>
            <a:endParaRPr lang="en-US" dirty="0"/>
          </a:p>
        </p:txBody>
      </p:sp>
      <p:sp>
        <p:nvSpPr>
          <p:cNvPr id="8" name="Slide Number Placeholder 10"/>
          <p:cNvSpPr>
            <a:spLocks noGrp="1"/>
          </p:cNvSpPr>
          <p:nvPr>
            <p:ph type="sldNum" sz="quarter" idx="11"/>
          </p:nvPr>
        </p:nvSpPr>
        <p:spPr/>
        <p:txBody>
          <a:bodyPr/>
          <a:lstStyle>
            <a:lvl1pPr>
              <a:defRPr/>
            </a:lvl1pPr>
          </a:lstStyle>
          <a:p>
            <a:pPr>
              <a:defRPr/>
            </a:pPr>
            <a:fld id="{5FE4FAC5-2D38-4D4A-A28B-F4662F0CE935}"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64EA9B10-C887-4DFF-941D-ED2A6A82FA81}" type="datetime1">
              <a:rPr lang="en-US"/>
              <a:pPr>
                <a:defRPr/>
              </a:pPr>
              <a:t>11/5/2011</a:t>
            </a:fld>
            <a:endParaRPr lang="en-US" dirty="0"/>
          </a:p>
        </p:txBody>
      </p:sp>
      <p:sp>
        <p:nvSpPr>
          <p:cNvPr id="4" name="Slide Number Placeholder 10"/>
          <p:cNvSpPr>
            <a:spLocks noGrp="1"/>
          </p:cNvSpPr>
          <p:nvPr>
            <p:ph type="sldNum" sz="quarter" idx="11"/>
          </p:nvPr>
        </p:nvSpPr>
        <p:spPr/>
        <p:txBody>
          <a:bodyPr/>
          <a:lstStyle>
            <a:lvl1pPr>
              <a:defRPr/>
            </a:lvl1pPr>
          </a:lstStyle>
          <a:p>
            <a:pPr>
              <a:defRPr/>
            </a:pPr>
            <a:fld id="{F8CE8E0B-8C22-49F1-9DC4-51404D4D71B0}"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726738A9-735F-4845-BCD4-D1A5188E1460}" type="datetime1">
              <a:rPr lang="en-US"/>
              <a:pPr>
                <a:defRPr/>
              </a:pPr>
              <a:t>11/5/2011</a:t>
            </a:fld>
            <a:endParaRPr lang="en-US" dirty="0"/>
          </a:p>
        </p:txBody>
      </p:sp>
      <p:sp>
        <p:nvSpPr>
          <p:cNvPr id="3" name="Slide Number Placeholder 10"/>
          <p:cNvSpPr>
            <a:spLocks noGrp="1"/>
          </p:cNvSpPr>
          <p:nvPr>
            <p:ph type="sldNum" sz="quarter" idx="11"/>
          </p:nvPr>
        </p:nvSpPr>
        <p:spPr/>
        <p:txBody>
          <a:bodyPr/>
          <a:lstStyle>
            <a:lvl1pPr>
              <a:defRPr/>
            </a:lvl1pPr>
          </a:lstStyle>
          <a:p>
            <a:pPr>
              <a:defRPr/>
            </a:pPr>
            <a:fld id="{FF7372C7-EA59-4F6C-A63B-D26D3515C019}"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9"/>
          <p:cNvSpPr>
            <a:spLocks noGrp="1"/>
          </p:cNvSpPr>
          <p:nvPr>
            <p:ph type="dt" sz="half" idx="10"/>
          </p:nvPr>
        </p:nvSpPr>
        <p:spPr/>
        <p:txBody>
          <a:bodyPr/>
          <a:lstStyle>
            <a:lvl1pPr>
              <a:defRPr/>
            </a:lvl1pPr>
          </a:lstStyle>
          <a:p>
            <a:pPr>
              <a:defRPr/>
            </a:pPr>
            <a:fld id="{DFF1D9F2-FC12-4775-A7F7-0B6BED8BF0E6}" type="datetime1">
              <a:rPr lang="en-US"/>
              <a:pPr>
                <a:defRPr/>
              </a:pPr>
              <a:t>11/5/2011</a:t>
            </a:fld>
            <a:endParaRPr lang="en-US" dirty="0"/>
          </a:p>
        </p:txBody>
      </p:sp>
      <p:sp>
        <p:nvSpPr>
          <p:cNvPr id="6" name="Slide Number Placeholder 10"/>
          <p:cNvSpPr>
            <a:spLocks noGrp="1"/>
          </p:cNvSpPr>
          <p:nvPr>
            <p:ph type="sldNum" sz="quarter" idx="11"/>
          </p:nvPr>
        </p:nvSpPr>
        <p:spPr/>
        <p:txBody>
          <a:bodyPr/>
          <a:lstStyle>
            <a:lvl1pPr>
              <a:defRPr/>
            </a:lvl1pPr>
          </a:lstStyle>
          <a:p>
            <a:pPr>
              <a:defRPr/>
            </a:pPr>
            <a:fld id="{1E3679FD-9DA6-4C92-9E60-8C637D391D91}"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9.xml"/><Relationship Id="rId7" Type="http://schemas.openxmlformats.org/officeDocument/2006/relationships/image" Target="../media/image5.png"/><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1219200" y="6172200"/>
            <a:ext cx="31242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rgbClr val="898989"/>
                </a:solidFill>
                <a:latin typeface="Arial" charset="0"/>
                <a:ea typeface="ＭＳ Ｐゴシック" pitchFamily="-112" charset="-128"/>
              </a:defRPr>
            </a:lvl1pPr>
          </a:lstStyle>
          <a:p>
            <a:pPr>
              <a:defRPr/>
            </a:pPr>
            <a:fld id="{A14F4C7E-D051-4770-9A29-EB4970879987}" type="datetime1">
              <a:rPr lang="en-US"/>
              <a:pPr>
                <a:defRPr/>
              </a:pPr>
              <a:t>11/5/2011</a:t>
            </a:fld>
            <a:endParaRPr lang="en-US" dirty="0"/>
          </a:p>
        </p:txBody>
      </p:sp>
      <p:sp>
        <p:nvSpPr>
          <p:cNvPr id="11" name="Slide Number Placeholder 10"/>
          <p:cNvSpPr>
            <a:spLocks noGrp="1"/>
          </p:cNvSpPr>
          <p:nvPr>
            <p:ph type="sldNum" sz="quarter" idx="4"/>
          </p:nvPr>
        </p:nvSpPr>
        <p:spPr>
          <a:xfrm>
            <a:off x="533400" y="6172200"/>
            <a:ext cx="6858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rgbClr val="898989"/>
                </a:solidFill>
                <a:latin typeface="Arial" charset="0"/>
                <a:ea typeface="ＭＳ Ｐゴシック" pitchFamily="-112" charset="-128"/>
              </a:defRPr>
            </a:lvl1pPr>
          </a:lstStyle>
          <a:p>
            <a:pPr>
              <a:defRPr/>
            </a:pPr>
            <a:fld id="{85B41096-2487-4F17-898E-1D53852803F5}" type="slidenum">
              <a:rPr lang="en-US"/>
              <a:pPr>
                <a:defRPr/>
              </a:pPr>
              <a:t>‹#›</a:t>
            </a:fld>
            <a:endParaRPr lang="en-US" dirty="0"/>
          </a:p>
        </p:txBody>
      </p:sp>
      <p:pic>
        <p:nvPicPr>
          <p:cNvPr id="1030" name="Picture 7" descr="IEEE_TAG_BLUE.png"/>
          <p:cNvPicPr>
            <a:picLocks noChangeAspect="1"/>
          </p:cNvPicPr>
          <p:nvPr/>
        </p:nvPicPr>
        <p:blipFill>
          <a:blip r:embed="rId19"/>
          <a:srcRect/>
          <a:stretch>
            <a:fillRect/>
          </a:stretch>
        </p:blipFill>
        <p:spPr bwMode="auto">
          <a:xfrm>
            <a:off x="8001000" y="5924550"/>
            <a:ext cx="914400" cy="5127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5025" r:id="rId1"/>
    <p:sldLayoutId id="2147485014" r:id="rId2"/>
    <p:sldLayoutId id="2147485015" r:id="rId3"/>
    <p:sldLayoutId id="2147485016" r:id="rId4"/>
    <p:sldLayoutId id="2147485017" r:id="rId5"/>
    <p:sldLayoutId id="2147485018" r:id="rId6"/>
    <p:sldLayoutId id="2147485019" r:id="rId7"/>
    <p:sldLayoutId id="2147485020" r:id="rId8"/>
    <p:sldLayoutId id="2147485021" r:id="rId9"/>
    <p:sldLayoutId id="2147485022" r:id="rId10"/>
    <p:sldLayoutId id="2147485023" r:id="rId11"/>
    <p:sldLayoutId id="2147485024" r:id="rId12"/>
    <p:sldLayoutId id="2147485026" r:id="rId13"/>
    <p:sldLayoutId id="2147485027" r:id="rId14"/>
    <p:sldLayoutId id="2147485028" r:id="rId15"/>
    <p:sldLayoutId id="2147485029" r:id="rId16"/>
  </p:sldLayoutIdLst>
  <p:hf hdr="0" ftr="0"/>
  <p:txStyles>
    <p:titleStyle>
      <a:lvl1pPr algn="l" rtl="0" eaLnBrk="0" fontAlgn="base" hangingPunct="0">
        <a:spcBef>
          <a:spcPct val="0"/>
        </a:spcBef>
        <a:spcAft>
          <a:spcPct val="0"/>
        </a:spcAft>
        <a:defRPr sz="3200" b="1">
          <a:solidFill>
            <a:schemeClr val="tx2"/>
          </a:solidFill>
          <a:latin typeface="+mj-lt"/>
          <a:ea typeface="MS PGothic" pitchFamily="34" charset="-128"/>
          <a:cs typeface="ＭＳ Ｐゴシック" pitchFamily="-112" charset="-128"/>
        </a:defRPr>
      </a:lvl1pPr>
      <a:lvl2pPr algn="l" rtl="0" eaLnBrk="0" fontAlgn="base" hangingPunct="0">
        <a:spcBef>
          <a:spcPct val="0"/>
        </a:spcBef>
        <a:spcAft>
          <a:spcPct val="0"/>
        </a:spcAft>
        <a:defRPr sz="3200" b="1">
          <a:solidFill>
            <a:schemeClr val="tx2"/>
          </a:solidFill>
          <a:latin typeface="Verdana" pitchFamily="-112" charset="0"/>
          <a:ea typeface="MS PGothic" pitchFamily="34" charset="-128"/>
          <a:cs typeface="ＭＳ Ｐゴシック" pitchFamily="28" charset="-128"/>
        </a:defRPr>
      </a:lvl2pPr>
      <a:lvl3pPr algn="l" rtl="0" eaLnBrk="0" fontAlgn="base" hangingPunct="0">
        <a:spcBef>
          <a:spcPct val="0"/>
        </a:spcBef>
        <a:spcAft>
          <a:spcPct val="0"/>
        </a:spcAft>
        <a:defRPr sz="3200" b="1">
          <a:solidFill>
            <a:schemeClr val="tx2"/>
          </a:solidFill>
          <a:latin typeface="Verdana" pitchFamily="-112" charset="0"/>
          <a:ea typeface="MS PGothic" pitchFamily="34" charset="-128"/>
          <a:cs typeface="ＭＳ Ｐゴシック" pitchFamily="28" charset="-128"/>
        </a:defRPr>
      </a:lvl3pPr>
      <a:lvl4pPr algn="l" rtl="0" eaLnBrk="0" fontAlgn="base" hangingPunct="0">
        <a:spcBef>
          <a:spcPct val="0"/>
        </a:spcBef>
        <a:spcAft>
          <a:spcPct val="0"/>
        </a:spcAft>
        <a:defRPr sz="3200" b="1">
          <a:solidFill>
            <a:schemeClr val="tx2"/>
          </a:solidFill>
          <a:latin typeface="Verdana" pitchFamily="-112" charset="0"/>
          <a:ea typeface="MS PGothic" pitchFamily="34" charset="-128"/>
          <a:cs typeface="ＭＳ Ｐゴシック" pitchFamily="28" charset="-128"/>
        </a:defRPr>
      </a:lvl4pPr>
      <a:lvl5pPr algn="l" rtl="0" eaLnBrk="0" fontAlgn="base" hangingPunct="0">
        <a:spcBef>
          <a:spcPct val="0"/>
        </a:spcBef>
        <a:spcAft>
          <a:spcPct val="0"/>
        </a:spcAft>
        <a:defRPr sz="3200" b="1">
          <a:solidFill>
            <a:schemeClr val="tx2"/>
          </a:solidFill>
          <a:latin typeface="Verdana" pitchFamily="-112" charset="0"/>
          <a:ea typeface="MS PGothic" pitchFamily="34" charset="-128"/>
          <a:cs typeface="ＭＳ Ｐゴシック" pitchFamily="28" charset="-128"/>
        </a:defRPr>
      </a:lvl5pPr>
      <a:lvl6pPr marL="457200" algn="l" rtl="0" eaLnBrk="1" fontAlgn="base" hangingPunct="1">
        <a:spcBef>
          <a:spcPct val="0"/>
        </a:spcBef>
        <a:spcAft>
          <a:spcPct val="0"/>
        </a:spcAft>
        <a:defRPr sz="3600" b="1">
          <a:solidFill>
            <a:schemeClr val="tx2"/>
          </a:solidFill>
          <a:latin typeface="Arial" pitchFamily="28" charset="0"/>
          <a:ea typeface="ＭＳ Ｐゴシック" pitchFamily="28" charset="-128"/>
          <a:cs typeface="ＭＳ Ｐゴシック" pitchFamily="28" charset="-128"/>
        </a:defRPr>
      </a:lvl6pPr>
      <a:lvl7pPr marL="914400" algn="l" rtl="0" eaLnBrk="1" fontAlgn="base" hangingPunct="1">
        <a:spcBef>
          <a:spcPct val="0"/>
        </a:spcBef>
        <a:spcAft>
          <a:spcPct val="0"/>
        </a:spcAft>
        <a:defRPr sz="3600" b="1">
          <a:solidFill>
            <a:schemeClr val="tx2"/>
          </a:solidFill>
          <a:latin typeface="Arial" pitchFamily="28" charset="0"/>
          <a:ea typeface="ＭＳ Ｐゴシック" pitchFamily="28" charset="-128"/>
          <a:cs typeface="ＭＳ Ｐゴシック" pitchFamily="28" charset="-128"/>
        </a:defRPr>
      </a:lvl7pPr>
      <a:lvl8pPr marL="1371600" algn="l" rtl="0" eaLnBrk="1" fontAlgn="base" hangingPunct="1">
        <a:spcBef>
          <a:spcPct val="0"/>
        </a:spcBef>
        <a:spcAft>
          <a:spcPct val="0"/>
        </a:spcAft>
        <a:defRPr sz="3600" b="1">
          <a:solidFill>
            <a:schemeClr val="tx2"/>
          </a:solidFill>
          <a:latin typeface="Arial" pitchFamily="28" charset="0"/>
          <a:ea typeface="ＭＳ Ｐゴシック" pitchFamily="28" charset="-128"/>
          <a:cs typeface="ＭＳ Ｐゴシック" pitchFamily="28" charset="-128"/>
        </a:defRPr>
      </a:lvl8pPr>
      <a:lvl9pPr marL="1828800" algn="l" rtl="0" eaLnBrk="1" fontAlgn="base" hangingPunct="1">
        <a:spcBef>
          <a:spcPct val="0"/>
        </a:spcBef>
        <a:spcAft>
          <a:spcPct val="0"/>
        </a:spcAft>
        <a:defRPr sz="3600" b="1">
          <a:solidFill>
            <a:schemeClr val="tx2"/>
          </a:solidFill>
          <a:latin typeface="Arial" pitchFamily="28" charset="0"/>
          <a:ea typeface="ＭＳ Ｐゴシック" pitchFamily="28" charset="-128"/>
          <a:cs typeface="ＭＳ Ｐゴシック" pitchFamily="28" charset="-128"/>
        </a:defRPr>
      </a:lvl9pPr>
    </p:titleStyle>
    <p:bodyStyle>
      <a:lvl1pPr marL="342900" indent="-342900" algn="l" rtl="0" eaLnBrk="0" fontAlgn="base" hangingPunct="0">
        <a:spcBef>
          <a:spcPct val="20000"/>
        </a:spcBef>
        <a:spcAft>
          <a:spcPct val="0"/>
        </a:spcAft>
        <a:buClr>
          <a:schemeClr val="bg2"/>
        </a:buClr>
        <a:buSzPct val="80000"/>
        <a:buBlip>
          <a:blip r:embed="rId20"/>
        </a:buBlip>
        <a:defRPr sz="2800">
          <a:solidFill>
            <a:schemeClr val="tx1"/>
          </a:solidFill>
          <a:latin typeface="+mn-lt"/>
          <a:ea typeface="MS PGothic" pitchFamily="34" charset="-128"/>
          <a:cs typeface="ＭＳ Ｐゴシック" pitchFamily="-112" charset="-128"/>
        </a:defRPr>
      </a:lvl1pPr>
      <a:lvl2pPr marL="742950" indent="-285750" algn="l" rtl="0" eaLnBrk="0" fontAlgn="base" hangingPunct="0">
        <a:spcBef>
          <a:spcPct val="20000"/>
        </a:spcBef>
        <a:spcAft>
          <a:spcPct val="0"/>
        </a:spcAft>
        <a:buClr>
          <a:srgbClr val="595959"/>
        </a:buClr>
        <a:buChar char="–"/>
        <a:defRPr sz="2600">
          <a:solidFill>
            <a:schemeClr val="tx1"/>
          </a:solidFill>
          <a:latin typeface="+mn-lt"/>
          <a:ea typeface="MS PGothic" pitchFamily="34" charset="-128"/>
        </a:defRPr>
      </a:lvl2pPr>
      <a:lvl3pPr marL="1143000" indent="-228600" algn="l" rtl="0" eaLnBrk="0" fontAlgn="base" hangingPunct="0">
        <a:spcBef>
          <a:spcPct val="20000"/>
        </a:spcBef>
        <a:spcAft>
          <a:spcPct val="0"/>
        </a:spcAft>
        <a:buClr>
          <a:srgbClr val="595959"/>
        </a:buClr>
        <a:buFont typeface="Wingdings" pitchFamily="2" charset="2"/>
        <a:buChar char="§"/>
        <a:defRPr sz="2200">
          <a:solidFill>
            <a:schemeClr val="tx1"/>
          </a:solidFill>
          <a:latin typeface="+mn-lt"/>
          <a:ea typeface="MS PGothic" pitchFamily="34" charset="-128"/>
        </a:defRPr>
      </a:lvl3pPr>
      <a:lvl4pPr marL="1600200" indent="-228600" algn="l" rtl="0" eaLnBrk="0" fontAlgn="base" hangingPunct="0">
        <a:spcBef>
          <a:spcPct val="20000"/>
        </a:spcBef>
        <a:spcAft>
          <a:spcPct val="0"/>
        </a:spcAft>
        <a:buClr>
          <a:srgbClr val="595959"/>
        </a:buClr>
        <a:buChar char="–"/>
        <a:defRPr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lr>
          <a:srgbClr val="595959"/>
        </a:buClr>
        <a:buFont typeface="Wingdings" pitchFamily="2" charset="2"/>
        <a:buChar char="§"/>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6pPr>
      <a:lvl7pPr marL="29718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7pPr>
      <a:lvl8pPr marL="34290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8pPr>
      <a:lvl9pPr marL="38862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 </a:t>
            </a:r>
          </a:p>
        </p:txBody>
      </p:sp>
      <p:sp>
        <p:nvSpPr>
          <p:cNvPr id="10" name="Date Placeholder 9"/>
          <p:cNvSpPr>
            <a:spLocks noGrp="1"/>
          </p:cNvSpPr>
          <p:nvPr>
            <p:ph type="dt" sz="half" idx="2"/>
          </p:nvPr>
        </p:nvSpPr>
        <p:spPr>
          <a:xfrm>
            <a:off x="1219200" y="6172200"/>
            <a:ext cx="31242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rgbClr val="898989"/>
                </a:solidFill>
                <a:latin typeface="Arial" charset="0"/>
                <a:ea typeface="ＭＳ Ｐゴシック" pitchFamily="-112" charset="-128"/>
              </a:defRPr>
            </a:lvl1pPr>
          </a:lstStyle>
          <a:p>
            <a:pPr>
              <a:defRPr/>
            </a:pPr>
            <a:fld id="{960F9897-78DB-41B5-8CCA-B52F462B0D67}" type="datetime1">
              <a:rPr lang="en-US"/>
              <a:pPr>
                <a:defRPr/>
              </a:pPr>
              <a:t>11/5/2011</a:t>
            </a:fld>
            <a:endParaRPr lang="en-US" dirty="0"/>
          </a:p>
        </p:txBody>
      </p:sp>
      <p:sp>
        <p:nvSpPr>
          <p:cNvPr id="11" name="Slide Number Placeholder 10"/>
          <p:cNvSpPr>
            <a:spLocks noGrp="1"/>
          </p:cNvSpPr>
          <p:nvPr>
            <p:ph type="sldNum" sz="quarter" idx="4"/>
          </p:nvPr>
        </p:nvSpPr>
        <p:spPr>
          <a:xfrm>
            <a:off x="533400" y="6172200"/>
            <a:ext cx="6858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rgbClr val="898989"/>
                </a:solidFill>
                <a:latin typeface="Arial" charset="0"/>
                <a:ea typeface="ＭＳ Ｐゴシック" pitchFamily="-112" charset="-128"/>
              </a:defRPr>
            </a:lvl1pPr>
          </a:lstStyle>
          <a:p>
            <a:pPr>
              <a:defRPr/>
            </a:pPr>
            <a:fld id="{2E58AFC7-F551-46FD-AC0A-6C5C4FDB0069}" type="slidenum">
              <a:rPr lang="en-US"/>
              <a:pPr>
                <a:defRPr/>
              </a:pPr>
              <a:t>‹#›</a:t>
            </a:fld>
            <a:endParaRPr lang="en-US" dirty="0"/>
          </a:p>
        </p:txBody>
      </p:sp>
      <p:pic>
        <p:nvPicPr>
          <p:cNvPr id="2054" name="Picture 7" descr="IEEE_TAG_BLUE.png"/>
          <p:cNvPicPr>
            <a:picLocks noChangeAspect="1"/>
          </p:cNvPicPr>
          <p:nvPr/>
        </p:nvPicPr>
        <p:blipFill>
          <a:blip r:embed="rId6"/>
          <a:srcRect/>
          <a:stretch>
            <a:fillRect/>
          </a:stretch>
        </p:blipFill>
        <p:spPr bwMode="auto">
          <a:xfrm>
            <a:off x="8001000" y="5924550"/>
            <a:ext cx="914400" cy="5127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5030" r:id="rId1"/>
    <p:sldLayoutId id="2147485031" r:id="rId2"/>
    <p:sldLayoutId id="2147485032" r:id="rId3"/>
  </p:sldLayoutIdLst>
  <p:hf hdr="0" ftr="0"/>
  <p:txStyles>
    <p:titleStyle>
      <a:lvl1pPr algn="l" rtl="0" eaLnBrk="0" fontAlgn="base" hangingPunct="0">
        <a:spcBef>
          <a:spcPct val="0"/>
        </a:spcBef>
        <a:spcAft>
          <a:spcPct val="0"/>
        </a:spcAft>
        <a:defRPr sz="3200" b="1">
          <a:solidFill>
            <a:schemeClr val="tx2"/>
          </a:solidFill>
          <a:latin typeface="+mj-lt"/>
          <a:ea typeface="MS PGothic" pitchFamily="34" charset="-128"/>
          <a:cs typeface="ＭＳ Ｐゴシック" pitchFamily="-112" charset="-128"/>
        </a:defRPr>
      </a:lvl1pPr>
      <a:lvl2pPr algn="l" rtl="0" eaLnBrk="0" fontAlgn="base" hangingPunct="0">
        <a:spcBef>
          <a:spcPct val="0"/>
        </a:spcBef>
        <a:spcAft>
          <a:spcPct val="0"/>
        </a:spcAft>
        <a:defRPr sz="3200" b="1">
          <a:solidFill>
            <a:schemeClr val="tx2"/>
          </a:solidFill>
          <a:latin typeface="Verdana" pitchFamily="-112" charset="0"/>
          <a:ea typeface="MS PGothic" pitchFamily="34" charset="-128"/>
          <a:cs typeface="ＭＳ Ｐゴシック" pitchFamily="28" charset="-128"/>
        </a:defRPr>
      </a:lvl2pPr>
      <a:lvl3pPr algn="l" rtl="0" eaLnBrk="0" fontAlgn="base" hangingPunct="0">
        <a:spcBef>
          <a:spcPct val="0"/>
        </a:spcBef>
        <a:spcAft>
          <a:spcPct val="0"/>
        </a:spcAft>
        <a:defRPr sz="3200" b="1">
          <a:solidFill>
            <a:schemeClr val="tx2"/>
          </a:solidFill>
          <a:latin typeface="Verdana" pitchFamily="-112" charset="0"/>
          <a:ea typeface="MS PGothic" pitchFamily="34" charset="-128"/>
          <a:cs typeface="ＭＳ Ｐゴシック" pitchFamily="28" charset="-128"/>
        </a:defRPr>
      </a:lvl3pPr>
      <a:lvl4pPr algn="l" rtl="0" eaLnBrk="0" fontAlgn="base" hangingPunct="0">
        <a:spcBef>
          <a:spcPct val="0"/>
        </a:spcBef>
        <a:spcAft>
          <a:spcPct val="0"/>
        </a:spcAft>
        <a:defRPr sz="3200" b="1">
          <a:solidFill>
            <a:schemeClr val="tx2"/>
          </a:solidFill>
          <a:latin typeface="Verdana" pitchFamily="-112" charset="0"/>
          <a:ea typeface="MS PGothic" pitchFamily="34" charset="-128"/>
          <a:cs typeface="ＭＳ Ｐゴシック" pitchFamily="28" charset="-128"/>
        </a:defRPr>
      </a:lvl4pPr>
      <a:lvl5pPr algn="l" rtl="0" eaLnBrk="0" fontAlgn="base" hangingPunct="0">
        <a:spcBef>
          <a:spcPct val="0"/>
        </a:spcBef>
        <a:spcAft>
          <a:spcPct val="0"/>
        </a:spcAft>
        <a:defRPr sz="3200" b="1">
          <a:solidFill>
            <a:schemeClr val="tx2"/>
          </a:solidFill>
          <a:latin typeface="Verdana" pitchFamily="-112" charset="0"/>
          <a:ea typeface="MS PGothic" pitchFamily="34" charset="-128"/>
          <a:cs typeface="ＭＳ Ｐゴシック" pitchFamily="28" charset="-128"/>
        </a:defRPr>
      </a:lvl5pPr>
      <a:lvl6pPr marL="457200" algn="l" rtl="0" eaLnBrk="1" fontAlgn="base" hangingPunct="1">
        <a:spcBef>
          <a:spcPct val="0"/>
        </a:spcBef>
        <a:spcAft>
          <a:spcPct val="0"/>
        </a:spcAft>
        <a:defRPr sz="3600" b="1">
          <a:solidFill>
            <a:schemeClr val="tx2"/>
          </a:solidFill>
          <a:latin typeface="Arial" pitchFamily="28" charset="0"/>
          <a:ea typeface="ＭＳ Ｐゴシック" pitchFamily="28" charset="-128"/>
          <a:cs typeface="ＭＳ Ｐゴシック" pitchFamily="28" charset="-128"/>
        </a:defRPr>
      </a:lvl6pPr>
      <a:lvl7pPr marL="914400" algn="l" rtl="0" eaLnBrk="1" fontAlgn="base" hangingPunct="1">
        <a:spcBef>
          <a:spcPct val="0"/>
        </a:spcBef>
        <a:spcAft>
          <a:spcPct val="0"/>
        </a:spcAft>
        <a:defRPr sz="3600" b="1">
          <a:solidFill>
            <a:schemeClr val="tx2"/>
          </a:solidFill>
          <a:latin typeface="Arial" pitchFamily="28" charset="0"/>
          <a:ea typeface="ＭＳ Ｐゴシック" pitchFamily="28" charset="-128"/>
          <a:cs typeface="ＭＳ Ｐゴシック" pitchFamily="28" charset="-128"/>
        </a:defRPr>
      </a:lvl7pPr>
      <a:lvl8pPr marL="1371600" algn="l" rtl="0" eaLnBrk="1" fontAlgn="base" hangingPunct="1">
        <a:spcBef>
          <a:spcPct val="0"/>
        </a:spcBef>
        <a:spcAft>
          <a:spcPct val="0"/>
        </a:spcAft>
        <a:defRPr sz="3600" b="1">
          <a:solidFill>
            <a:schemeClr val="tx2"/>
          </a:solidFill>
          <a:latin typeface="Arial" pitchFamily="28" charset="0"/>
          <a:ea typeface="ＭＳ Ｐゴシック" pitchFamily="28" charset="-128"/>
          <a:cs typeface="ＭＳ Ｐゴシック" pitchFamily="28" charset="-128"/>
        </a:defRPr>
      </a:lvl8pPr>
      <a:lvl9pPr marL="1828800" algn="l" rtl="0" eaLnBrk="1" fontAlgn="base" hangingPunct="1">
        <a:spcBef>
          <a:spcPct val="0"/>
        </a:spcBef>
        <a:spcAft>
          <a:spcPct val="0"/>
        </a:spcAft>
        <a:defRPr sz="3600" b="1">
          <a:solidFill>
            <a:schemeClr val="tx2"/>
          </a:solidFill>
          <a:latin typeface="Arial" pitchFamily="28" charset="0"/>
          <a:ea typeface="ＭＳ Ｐゴシック" pitchFamily="28" charset="-128"/>
          <a:cs typeface="ＭＳ Ｐゴシック" pitchFamily="28" charset="-128"/>
        </a:defRPr>
      </a:lvl9pPr>
    </p:titleStyle>
    <p:bodyStyle>
      <a:lvl1pPr marL="342900" indent="-342900" algn="l" rtl="0" eaLnBrk="0" fontAlgn="base" hangingPunct="0">
        <a:spcBef>
          <a:spcPct val="20000"/>
        </a:spcBef>
        <a:spcAft>
          <a:spcPct val="0"/>
        </a:spcAft>
        <a:buClr>
          <a:schemeClr val="bg2"/>
        </a:buClr>
        <a:buSzPct val="80000"/>
        <a:buBlip>
          <a:blip r:embed="rId7"/>
        </a:buBlip>
        <a:defRPr sz="2800">
          <a:solidFill>
            <a:schemeClr val="tx1"/>
          </a:solidFill>
          <a:latin typeface="+mn-lt"/>
          <a:ea typeface="MS PGothic" pitchFamily="34" charset="-128"/>
          <a:cs typeface="ＭＳ Ｐゴシック" pitchFamily="-112" charset="-128"/>
        </a:defRPr>
      </a:lvl1pPr>
      <a:lvl2pPr marL="742950" indent="-285750" algn="l" rtl="0" eaLnBrk="0" fontAlgn="base" hangingPunct="0">
        <a:spcBef>
          <a:spcPct val="20000"/>
        </a:spcBef>
        <a:spcAft>
          <a:spcPct val="0"/>
        </a:spcAft>
        <a:buClr>
          <a:schemeClr val="bg2"/>
        </a:buClr>
        <a:buChar char="–"/>
        <a:defRPr sz="2600">
          <a:solidFill>
            <a:schemeClr val="tx1"/>
          </a:solidFill>
          <a:latin typeface="+mn-lt"/>
          <a:ea typeface="MS PGothic" pitchFamily="34" charset="-128"/>
        </a:defRPr>
      </a:lvl2pPr>
      <a:lvl3pPr marL="1143000" indent="-228600" algn="l" rtl="0" eaLnBrk="0" fontAlgn="base" hangingPunct="0">
        <a:spcBef>
          <a:spcPct val="20000"/>
        </a:spcBef>
        <a:spcAft>
          <a:spcPct val="0"/>
        </a:spcAft>
        <a:buClr>
          <a:schemeClr val="bg2"/>
        </a:buClr>
        <a:buFont typeface="Wingdings" pitchFamily="2" charset="2"/>
        <a:buChar char="§"/>
        <a:defRPr sz="2200">
          <a:solidFill>
            <a:schemeClr val="tx1"/>
          </a:solidFill>
          <a:latin typeface="+mn-lt"/>
          <a:ea typeface="MS PGothic" pitchFamily="34" charset="-128"/>
        </a:defRPr>
      </a:lvl3pPr>
      <a:lvl4pPr marL="1600200" indent="-228600" algn="l" rtl="0" eaLnBrk="0" fontAlgn="base" hangingPunct="0">
        <a:spcBef>
          <a:spcPct val="20000"/>
        </a:spcBef>
        <a:spcAft>
          <a:spcPct val="0"/>
        </a:spcAft>
        <a:buClr>
          <a:schemeClr val="bg2"/>
        </a:buClr>
        <a:buChar char="–"/>
        <a:defRPr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lr>
          <a:schemeClr val="bg2"/>
        </a:buClr>
        <a:buFont typeface="Wingdings" pitchFamily="2" charset="2"/>
        <a:buChar char="§"/>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6pPr>
      <a:lvl7pPr marL="29718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7pPr>
      <a:lvl8pPr marL="34290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8pPr>
      <a:lvl9pPr marL="38862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faqs/reaff.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5"/>
          <p:cNvSpPr>
            <a:spLocks noGrp="1"/>
          </p:cNvSpPr>
          <p:nvPr>
            <p:ph type="ctrTitle"/>
          </p:nvPr>
        </p:nvSpPr>
        <p:spPr/>
        <p:txBody>
          <a:bodyPr>
            <a:normAutofit fontScale="90000"/>
          </a:bodyPr>
          <a:lstStyle/>
          <a:p>
            <a:pPr eaLnBrk="1" hangingPunct="1"/>
            <a:r>
              <a:rPr lang="en-US" dirty="0" smtClean="0"/>
              <a:t>IEEE-SA Policy Changes </a:t>
            </a:r>
            <a:br>
              <a:rPr lang="en-US" dirty="0" smtClean="0"/>
            </a:br>
            <a:r>
              <a:rPr lang="en-US" dirty="0" smtClean="0"/>
              <a:t/>
            </a:r>
            <a:br>
              <a:rPr lang="en-US" dirty="0" smtClean="0"/>
            </a:br>
            <a:r>
              <a:rPr lang="en-US" dirty="0" smtClean="0"/>
              <a:t>Effective 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158" y="2738651"/>
            <a:ext cx="7938633" cy="1143000"/>
          </a:xfrm>
        </p:spPr>
        <p:txBody>
          <a:bodyPr/>
          <a:lstStyle/>
          <a:p>
            <a:pPr algn="ctr"/>
            <a:r>
              <a:rPr lang="en-US" sz="3600" dirty="0" smtClean="0"/>
              <a:t>Elimination of Interpretations</a:t>
            </a:r>
            <a:endParaRPr lang="en-US" sz="3600" dirty="0"/>
          </a:p>
        </p:txBody>
      </p:sp>
      <p:sp>
        <p:nvSpPr>
          <p:cNvPr id="3" name="Date Placeholder 2"/>
          <p:cNvSpPr>
            <a:spLocks noGrp="1"/>
          </p:cNvSpPr>
          <p:nvPr>
            <p:ph type="dt" sz="half" idx="10"/>
          </p:nvPr>
        </p:nvSpPr>
        <p:spPr/>
        <p:txBody>
          <a:bodyPr/>
          <a:lstStyle/>
          <a:p>
            <a:pPr>
              <a:defRPr/>
            </a:pPr>
            <a:fld id="{64EA9B10-C887-4DFF-941D-ED2A6A82FA81}" type="datetime1">
              <a:rPr lang="en-US" smtClean="0"/>
              <a:pPr>
                <a:defRPr/>
              </a:pPr>
              <a:t>11/5/2011</a:t>
            </a:fld>
            <a:endParaRPr lang="en-US"/>
          </a:p>
        </p:txBody>
      </p:sp>
      <p:sp>
        <p:nvSpPr>
          <p:cNvPr id="4" name="Slide Number Placeholder 3"/>
          <p:cNvSpPr>
            <a:spLocks noGrp="1"/>
          </p:cNvSpPr>
          <p:nvPr>
            <p:ph type="sldNum" sz="quarter" idx="11"/>
          </p:nvPr>
        </p:nvSpPr>
        <p:spPr/>
        <p:txBody>
          <a:bodyPr/>
          <a:lstStyle/>
          <a:p>
            <a:pPr>
              <a:defRPr/>
            </a:pPr>
            <a:fld id="{F8CE8E0B-8C22-49F1-9DC4-51404D4D71B0}"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Change?</a:t>
            </a:r>
            <a:endParaRPr lang="en-US" dirty="0"/>
          </a:p>
        </p:txBody>
      </p:sp>
      <p:sp>
        <p:nvSpPr>
          <p:cNvPr id="5" name="Content Placeholder 4"/>
          <p:cNvSpPr>
            <a:spLocks noGrp="1"/>
          </p:cNvSpPr>
          <p:nvPr>
            <p:ph idx="1"/>
          </p:nvPr>
        </p:nvSpPr>
        <p:spPr>
          <a:xfrm>
            <a:off x="685800" y="1562986"/>
            <a:ext cx="7772400" cy="4533014"/>
          </a:xfrm>
        </p:spPr>
        <p:txBody>
          <a:bodyPr>
            <a:normAutofit fontScale="85000" lnSpcReduction="20000"/>
          </a:bodyPr>
          <a:lstStyle/>
          <a:p>
            <a:pPr>
              <a:buFontTx/>
              <a:buChar char="•"/>
            </a:pPr>
            <a:r>
              <a:rPr lang="en-US" sz="2400" b="1" dirty="0" smtClean="0"/>
              <a:t>Interpretations should not alter the original standard</a:t>
            </a:r>
          </a:p>
          <a:p>
            <a:pPr lvl="1"/>
            <a:r>
              <a:rPr lang="en-US" sz="2000" dirty="0" smtClean="0"/>
              <a:t>At present, they are permitted to provide meaning to text that is ambiguous</a:t>
            </a:r>
          </a:p>
          <a:p>
            <a:pPr lvl="1"/>
            <a:endParaRPr lang="en-US" sz="2000" dirty="0" smtClean="0"/>
          </a:p>
          <a:p>
            <a:pPr>
              <a:buFontTx/>
              <a:buChar char="•"/>
            </a:pPr>
            <a:r>
              <a:rPr lang="en-US" sz="2400" b="1" dirty="0" smtClean="0"/>
              <a:t>Current process is inefficient and a risk</a:t>
            </a:r>
          </a:p>
          <a:p>
            <a:pPr lvl="1"/>
            <a:r>
              <a:rPr lang="en-US" sz="2000" dirty="0" smtClean="0"/>
              <a:t>Interpretation responses are not derived from a process that informs all materially interested parties </a:t>
            </a:r>
          </a:p>
          <a:p>
            <a:pPr lvl="1"/>
            <a:r>
              <a:rPr lang="en-US" sz="2000" dirty="0" smtClean="0"/>
              <a:t>Does not require consensus to be achieved through the Sponsor balloting process.</a:t>
            </a:r>
          </a:p>
          <a:p>
            <a:pPr lvl="1"/>
            <a:endParaRPr lang="en-US" sz="2000" dirty="0" smtClean="0"/>
          </a:p>
          <a:p>
            <a:pPr>
              <a:buFontTx/>
              <a:buChar char="•"/>
            </a:pPr>
            <a:r>
              <a:rPr lang="en-US" sz="2400" b="1" dirty="0" smtClean="0"/>
              <a:t>More sensible to simply funnel comments on standards to Sponsors for handling</a:t>
            </a:r>
          </a:p>
          <a:p>
            <a:pPr lvl="1"/>
            <a:r>
              <a:rPr lang="en-US" sz="2000" dirty="0" smtClean="0"/>
              <a:t>Document changes would appear in a revision, amendment, or corrigendum</a:t>
            </a:r>
          </a:p>
          <a:p>
            <a:pPr lvl="1"/>
            <a:r>
              <a:rPr lang="en-US" sz="2000" dirty="0" smtClean="0"/>
              <a:t>All document changes would require PARs and follow an open process &amp; consensus through balloting</a:t>
            </a:r>
          </a:p>
          <a:p>
            <a:endParaRPr lang="en-US" sz="2200" dirty="0" smtClean="0"/>
          </a:p>
          <a:p>
            <a:endParaRPr lang="en-US" dirty="0"/>
          </a:p>
        </p:txBody>
      </p:sp>
      <p:sp>
        <p:nvSpPr>
          <p:cNvPr id="3" name="Date Placeholder 2"/>
          <p:cNvSpPr>
            <a:spLocks noGrp="1"/>
          </p:cNvSpPr>
          <p:nvPr>
            <p:ph type="dt" sz="half" idx="10"/>
          </p:nvPr>
        </p:nvSpPr>
        <p:spPr/>
        <p:txBody>
          <a:bodyPr/>
          <a:lstStyle/>
          <a:p>
            <a:pPr>
              <a:defRPr/>
            </a:pPr>
            <a:fld id="{64EA9B10-C887-4DFF-941D-ED2A6A82FA81}" type="datetime1">
              <a:rPr lang="en-US" smtClean="0"/>
              <a:pPr>
                <a:defRPr/>
              </a:pPr>
              <a:t>11/5/2011</a:t>
            </a:fld>
            <a:endParaRPr lang="en-US" dirty="0"/>
          </a:p>
        </p:txBody>
      </p:sp>
      <p:sp>
        <p:nvSpPr>
          <p:cNvPr id="4" name="Slide Number Placeholder 3"/>
          <p:cNvSpPr>
            <a:spLocks noGrp="1"/>
          </p:cNvSpPr>
          <p:nvPr>
            <p:ph type="sldNum" sz="quarter" idx="11"/>
          </p:nvPr>
        </p:nvSpPr>
        <p:spPr/>
        <p:txBody>
          <a:bodyPr/>
          <a:lstStyle/>
          <a:p>
            <a:pPr>
              <a:defRPr/>
            </a:pPr>
            <a:fld id="{F8CE8E0B-8C22-49F1-9DC4-51404D4D71B0}"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Changes  (1 Jan 2012)</a:t>
            </a:r>
            <a:endParaRPr lang="en-US" dirty="0"/>
          </a:p>
        </p:txBody>
      </p:sp>
      <p:sp>
        <p:nvSpPr>
          <p:cNvPr id="3" name="Content Placeholder 2"/>
          <p:cNvSpPr>
            <a:spLocks noGrp="1"/>
          </p:cNvSpPr>
          <p:nvPr>
            <p:ph idx="1"/>
          </p:nvPr>
        </p:nvSpPr>
        <p:spPr>
          <a:xfrm>
            <a:off x="685800" y="1562986"/>
            <a:ext cx="7772400" cy="4533014"/>
          </a:xfrm>
        </p:spPr>
        <p:txBody>
          <a:bodyPr/>
          <a:lstStyle/>
          <a:p>
            <a:pPr>
              <a:buFontTx/>
              <a:buChar char="•"/>
            </a:pPr>
            <a:r>
              <a:rPr lang="en-US" sz="2400" dirty="0" smtClean="0"/>
              <a:t>Eliminate interpretations</a:t>
            </a:r>
          </a:p>
          <a:p>
            <a:pPr>
              <a:buFontTx/>
              <a:buChar char="•"/>
            </a:pPr>
            <a:endParaRPr lang="en-US" sz="2400" dirty="0" smtClean="0"/>
          </a:p>
          <a:p>
            <a:pPr>
              <a:buFontTx/>
              <a:buChar char="•"/>
            </a:pPr>
            <a:r>
              <a:rPr lang="en-US" sz="2400" dirty="0" smtClean="0"/>
              <a:t>In order to maintain ANSI accreditation, we are required to have an interpretations policy. </a:t>
            </a:r>
          </a:p>
          <a:p>
            <a:pPr lvl="1"/>
            <a:r>
              <a:rPr lang="en-US" dirty="0" smtClean="0"/>
              <a:t>Our interpretations policy can be that we do not supply Interpretations	</a:t>
            </a:r>
          </a:p>
          <a:p>
            <a:pPr>
              <a:buFontTx/>
              <a:buChar char="•"/>
            </a:pPr>
            <a:endParaRPr lang="en-US" sz="2400" dirty="0" smtClean="0"/>
          </a:p>
          <a:p>
            <a:pPr>
              <a:buFontTx/>
              <a:buChar char="•"/>
            </a:pPr>
            <a:r>
              <a:rPr lang="en-US" sz="2400" dirty="0" smtClean="0"/>
              <a:t>Changes to SASB Ops Man, </a:t>
            </a:r>
            <a:r>
              <a:rPr lang="en-US" sz="2400" dirty="0" err="1" smtClean="0"/>
              <a:t>ByLaws</a:t>
            </a:r>
            <a:r>
              <a:rPr lang="en-US" sz="2400" dirty="0" smtClean="0"/>
              <a:t>, etc</a:t>
            </a:r>
          </a:p>
          <a:p>
            <a:pPr lvl="1"/>
            <a:r>
              <a:rPr lang="en-US" dirty="0" smtClean="0"/>
              <a:t>“</a:t>
            </a:r>
            <a:r>
              <a:rPr lang="en-US" sz="2000" dirty="0" smtClean="0"/>
              <a:t>The IEEE does not offer interpretations of its standards”</a:t>
            </a:r>
            <a:endParaRPr lang="en-US" dirty="0" smtClean="0"/>
          </a:p>
          <a:p>
            <a:endParaRPr lang="en-US" dirty="0"/>
          </a:p>
        </p:txBody>
      </p:sp>
      <p:sp>
        <p:nvSpPr>
          <p:cNvPr id="4" name="Date Placeholder 3"/>
          <p:cNvSpPr>
            <a:spLocks noGrp="1"/>
          </p:cNvSpPr>
          <p:nvPr>
            <p:ph type="dt" sz="half" idx="10"/>
          </p:nvPr>
        </p:nvSpPr>
        <p:spPr/>
        <p:txBody>
          <a:bodyPr/>
          <a:lstStyle/>
          <a:p>
            <a:pPr>
              <a:defRPr/>
            </a:pPr>
            <a:fld id="{F9B5BAB4-B673-441F-B923-DB3D98965E1A}" type="datetime1">
              <a:rPr lang="en-US" smtClean="0"/>
              <a:pPr>
                <a:defRPr/>
              </a:pPr>
              <a:t>11/5/2011</a:t>
            </a:fld>
            <a:endParaRPr lang="en-US"/>
          </a:p>
        </p:txBody>
      </p:sp>
      <p:sp>
        <p:nvSpPr>
          <p:cNvPr id="5" name="Slide Number Placeholder 4"/>
          <p:cNvSpPr>
            <a:spLocks noGrp="1"/>
          </p:cNvSpPr>
          <p:nvPr>
            <p:ph type="sldNum" sz="quarter" idx="11"/>
          </p:nvPr>
        </p:nvSpPr>
        <p:spPr/>
        <p:txBody>
          <a:bodyPr/>
          <a:lstStyle/>
          <a:p>
            <a:pPr>
              <a:defRPr/>
            </a:pPr>
            <a:fld id="{92729DE9-1A43-418F-8AE8-BE1F4A2AE946}"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7321" y="2602173"/>
            <a:ext cx="7940061" cy="1143000"/>
          </a:xfrm>
        </p:spPr>
        <p:txBody>
          <a:bodyPr>
            <a:normAutofit fontScale="90000"/>
          </a:bodyPr>
          <a:lstStyle/>
          <a:p>
            <a:pPr algn="ctr"/>
            <a:r>
              <a:rPr lang="en-US" sz="4000" dirty="0" smtClean="0"/>
              <a:t>Elimination of Invited Experts</a:t>
            </a:r>
            <a:endParaRPr lang="en-US" sz="4000" dirty="0"/>
          </a:p>
        </p:txBody>
      </p:sp>
      <p:sp>
        <p:nvSpPr>
          <p:cNvPr id="4" name="Date Placeholder 3"/>
          <p:cNvSpPr>
            <a:spLocks noGrp="1"/>
          </p:cNvSpPr>
          <p:nvPr>
            <p:ph type="dt" sz="half" idx="10"/>
          </p:nvPr>
        </p:nvSpPr>
        <p:spPr/>
        <p:txBody>
          <a:bodyPr/>
          <a:lstStyle/>
          <a:p>
            <a:pPr>
              <a:defRPr/>
            </a:pPr>
            <a:fld id="{F9B5BAB4-B673-441F-B923-DB3D98965E1A}" type="datetime1">
              <a:rPr lang="en-US" smtClean="0"/>
              <a:pPr>
                <a:defRPr/>
              </a:pPr>
              <a:t>11/5/2011</a:t>
            </a:fld>
            <a:endParaRPr lang="en-US"/>
          </a:p>
        </p:txBody>
      </p:sp>
      <p:sp>
        <p:nvSpPr>
          <p:cNvPr id="5" name="Slide Number Placeholder 4"/>
          <p:cNvSpPr>
            <a:spLocks noGrp="1"/>
          </p:cNvSpPr>
          <p:nvPr>
            <p:ph type="sldNum" sz="quarter" idx="11"/>
          </p:nvPr>
        </p:nvSpPr>
        <p:spPr/>
        <p:txBody>
          <a:bodyPr/>
          <a:lstStyle/>
          <a:p>
            <a:pPr>
              <a:defRPr/>
            </a:pPr>
            <a:fld id="{92729DE9-1A43-418F-8AE8-BE1F4A2AE946}"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254758"/>
            <a:ext cx="7772400" cy="1143000"/>
          </a:xfrm>
        </p:spPr>
        <p:txBody>
          <a:bodyPr/>
          <a:lstStyle/>
          <a:p>
            <a:pPr eaLnBrk="1" hangingPunct="1"/>
            <a:r>
              <a:rPr lang="en-US" dirty="0" smtClean="0"/>
              <a:t>Why Change?	</a:t>
            </a:r>
          </a:p>
        </p:txBody>
      </p:sp>
      <p:sp>
        <p:nvSpPr>
          <p:cNvPr id="3" name="Content Placeholder 2"/>
          <p:cNvSpPr>
            <a:spLocks noGrp="1"/>
          </p:cNvSpPr>
          <p:nvPr>
            <p:ph idx="1"/>
          </p:nvPr>
        </p:nvSpPr>
        <p:spPr>
          <a:xfrm>
            <a:off x="685800" y="1119115"/>
            <a:ext cx="7772400" cy="5445457"/>
          </a:xfrm>
        </p:spPr>
        <p:txBody>
          <a:bodyPr>
            <a:normAutofit fontScale="70000" lnSpcReduction="20000"/>
          </a:bodyPr>
          <a:lstStyle/>
          <a:p>
            <a:pPr eaLnBrk="1" hangingPunct="1">
              <a:defRPr/>
            </a:pPr>
            <a:r>
              <a:rPr lang="en-US" sz="2900" dirty="0" smtClean="0"/>
              <a:t>Prior to 1998, IEEE membership was required to ballot on an IEEE standard, but  IEEE membership requires certain technical/educational credentials. Having invited experts  included standards expertise in a ballot who could not qualify for IEEE membership</a:t>
            </a:r>
          </a:p>
          <a:p>
            <a:pPr eaLnBrk="1" hangingPunct="1">
              <a:defRPr/>
            </a:pPr>
            <a:endParaRPr lang="en-US" sz="2400" dirty="0" smtClean="0"/>
          </a:p>
          <a:p>
            <a:pPr eaLnBrk="1" hangingPunct="1">
              <a:defRPr/>
            </a:pPr>
            <a:r>
              <a:rPr lang="en-US" sz="2900" dirty="0" smtClean="0"/>
              <a:t>IEEE–SA created in 1999. IEEE membership no longer required to ballot a draft standard. Only IEEE-SA membership is required. </a:t>
            </a:r>
          </a:p>
          <a:p>
            <a:pPr lvl="1" eaLnBrk="1" hangingPunct="1">
              <a:defRPr/>
            </a:pPr>
            <a:r>
              <a:rPr lang="en-US" sz="2200" dirty="0" smtClean="0"/>
              <a:t>There are no technical/educational criteria to obtain an IEEE-SA membership; the only requirement is payment of annual dues</a:t>
            </a:r>
          </a:p>
          <a:p>
            <a:pPr lvl="1" eaLnBrk="1" hangingPunct="1">
              <a:defRPr/>
            </a:pPr>
            <a:endParaRPr lang="en-US" sz="2200" dirty="0" smtClean="0"/>
          </a:p>
          <a:p>
            <a:pPr eaLnBrk="1" hangingPunct="1">
              <a:defRPr/>
            </a:pPr>
            <a:r>
              <a:rPr lang="en-US" sz="2900" dirty="0" smtClean="0"/>
              <a:t>The need for invited experts is no longer needed as anyone can qualify for IEEE-SA membership or pay the per-ballot fee.</a:t>
            </a:r>
          </a:p>
          <a:p>
            <a:pPr lvl="1" eaLnBrk="1" hangingPunct="1">
              <a:buFontTx/>
              <a:buChar char="–"/>
              <a:defRPr/>
            </a:pPr>
            <a:r>
              <a:rPr lang="en-US" sz="2200" dirty="0" smtClean="0"/>
              <a:t>Also reduces concern that only those “favored” or known to the working group are made aware of the option for invited experts</a:t>
            </a:r>
          </a:p>
          <a:p>
            <a:pPr eaLnBrk="1" hangingPunct="1">
              <a:defRPr/>
            </a:pPr>
            <a:endParaRPr lang="en-US" dirty="0" smtClean="0"/>
          </a:p>
          <a:p>
            <a:pPr eaLnBrk="1" hangingPunct="1">
              <a:defRPr/>
            </a:pPr>
            <a:r>
              <a:rPr lang="en-US" dirty="0" smtClean="0"/>
              <a:t>Effective 1 January 2012, “Invite an Expert” will not be available</a:t>
            </a:r>
          </a:p>
          <a:p>
            <a:pPr eaLnBrk="1" hangingPunct="1">
              <a:defRPr/>
            </a:pPr>
            <a:endParaRPr lang="en-US" dirty="0"/>
          </a:p>
        </p:txBody>
      </p:sp>
      <p:sp>
        <p:nvSpPr>
          <p:cNvPr id="17412" name="Date Placeholder 3"/>
          <p:cNvSpPr>
            <a:spLocks noGrp="1"/>
          </p:cNvSpPr>
          <p:nvPr>
            <p:ph type="dt" sz="quarter" idx="10"/>
          </p:nvPr>
        </p:nvSpPr>
        <p:spPr bwMode="auto">
          <a:noFill/>
          <a:ln>
            <a:miter lim="800000"/>
            <a:headEnd/>
            <a:tailEnd/>
          </a:ln>
        </p:spPr>
        <p:txBody>
          <a:bodyPr/>
          <a:lstStyle/>
          <a:p>
            <a:fld id="{81774F78-5912-4E75-8CFE-8E134F3CA8CB}" type="datetime1">
              <a:rPr lang="en-US" smtClean="0">
                <a:ea typeface="MS PGothic" pitchFamily="34" charset="-128"/>
              </a:rPr>
              <a:pPr/>
              <a:t>11/5/2011</a:t>
            </a:fld>
            <a:endParaRPr lang="en-US" smtClean="0">
              <a:ea typeface="MS PGothic" pitchFamily="34" charset="-128"/>
            </a:endParaRPr>
          </a:p>
        </p:txBody>
      </p:sp>
      <p:sp>
        <p:nvSpPr>
          <p:cNvPr id="17413" name="Slide Number Placeholder 4"/>
          <p:cNvSpPr>
            <a:spLocks noGrp="1"/>
          </p:cNvSpPr>
          <p:nvPr>
            <p:ph type="sldNum" sz="quarter" idx="11"/>
          </p:nvPr>
        </p:nvSpPr>
        <p:spPr bwMode="auto">
          <a:noFill/>
          <a:ln>
            <a:miter lim="800000"/>
            <a:headEnd/>
            <a:tailEnd/>
          </a:ln>
        </p:spPr>
        <p:txBody>
          <a:bodyPr/>
          <a:lstStyle/>
          <a:p>
            <a:fld id="{58BC18B4-4B5C-40C8-8441-7C84A7C2CF4E}" type="slidenum">
              <a:rPr lang="en-US" smtClean="0">
                <a:ea typeface="MS PGothic" pitchFamily="34" charset="-128"/>
              </a:rPr>
              <a:pPr/>
              <a:t>14</a:t>
            </a:fld>
            <a:endParaRPr lang="en-US" smtClean="0">
              <a:ea typeface="MS PGothic" pitchFamily="34"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58505" y="2574877"/>
            <a:ext cx="7772400" cy="1464859"/>
          </a:xfrm>
        </p:spPr>
        <p:txBody>
          <a:bodyPr/>
          <a:lstStyle/>
          <a:p>
            <a:pPr algn="ctr"/>
            <a:r>
              <a:rPr lang="en-US" sz="4400" dirty="0" smtClean="0"/>
              <a:t>Change to Match Rule for Scope &amp; Purpose</a:t>
            </a:r>
            <a:endParaRPr lang="en-US" sz="4400" dirty="0"/>
          </a:p>
        </p:txBody>
      </p:sp>
      <p:sp>
        <p:nvSpPr>
          <p:cNvPr id="4" name="Date Placeholder 3"/>
          <p:cNvSpPr>
            <a:spLocks noGrp="1"/>
          </p:cNvSpPr>
          <p:nvPr>
            <p:ph type="dt" sz="half" idx="10"/>
          </p:nvPr>
        </p:nvSpPr>
        <p:spPr/>
        <p:txBody>
          <a:bodyPr/>
          <a:lstStyle/>
          <a:p>
            <a:pPr>
              <a:defRPr/>
            </a:pPr>
            <a:fld id="{F9B5BAB4-B673-441F-B923-DB3D98965E1A}" type="datetime1">
              <a:rPr lang="en-US" smtClean="0"/>
              <a:pPr>
                <a:defRPr/>
              </a:pPr>
              <a:t>11/5/2011</a:t>
            </a:fld>
            <a:endParaRPr lang="en-US"/>
          </a:p>
        </p:txBody>
      </p:sp>
      <p:sp>
        <p:nvSpPr>
          <p:cNvPr id="5" name="Slide Number Placeholder 4"/>
          <p:cNvSpPr>
            <a:spLocks noGrp="1"/>
          </p:cNvSpPr>
          <p:nvPr>
            <p:ph type="sldNum" sz="quarter" idx="11"/>
          </p:nvPr>
        </p:nvSpPr>
        <p:spPr/>
        <p:txBody>
          <a:bodyPr/>
          <a:lstStyle/>
          <a:p>
            <a:pPr>
              <a:defRPr/>
            </a:pPr>
            <a:fld id="{92729DE9-1A43-418F-8AE8-BE1F4A2AE946}"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723900" y="571500"/>
            <a:ext cx="7772400" cy="1143000"/>
          </a:xfrm>
        </p:spPr>
        <p:txBody>
          <a:bodyPr/>
          <a:lstStyle/>
          <a:p>
            <a:pPr eaLnBrk="1" hangingPunct="1"/>
            <a:r>
              <a:rPr lang="en-US" dirty="0" smtClean="0"/>
              <a:t>Why Change?</a:t>
            </a:r>
          </a:p>
        </p:txBody>
      </p:sp>
      <p:sp>
        <p:nvSpPr>
          <p:cNvPr id="19459" name="Content Placeholder 2"/>
          <p:cNvSpPr>
            <a:spLocks noGrp="1"/>
          </p:cNvSpPr>
          <p:nvPr>
            <p:ph idx="1"/>
          </p:nvPr>
        </p:nvSpPr>
        <p:spPr>
          <a:xfrm>
            <a:off x="685800" y="1403498"/>
            <a:ext cx="7772400" cy="4692502"/>
          </a:xfrm>
        </p:spPr>
        <p:txBody>
          <a:bodyPr>
            <a:normAutofit fontScale="70000" lnSpcReduction="20000"/>
          </a:bodyPr>
          <a:lstStyle/>
          <a:p>
            <a:pPr eaLnBrk="1" hangingPunct="1"/>
            <a:r>
              <a:rPr lang="en-US" sz="2400" b="1" dirty="0" smtClean="0"/>
              <a:t>Current Policy</a:t>
            </a:r>
            <a:r>
              <a:rPr lang="en-US" sz="2400" dirty="0" smtClean="0"/>
              <a:t>: For new and revision projects,  the Scope and Purpose in the draft document shall match the scope and purpose on the approved PAR. (aka “Match Rule”)</a:t>
            </a:r>
          </a:p>
          <a:p>
            <a:pPr eaLnBrk="1" hangingPunct="1"/>
            <a:endParaRPr lang="en-US" sz="2400" dirty="0" smtClean="0"/>
          </a:p>
          <a:p>
            <a:pPr eaLnBrk="1" hangingPunct="1"/>
            <a:r>
              <a:rPr lang="en-US" sz="2400" dirty="0" smtClean="0"/>
              <a:t>Match rule created unnecessary Modified PAR requests late in the process to change the PAR scope statement to match the draft scope statement. </a:t>
            </a:r>
          </a:p>
          <a:p>
            <a:pPr lvl="1" eaLnBrk="1" hangingPunct="1"/>
            <a:r>
              <a:rPr lang="en-US" sz="2200" dirty="0" smtClean="0"/>
              <a:t>It is also feared that sponsors simply place the scope text from the PAR in the draft so they can get through </a:t>
            </a:r>
            <a:r>
              <a:rPr lang="en-US" sz="2200" dirty="0" err="1" smtClean="0"/>
              <a:t>RevCom</a:t>
            </a:r>
            <a:r>
              <a:rPr lang="en-US" sz="2200" dirty="0" smtClean="0"/>
              <a:t> - regardless of what the scope of the draft actually is.</a:t>
            </a:r>
          </a:p>
          <a:p>
            <a:pPr lvl="1" eaLnBrk="1" hangingPunct="1"/>
            <a:r>
              <a:rPr lang="en-US" sz="2200" dirty="0" smtClean="0"/>
              <a:t>This puts us at risk of failing to meet the openness imperative principle.</a:t>
            </a:r>
          </a:p>
          <a:p>
            <a:pPr eaLnBrk="1" hangingPunct="1">
              <a:defRPr/>
            </a:pPr>
            <a:endParaRPr lang="en-US" sz="2400" dirty="0" smtClean="0"/>
          </a:p>
          <a:p>
            <a:pPr eaLnBrk="1" hangingPunct="1">
              <a:defRPr/>
            </a:pPr>
            <a:r>
              <a:rPr lang="en-US" sz="2400" dirty="0" smtClean="0"/>
              <a:t>It is the job of the balloters to determine if the scope of the final standard is within the scope of the work authorized by the PAR </a:t>
            </a:r>
          </a:p>
          <a:p>
            <a:pPr lvl="1" eaLnBrk="1" hangingPunct="1">
              <a:defRPr/>
            </a:pPr>
            <a:r>
              <a:rPr lang="en-US" sz="2100" dirty="0" smtClean="0"/>
              <a:t>It is okay for the scope of the draft to be less than the scope of the PAR </a:t>
            </a:r>
          </a:p>
          <a:p>
            <a:pPr lvl="1" eaLnBrk="1" hangingPunct="1">
              <a:defRPr/>
            </a:pPr>
            <a:r>
              <a:rPr lang="en-US" sz="2100" dirty="0" smtClean="0"/>
              <a:t>The scope of the draft cannot exceed the scope of the PAR, because materially interested persons may not have had the opportunity to participate</a:t>
            </a:r>
          </a:p>
          <a:p>
            <a:pPr eaLnBrk="1" hangingPunct="1">
              <a:defRPr/>
            </a:pPr>
            <a:endParaRPr lang="en-US" dirty="0" smtClean="0"/>
          </a:p>
          <a:p>
            <a:pPr eaLnBrk="1" hangingPunct="1"/>
            <a:endParaRPr lang="en-US" sz="2400" dirty="0" smtClean="0"/>
          </a:p>
        </p:txBody>
      </p:sp>
      <p:sp>
        <p:nvSpPr>
          <p:cNvPr id="19460" name="Date Placeholder 3"/>
          <p:cNvSpPr>
            <a:spLocks noGrp="1"/>
          </p:cNvSpPr>
          <p:nvPr>
            <p:ph type="dt" sz="quarter" idx="10"/>
          </p:nvPr>
        </p:nvSpPr>
        <p:spPr bwMode="auto">
          <a:noFill/>
          <a:ln>
            <a:miter lim="800000"/>
            <a:headEnd/>
            <a:tailEnd/>
          </a:ln>
        </p:spPr>
        <p:txBody>
          <a:bodyPr/>
          <a:lstStyle/>
          <a:p>
            <a:fld id="{E0D99A26-2E97-422A-8C59-EB934835752B}" type="datetime1">
              <a:rPr lang="en-US" smtClean="0">
                <a:ea typeface="MS PGothic" pitchFamily="34" charset="-128"/>
              </a:rPr>
              <a:pPr/>
              <a:t>11/5/2011</a:t>
            </a:fld>
            <a:endParaRPr lang="en-US" smtClean="0">
              <a:ea typeface="MS PGothic" pitchFamily="34" charset="-128"/>
            </a:endParaRPr>
          </a:p>
        </p:txBody>
      </p:sp>
      <p:sp>
        <p:nvSpPr>
          <p:cNvPr id="19461" name="Slide Number Placeholder 4"/>
          <p:cNvSpPr>
            <a:spLocks noGrp="1"/>
          </p:cNvSpPr>
          <p:nvPr>
            <p:ph type="sldNum" sz="quarter" idx="11"/>
          </p:nvPr>
        </p:nvSpPr>
        <p:spPr bwMode="auto">
          <a:noFill/>
          <a:ln>
            <a:miter lim="800000"/>
            <a:headEnd/>
            <a:tailEnd/>
          </a:ln>
        </p:spPr>
        <p:txBody>
          <a:bodyPr/>
          <a:lstStyle/>
          <a:p>
            <a:fld id="{BCB2203D-DBCE-4111-8B1B-F4595D2AADEC}" type="slidenum">
              <a:rPr lang="en-US" smtClean="0">
                <a:ea typeface="MS PGothic" pitchFamily="34" charset="-128"/>
              </a:rPr>
              <a:pPr/>
              <a:t>16</a:t>
            </a:fld>
            <a:endParaRPr lang="en-US" smtClean="0">
              <a:ea typeface="MS PGothic" pitchFamily="34"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dirty="0" smtClean="0"/>
              <a:t>The Changes (1 Jan 2012)	</a:t>
            </a:r>
          </a:p>
        </p:txBody>
      </p:sp>
      <p:sp>
        <p:nvSpPr>
          <p:cNvPr id="3" name="Content Placeholder 2"/>
          <p:cNvSpPr>
            <a:spLocks noGrp="1"/>
          </p:cNvSpPr>
          <p:nvPr>
            <p:ph idx="1"/>
          </p:nvPr>
        </p:nvSpPr>
        <p:spPr>
          <a:xfrm>
            <a:off x="685800" y="1616149"/>
            <a:ext cx="7772400" cy="4479851"/>
          </a:xfrm>
        </p:spPr>
        <p:txBody>
          <a:bodyPr>
            <a:normAutofit fontScale="70000" lnSpcReduction="20000"/>
          </a:bodyPr>
          <a:lstStyle/>
          <a:p>
            <a:pPr eaLnBrk="1" hangingPunct="1">
              <a:defRPr/>
            </a:pPr>
            <a:r>
              <a:rPr lang="en-US" sz="2400" dirty="0" smtClean="0"/>
              <a:t>Update ballot announcement in </a:t>
            </a:r>
            <a:r>
              <a:rPr lang="en-US" sz="2400" dirty="0" err="1" smtClean="0"/>
              <a:t>myProject</a:t>
            </a:r>
            <a:r>
              <a:rPr lang="en-US" sz="2400" dirty="0" smtClean="0"/>
              <a:t> to make it clear that one of the balloter’s responsibilities is to ensure that the scope and purpose of the draft is </a:t>
            </a:r>
            <a:r>
              <a:rPr lang="en-US" sz="2400" u="sng" dirty="0" smtClean="0"/>
              <a:t>within</a:t>
            </a:r>
            <a:r>
              <a:rPr lang="en-US" sz="2400" dirty="0" smtClean="0"/>
              <a:t> the scope and purpose of the approved PAR.</a:t>
            </a:r>
          </a:p>
          <a:p>
            <a:pPr eaLnBrk="1" hangingPunct="1">
              <a:defRPr/>
            </a:pPr>
            <a:endParaRPr lang="en-US" sz="2400" dirty="0" smtClean="0"/>
          </a:p>
          <a:p>
            <a:r>
              <a:rPr lang="en-US" b="1" dirty="0" smtClean="0">
                <a:cs typeface="ＭＳ Ｐゴシック" pitchFamily="-112" charset="-128"/>
              </a:rPr>
              <a:t>If sponsor balloting was initiated </a:t>
            </a:r>
            <a:r>
              <a:rPr lang="en-US" b="1" u="sng" dirty="0" smtClean="0">
                <a:cs typeface="ＭＳ Ｐゴシック" pitchFamily="-112" charset="-128"/>
              </a:rPr>
              <a:t>after 30 June 2011</a:t>
            </a:r>
            <a:r>
              <a:rPr lang="en-US" dirty="0" smtClean="0">
                <a:cs typeface="ＭＳ Ｐゴシック" pitchFamily="-112" charset="-128"/>
              </a:rPr>
              <a:t>, </a:t>
            </a:r>
            <a:r>
              <a:rPr lang="en-US" dirty="0" err="1" smtClean="0">
                <a:cs typeface="ＭＳ Ｐゴシック" pitchFamily="-112" charset="-128"/>
              </a:rPr>
              <a:t>RevCom</a:t>
            </a:r>
            <a:r>
              <a:rPr lang="en-US" dirty="0" smtClean="0">
                <a:cs typeface="ＭＳ Ｐゴシック" pitchFamily="-112" charset="-128"/>
              </a:rPr>
              <a:t> does not need to review the scope and purpose text. </a:t>
            </a:r>
          </a:p>
          <a:p>
            <a:endParaRPr lang="en-US" dirty="0" smtClean="0">
              <a:cs typeface="ＭＳ Ｐゴシック" pitchFamily="-112" charset="-128"/>
            </a:endParaRPr>
          </a:p>
          <a:p>
            <a:r>
              <a:rPr lang="en-US" b="1" dirty="0" smtClean="0">
                <a:cs typeface="ＭＳ Ｐゴシック" pitchFamily="-112" charset="-128"/>
              </a:rPr>
              <a:t>If sponsor balloting </a:t>
            </a:r>
            <a:r>
              <a:rPr lang="en-US" b="1" u="sng" dirty="0" smtClean="0">
                <a:cs typeface="ＭＳ Ｐゴシック" pitchFamily="-112" charset="-128"/>
              </a:rPr>
              <a:t>fo</a:t>
            </a:r>
            <a:r>
              <a:rPr lang="en-US" b="1" u="sng" dirty="0" smtClean="0"/>
              <a:t>r a new or revision PAR</a:t>
            </a:r>
            <a:r>
              <a:rPr lang="en-US" b="1" dirty="0" smtClean="0"/>
              <a:t> </a:t>
            </a:r>
            <a:r>
              <a:rPr lang="en-US" b="1" dirty="0" smtClean="0">
                <a:cs typeface="ＭＳ Ｐゴシック" pitchFamily="-112" charset="-128"/>
              </a:rPr>
              <a:t>was initiated </a:t>
            </a:r>
            <a:r>
              <a:rPr lang="en-US" b="1" u="sng" dirty="0" smtClean="0">
                <a:cs typeface="ＭＳ Ｐゴシック" pitchFamily="-112" charset="-128"/>
              </a:rPr>
              <a:t>prior to 1 July 2011</a:t>
            </a:r>
            <a:r>
              <a:rPr lang="en-US" b="1" dirty="0" smtClean="0">
                <a:cs typeface="ＭＳ Ｐゴシック" pitchFamily="-112" charset="-128"/>
              </a:rPr>
              <a:t> </a:t>
            </a:r>
            <a:r>
              <a:rPr lang="en-US" u="sng" dirty="0" smtClean="0">
                <a:cs typeface="ＭＳ Ｐゴシック" pitchFamily="-112" charset="-128"/>
              </a:rPr>
              <a:t>and</a:t>
            </a:r>
            <a:r>
              <a:rPr lang="en-US" dirty="0" smtClean="0">
                <a:cs typeface="ＭＳ Ｐゴシック" pitchFamily="-112" charset="-128"/>
              </a:rPr>
              <a:t>:</a:t>
            </a:r>
          </a:p>
          <a:p>
            <a:pPr lvl="1"/>
            <a:r>
              <a:rPr lang="en-US" dirty="0" smtClean="0"/>
              <a:t>If the </a:t>
            </a:r>
            <a:r>
              <a:rPr lang="en-US" u="sng" dirty="0" smtClean="0"/>
              <a:t>PAR was approved prior to 1 January 2007</a:t>
            </a:r>
            <a:r>
              <a:rPr lang="en-US" dirty="0" smtClean="0"/>
              <a:t>, the scope and purpose in the draft document (if included) shall be </a:t>
            </a:r>
            <a:r>
              <a:rPr lang="en-US" u="sng" dirty="0" smtClean="0"/>
              <a:t>within</a:t>
            </a:r>
            <a:r>
              <a:rPr lang="en-US" dirty="0" smtClean="0"/>
              <a:t> the scope and purpose of the PAR.</a:t>
            </a:r>
            <a:endParaRPr lang="en-US" sz="3800" dirty="0" smtClean="0"/>
          </a:p>
          <a:p>
            <a:pPr lvl="1"/>
            <a:r>
              <a:rPr lang="en-US" dirty="0" smtClean="0"/>
              <a:t>If the </a:t>
            </a:r>
            <a:r>
              <a:rPr lang="en-US" u="sng" dirty="0" smtClean="0"/>
              <a:t>PAR was approved on or after 1 January 2007</a:t>
            </a:r>
            <a:r>
              <a:rPr lang="en-US" dirty="0" smtClean="0"/>
              <a:t>, the scope and purpose (if included) shall match the PAR’s scope and purpose.</a:t>
            </a:r>
            <a:endParaRPr lang="en-US" sz="3800" dirty="0" smtClean="0"/>
          </a:p>
          <a:p>
            <a:pPr eaLnBrk="1" hangingPunct="1">
              <a:defRPr/>
            </a:pPr>
            <a:endParaRPr lang="en-US" sz="2400" dirty="0" smtClean="0"/>
          </a:p>
        </p:txBody>
      </p:sp>
      <p:sp>
        <p:nvSpPr>
          <p:cNvPr id="20484" name="Date Placeholder 3"/>
          <p:cNvSpPr>
            <a:spLocks noGrp="1"/>
          </p:cNvSpPr>
          <p:nvPr>
            <p:ph type="dt" sz="quarter" idx="10"/>
          </p:nvPr>
        </p:nvSpPr>
        <p:spPr bwMode="auto">
          <a:noFill/>
          <a:ln>
            <a:miter lim="800000"/>
            <a:headEnd/>
            <a:tailEnd/>
          </a:ln>
        </p:spPr>
        <p:txBody>
          <a:bodyPr/>
          <a:lstStyle/>
          <a:p>
            <a:fld id="{427FF5C3-632F-4056-9C86-E4736A23B6A5}" type="datetime1">
              <a:rPr lang="en-US" smtClean="0">
                <a:ea typeface="MS PGothic" pitchFamily="34" charset="-128"/>
              </a:rPr>
              <a:pPr/>
              <a:t>11/5/2011</a:t>
            </a:fld>
            <a:endParaRPr lang="en-US" smtClean="0">
              <a:ea typeface="MS PGothic" pitchFamily="34" charset="-128"/>
            </a:endParaRPr>
          </a:p>
        </p:txBody>
      </p:sp>
      <p:sp>
        <p:nvSpPr>
          <p:cNvPr id="20485" name="Slide Number Placeholder 4"/>
          <p:cNvSpPr>
            <a:spLocks noGrp="1"/>
          </p:cNvSpPr>
          <p:nvPr>
            <p:ph type="sldNum" sz="quarter" idx="11"/>
          </p:nvPr>
        </p:nvSpPr>
        <p:spPr bwMode="auto">
          <a:noFill/>
          <a:ln>
            <a:miter lim="800000"/>
            <a:headEnd/>
            <a:tailEnd/>
          </a:ln>
        </p:spPr>
        <p:txBody>
          <a:bodyPr/>
          <a:lstStyle/>
          <a:p>
            <a:fld id="{1CA35C0D-7FE7-48AA-BC96-88407BE5AF75}" type="slidenum">
              <a:rPr lang="en-US" smtClean="0">
                <a:ea typeface="MS PGothic" pitchFamily="34" charset="-128"/>
              </a:rPr>
              <a:pPr/>
              <a:t>17</a:t>
            </a:fld>
            <a:endParaRPr lang="en-US" smtClean="0">
              <a:ea typeface="MS PGothic" pitchFamily="34" charset="-12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0376" y="2452048"/>
            <a:ext cx="8338782" cy="1143000"/>
          </a:xfrm>
        </p:spPr>
        <p:txBody>
          <a:bodyPr/>
          <a:lstStyle/>
          <a:p>
            <a:pPr algn="ctr"/>
            <a:r>
              <a:rPr lang="en-US" sz="2800" dirty="0" smtClean="0"/>
              <a:t>New Public Notice/Patent Disclaimer</a:t>
            </a:r>
            <a:endParaRPr lang="en-US" sz="2800" dirty="0"/>
          </a:p>
        </p:txBody>
      </p:sp>
      <p:sp>
        <p:nvSpPr>
          <p:cNvPr id="4" name="Date Placeholder 3"/>
          <p:cNvSpPr>
            <a:spLocks noGrp="1"/>
          </p:cNvSpPr>
          <p:nvPr>
            <p:ph type="dt" sz="half" idx="10"/>
          </p:nvPr>
        </p:nvSpPr>
        <p:spPr/>
        <p:txBody>
          <a:bodyPr/>
          <a:lstStyle/>
          <a:p>
            <a:pPr>
              <a:defRPr/>
            </a:pPr>
            <a:fld id="{F9B5BAB4-B673-441F-B923-DB3D98965E1A}" type="datetime1">
              <a:rPr lang="en-US" smtClean="0"/>
              <a:pPr>
                <a:defRPr/>
              </a:pPr>
              <a:t>11/5/2011</a:t>
            </a:fld>
            <a:endParaRPr lang="en-US"/>
          </a:p>
        </p:txBody>
      </p:sp>
      <p:sp>
        <p:nvSpPr>
          <p:cNvPr id="5" name="Slide Number Placeholder 4"/>
          <p:cNvSpPr>
            <a:spLocks noGrp="1"/>
          </p:cNvSpPr>
          <p:nvPr>
            <p:ph type="sldNum" sz="quarter" idx="11"/>
          </p:nvPr>
        </p:nvSpPr>
        <p:spPr/>
        <p:txBody>
          <a:bodyPr/>
          <a:lstStyle/>
          <a:p>
            <a:pPr>
              <a:defRPr/>
            </a:pPr>
            <a:fld id="{92729DE9-1A43-418F-8AE8-BE1F4A2AE946}"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31209" y="282054"/>
            <a:ext cx="7772400" cy="1143000"/>
          </a:xfrm>
        </p:spPr>
        <p:txBody>
          <a:bodyPr/>
          <a:lstStyle/>
          <a:p>
            <a:pPr eaLnBrk="1" hangingPunct="1"/>
            <a:r>
              <a:rPr lang="en-US" dirty="0" smtClean="0"/>
              <a:t>Why Change?</a:t>
            </a:r>
          </a:p>
        </p:txBody>
      </p:sp>
      <p:sp>
        <p:nvSpPr>
          <p:cNvPr id="3" name="Content Placeholder 2"/>
          <p:cNvSpPr>
            <a:spLocks noGrp="1"/>
          </p:cNvSpPr>
          <p:nvPr>
            <p:ph idx="1"/>
          </p:nvPr>
        </p:nvSpPr>
        <p:spPr>
          <a:xfrm>
            <a:off x="685800" y="1364776"/>
            <a:ext cx="7772400" cy="4731224"/>
          </a:xfrm>
        </p:spPr>
        <p:txBody>
          <a:bodyPr>
            <a:normAutofit fontScale="70000" lnSpcReduction="20000"/>
          </a:bodyPr>
          <a:lstStyle/>
          <a:p>
            <a:pPr eaLnBrk="1" hangingPunct="1">
              <a:defRPr/>
            </a:pPr>
            <a:r>
              <a:rPr lang="en-US" dirty="0" smtClean="0"/>
              <a:t>There are two options for </a:t>
            </a:r>
            <a:r>
              <a:rPr lang="en-US" dirty="0" err="1" smtClean="0"/>
              <a:t>frontmatter</a:t>
            </a:r>
            <a:r>
              <a:rPr lang="en-US" dirty="0" smtClean="0"/>
              <a:t> disclaimer language (“Public Notice”) in a standard based upon whether or not a patent letter of assurance (LOA) was on file at the time of publication. (See IEEE-SASB Ops Man Section 6.3.1) </a:t>
            </a:r>
          </a:p>
          <a:p>
            <a:pPr eaLnBrk="1" hangingPunct="1">
              <a:defRPr/>
            </a:pPr>
            <a:endParaRPr lang="en-US" dirty="0" smtClean="0"/>
          </a:p>
          <a:p>
            <a:pPr eaLnBrk="1" hangingPunct="1">
              <a:defRPr/>
            </a:pPr>
            <a:r>
              <a:rPr lang="en-US" dirty="0" smtClean="0"/>
              <a:t>Having only one public disclaimer will eliminate:</a:t>
            </a:r>
          </a:p>
          <a:p>
            <a:pPr lvl="1" eaLnBrk="1" hangingPunct="1">
              <a:defRPr/>
            </a:pPr>
            <a:r>
              <a:rPr lang="en-US" dirty="0" smtClean="0"/>
              <a:t>The possibility of including the incorrect statement</a:t>
            </a:r>
          </a:p>
          <a:p>
            <a:pPr lvl="1" eaLnBrk="1" hangingPunct="1">
              <a:defRPr/>
            </a:pPr>
            <a:r>
              <a:rPr lang="en-US" dirty="0" smtClean="0"/>
              <a:t>Miscommunication if an LOA is accepted</a:t>
            </a:r>
          </a:p>
          <a:p>
            <a:pPr lvl="1" eaLnBrk="1" hangingPunct="1">
              <a:defRPr/>
            </a:pPr>
            <a:r>
              <a:rPr lang="en-US" dirty="0" smtClean="0"/>
              <a:t>Timing of the receipt of the patent LOA if received after a standard is approved</a:t>
            </a:r>
          </a:p>
          <a:p>
            <a:pPr lvl="1" eaLnBrk="1" hangingPunct="1">
              <a:defRPr/>
            </a:pPr>
            <a:r>
              <a:rPr lang="en-US" dirty="0" smtClean="0"/>
              <a:t>Misunderstanding by implementers as to whether or not they should refer to the patent listing for LOAs</a:t>
            </a:r>
          </a:p>
          <a:p>
            <a:pPr lvl="1" eaLnBrk="1" hangingPunct="1">
              <a:defRPr/>
            </a:pPr>
            <a:endParaRPr lang="en-US" dirty="0" smtClean="0"/>
          </a:p>
          <a:p>
            <a:pPr eaLnBrk="1" hangingPunct="1">
              <a:defRPr/>
            </a:pPr>
            <a:r>
              <a:rPr lang="en-US" dirty="0" smtClean="0"/>
              <a:t>Effective 1 January 2012, all necessary components will be collapsed into one Public Notice statement</a:t>
            </a:r>
          </a:p>
        </p:txBody>
      </p:sp>
      <p:sp>
        <p:nvSpPr>
          <p:cNvPr id="22532" name="Date Placeholder 3"/>
          <p:cNvSpPr>
            <a:spLocks noGrp="1"/>
          </p:cNvSpPr>
          <p:nvPr>
            <p:ph type="dt" sz="quarter" idx="10"/>
          </p:nvPr>
        </p:nvSpPr>
        <p:spPr bwMode="auto">
          <a:noFill/>
          <a:ln>
            <a:miter lim="800000"/>
            <a:headEnd/>
            <a:tailEnd/>
          </a:ln>
        </p:spPr>
        <p:txBody>
          <a:bodyPr/>
          <a:lstStyle/>
          <a:p>
            <a:fld id="{8995B4FD-B0DE-4582-B91A-387743C52DEE}" type="datetime1">
              <a:rPr lang="en-US" smtClean="0">
                <a:ea typeface="MS PGothic" pitchFamily="34" charset="-128"/>
              </a:rPr>
              <a:pPr/>
              <a:t>11/5/2011</a:t>
            </a:fld>
            <a:endParaRPr lang="en-US" smtClean="0">
              <a:ea typeface="MS PGothic" pitchFamily="34" charset="-128"/>
            </a:endParaRPr>
          </a:p>
        </p:txBody>
      </p:sp>
      <p:sp>
        <p:nvSpPr>
          <p:cNvPr id="22533" name="Slide Number Placeholder 4"/>
          <p:cNvSpPr>
            <a:spLocks noGrp="1"/>
          </p:cNvSpPr>
          <p:nvPr>
            <p:ph type="sldNum" sz="quarter" idx="11"/>
          </p:nvPr>
        </p:nvSpPr>
        <p:spPr bwMode="auto">
          <a:noFill/>
          <a:ln>
            <a:miter lim="800000"/>
            <a:headEnd/>
            <a:tailEnd/>
          </a:ln>
        </p:spPr>
        <p:txBody>
          <a:bodyPr/>
          <a:lstStyle/>
          <a:p>
            <a:fld id="{99D2F20A-FB97-4B80-A10E-BB356863D603}" type="slidenum">
              <a:rPr lang="en-US" smtClean="0">
                <a:ea typeface="MS PGothic" pitchFamily="34" charset="-128"/>
              </a:rPr>
              <a:pPr/>
              <a:t>19</a:t>
            </a:fld>
            <a:endParaRPr lang="en-US" smtClean="0">
              <a:ea typeface="MS PGothic"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99448" y="404884"/>
            <a:ext cx="7772400" cy="1143000"/>
          </a:xfrm>
        </p:spPr>
        <p:txBody>
          <a:bodyPr/>
          <a:lstStyle/>
          <a:p>
            <a:pPr eaLnBrk="1" hangingPunct="1"/>
            <a:r>
              <a:rPr lang="en-US" dirty="0" smtClean="0"/>
              <a:t>Summary of Policy Changes</a:t>
            </a:r>
          </a:p>
        </p:txBody>
      </p:sp>
      <p:sp>
        <p:nvSpPr>
          <p:cNvPr id="12291" name="Content Placeholder 2"/>
          <p:cNvSpPr>
            <a:spLocks noGrp="1"/>
          </p:cNvSpPr>
          <p:nvPr>
            <p:ph idx="1"/>
          </p:nvPr>
        </p:nvSpPr>
        <p:spPr>
          <a:xfrm>
            <a:off x="699448" y="1440783"/>
            <a:ext cx="7884994" cy="4464148"/>
          </a:xfrm>
        </p:spPr>
        <p:txBody>
          <a:bodyPr>
            <a:normAutofit fontScale="92500" lnSpcReduction="10000"/>
          </a:bodyPr>
          <a:lstStyle/>
          <a:p>
            <a:pPr eaLnBrk="1" hangingPunct="1">
              <a:buNone/>
            </a:pPr>
            <a:r>
              <a:rPr lang="en-US" b="1" dirty="0" smtClean="0"/>
              <a:t>Effective 1 January 2012:</a:t>
            </a:r>
          </a:p>
          <a:p>
            <a:pPr eaLnBrk="1" hangingPunct="1"/>
            <a:r>
              <a:rPr lang="en-US" dirty="0" smtClean="0"/>
              <a:t>Elimination of Reaffirmation &amp; Stabilization</a:t>
            </a:r>
          </a:p>
          <a:p>
            <a:pPr eaLnBrk="1" hangingPunct="1"/>
            <a:r>
              <a:rPr lang="en-US" dirty="0" smtClean="0"/>
              <a:t>Elimination of Interpretations </a:t>
            </a:r>
          </a:p>
          <a:p>
            <a:pPr eaLnBrk="1" hangingPunct="1"/>
            <a:r>
              <a:rPr lang="en-US" dirty="0" smtClean="0"/>
              <a:t>Elimination of Invited Experts</a:t>
            </a:r>
          </a:p>
          <a:p>
            <a:pPr eaLnBrk="1" hangingPunct="1"/>
            <a:r>
              <a:rPr lang="en-US" dirty="0" smtClean="0"/>
              <a:t>Change in Match Rule (Scope &amp; Purpose)</a:t>
            </a:r>
          </a:p>
          <a:p>
            <a:pPr eaLnBrk="1" hangingPunct="1"/>
            <a:r>
              <a:rPr lang="en-US" dirty="0" smtClean="0"/>
              <a:t>New Public Notice/Patent Disclaimer</a:t>
            </a:r>
          </a:p>
          <a:p>
            <a:pPr eaLnBrk="1" hangingPunct="1"/>
            <a:r>
              <a:rPr lang="en-US" dirty="0" smtClean="0"/>
              <a:t>Access to Sponsor Ballot Group Information</a:t>
            </a:r>
          </a:p>
          <a:p>
            <a:pPr eaLnBrk="1" hangingPunct="1">
              <a:buNone/>
            </a:pPr>
            <a:endParaRPr lang="en-US" dirty="0" smtClean="0"/>
          </a:p>
          <a:p>
            <a:pPr eaLnBrk="1" hangingPunct="1">
              <a:buNone/>
            </a:pPr>
            <a:r>
              <a:rPr lang="en-US" b="1" dirty="0" smtClean="0"/>
              <a:t>Effective 1 March 2012:</a:t>
            </a:r>
          </a:p>
          <a:p>
            <a:pPr eaLnBrk="1" hangingPunct="1"/>
            <a:r>
              <a:rPr lang="en-US" dirty="0" smtClean="0"/>
              <a:t>New Sponsor Ballot Balance Rule</a:t>
            </a:r>
          </a:p>
        </p:txBody>
      </p:sp>
      <p:sp>
        <p:nvSpPr>
          <p:cNvPr id="12292" name="Date Placeholder 3"/>
          <p:cNvSpPr>
            <a:spLocks noGrp="1"/>
          </p:cNvSpPr>
          <p:nvPr>
            <p:ph type="dt" sz="quarter" idx="10"/>
          </p:nvPr>
        </p:nvSpPr>
        <p:spPr bwMode="auto">
          <a:noFill/>
          <a:ln>
            <a:miter lim="800000"/>
            <a:headEnd/>
            <a:tailEnd/>
          </a:ln>
        </p:spPr>
        <p:txBody>
          <a:bodyPr/>
          <a:lstStyle/>
          <a:p>
            <a:fld id="{5D0EB0CC-0A5A-49E3-9F96-EEFE30393E4D}" type="datetime1">
              <a:rPr lang="en-US" smtClean="0">
                <a:ea typeface="MS PGothic" pitchFamily="34" charset="-128"/>
              </a:rPr>
              <a:pPr/>
              <a:t>11/5/2011</a:t>
            </a:fld>
            <a:endParaRPr lang="en-US" smtClean="0">
              <a:ea typeface="MS PGothic" pitchFamily="34" charset="-128"/>
            </a:endParaRPr>
          </a:p>
        </p:txBody>
      </p:sp>
      <p:sp>
        <p:nvSpPr>
          <p:cNvPr id="12293" name="Slide Number Placeholder 4"/>
          <p:cNvSpPr>
            <a:spLocks noGrp="1"/>
          </p:cNvSpPr>
          <p:nvPr>
            <p:ph type="sldNum" sz="quarter" idx="11"/>
          </p:nvPr>
        </p:nvSpPr>
        <p:spPr bwMode="auto">
          <a:noFill/>
          <a:ln>
            <a:miter lim="800000"/>
            <a:headEnd/>
            <a:tailEnd/>
          </a:ln>
        </p:spPr>
        <p:txBody>
          <a:bodyPr/>
          <a:lstStyle/>
          <a:p>
            <a:fld id="{FE0237DD-910B-4936-8CC2-15D59C078796}" type="slidenum">
              <a:rPr lang="en-US" smtClean="0">
                <a:ea typeface="MS PGothic" pitchFamily="34" charset="-128"/>
              </a:rPr>
              <a:pPr/>
              <a:t>2</a:t>
            </a:fld>
            <a:endParaRPr lang="en-US" smtClean="0">
              <a:ea typeface="MS PGothic" pitchFamily="3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0376" y="2452048"/>
            <a:ext cx="8338782" cy="1143000"/>
          </a:xfrm>
        </p:spPr>
        <p:txBody>
          <a:bodyPr/>
          <a:lstStyle/>
          <a:p>
            <a:pPr algn="ctr"/>
            <a:r>
              <a:rPr lang="en-US" sz="2800" dirty="0" smtClean="0"/>
              <a:t>Access to Sponsor Ballot Group Information</a:t>
            </a:r>
            <a:endParaRPr lang="en-US" sz="2800" dirty="0"/>
          </a:p>
        </p:txBody>
      </p:sp>
      <p:sp>
        <p:nvSpPr>
          <p:cNvPr id="4" name="Date Placeholder 3"/>
          <p:cNvSpPr>
            <a:spLocks noGrp="1"/>
          </p:cNvSpPr>
          <p:nvPr>
            <p:ph type="dt" sz="half" idx="10"/>
          </p:nvPr>
        </p:nvSpPr>
        <p:spPr/>
        <p:txBody>
          <a:bodyPr/>
          <a:lstStyle/>
          <a:p>
            <a:pPr>
              <a:defRPr/>
            </a:pPr>
            <a:fld id="{F9B5BAB4-B673-441F-B923-DB3D98965E1A}" type="datetime1">
              <a:rPr lang="en-US" smtClean="0"/>
              <a:pPr>
                <a:defRPr/>
              </a:pPr>
              <a:t>11/5/2011</a:t>
            </a:fld>
            <a:endParaRPr lang="en-US"/>
          </a:p>
        </p:txBody>
      </p:sp>
      <p:sp>
        <p:nvSpPr>
          <p:cNvPr id="5" name="Slide Number Placeholder 4"/>
          <p:cNvSpPr>
            <a:spLocks noGrp="1"/>
          </p:cNvSpPr>
          <p:nvPr>
            <p:ph type="sldNum" sz="quarter" idx="11"/>
          </p:nvPr>
        </p:nvSpPr>
        <p:spPr/>
        <p:txBody>
          <a:bodyPr/>
          <a:lstStyle/>
          <a:p>
            <a:pPr>
              <a:defRPr/>
            </a:pPr>
            <a:fld id="{92729DE9-1A43-418F-8AE8-BE1F4A2AE946}"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31209" y="282054"/>
            <a:ext cx="7772400" cy="1143000"/>
          </a:xfrm>
        </p:spPr>
        <p:txBody>
          <a:bodyPr/>
          <a:lstStyle/>
          <a:p>
            <a:pPr eaLnBrk="1" hangingPunct="1"/>
            <a:r>
              <a:rPr lang="en-US" dirty="0" smtClean="0"/>
              <a:t>The Change (1 Jan 2012)</a:t>
            </a:r>
          </a:p>
        </p:txBody>
      </p:sp>
      <p:sp>
        <p:nvSpPr>
          <p:cNvPr id="3" name="Content Placeholder 2"/>
          <p:cNvSpPr>
            <a:spLocks noGrp="1"/>
          </p:cNvSpPr>
          <p:nvPr>
            <p:ph idx="1"/>
          </p:nvPr>
        </p:nvSpPr>
        <p:spPr>
          <a:xfrm>
            <a:off x="685800" y="1364776"/>
            <a:ext cx="7772400" cy="4731224"/>
          </a:xfrm>
        </p:spPr>
        <p:txBody>
          <a:bodyPr>
            <a:normAutofit fontScale="77500" lnSpcReduction="20000"/>
          </a:bodyPr>
          <a:lstStyle/>
          <a:p>
            <a:pPr eaLnBrk="1" hangingPunct="1">
              <a:defRPr/>
            </a:pPr>
            <a:r>
              <a:rPr lang="en-US" dirty="0" smtClean="0"/>
              <a:t>Driven by ANSI Essential Requirements of “Openness”.</a:t>
            </a:r>
          </a:p>
          <a:p>
            <a:pPr eaLnBrk="1" hangingPunct="1">
              <a:defRPr/>
            </a:pPr>
            <a:r>
              <a:rPr lang="en-US" dirty="0" smtClean="0"/>
              <a:t>Effective 1 January 2012, IEEE-SA will provide Sponsor ballot group member information </a:t>
            </a:r>
            <a:r>
              <a:rPr lang="en-US" u="sng" dirty="0" smtClean="0"/>
              <a:t>after</a:t>
            </a:r>
            <a:r>
              <a:rPr lang="en-US" dirty="0" smtClean="0"/>
              <a:t> the standard is approved.</a:t>
            </a:r>
          </a:p>
          <a:p>
            <a:pPr lvl="1" eaLnBrk="1" hangingPunct="1">
              <a:defRPr/>
            </a:pPr>
            <a:r>
              <a:rPr lang="en-US" dirty="0" smtClean="0"/>
              <a:t>Requests for Sponsor ballot group membership lists will be sent to the Sponsor Chair.  Sponsor Chair will forward the requests to the IEEE-SA Staff Liaison.</a:t>
            </a:r>
          </a:p>
          <a:p>
            <a:pPr lvl="1" eaLnBrk="1" hangingPunct="1">
              <a:defRPr/>
            </a:pPr>
            <a:r>
              <a:rPr lang="en-US" dirty="0" smtClean="0"/>
              <a:t>The Staff Liaison shall fulfill the request if the standard has been approved or upon its approval. </a:t>
            </a:r>
          </a:p>
          <a:p>
            <a:pPr lvl="2" eaLnBrk="1" hangingPunct="1">
              <a:defRPr/>
            </a:pPr>
            <a:r>
              <a:rPr lang="en-US" dirty="0" smtClean="0"/>
              <a:t>For individual-based balloting, the supplied membership list shall consist of each member‘s name, affiliation, and interest category. </a:t>
            </a:r>
          </a:p>
          <a:p>
            <a:pPr lvl="2" eaLnBrk="1" hangingPunct="1">
              <a:defRPr/>
            </a:pPr>
            <a:r>
              <a:rPr lang="en-US" dirty="0" smtClean="0"/>
              <a:t>For entity-based balloting, the supplied membership list shall consist of each entity‘s name, the entity‘s designated primary voting representative (and, if designated, the alternate voting representative), entity affiliation, and entity interest category. </a:t>
            </a:r>
          </a:p>
          <a:p>
            <a:pPr eaLnBrk="1" hangingPunct="1">
              <a:defRPr/>
            </a:pPr>
            <a:endParaRPr lang="en-US" dirty="0" smtClean="0"/>
          </a:p>
        </p:txBody>
      </p:sp>
      <p:sp>
        <p:nvSpPr>
          <p:cNvPr id="22532" name="Date Placeholder 3"/>
          <p:cNvSpPr>
            <a:spLocks noGrp="1"/>
          </p:cNvSpPr>
          <p:nvPr>
            <p:ph type="dt" sz="quarter" idx="10"/>
          </p:nvPr>
        </p:nvSpPr>
        <p:spPr bwMode="auto">
          <a:noFill/>
          <a:ln>
            <a:miter lim="800000"/>
            <a:headEnd/>
            <a:tailEnd/>
          </a:ln>
        </p:spPr>
        <p:txBody>
          <a:bodyPr/>
          <a:lstStyle/>
          <a:p>
            <a:fld id="{8995B4FD-B0DE-4582-B91A-387743C52DEE}" type="datetime1">
              <a:rPr lang="en-US" smtClean="0">
                <a:ea typeface="MS PGothic" pitchFamily="34" charset="-128"/>
              </a:rPr>
              <a:pPr/>
              <a:t>11/5/2011</a:t>
            </a:fld>
            <a:endParaRPr lang="en-US" smtClean="0">
              <a:ea typeface="MS PGothic" pitchFamily="34" charset="-128"/>
            </a:endParaRPr>
          </a:p>
        </p:txBody>
      </p:sp>
      <p:sp>
        <p:nvSpPr>
          <p:cNvPr id="22533" name="Slide Number Placeholder 4"/>
          <p:cNvSpPr>
            <a:spLocks noGrp="1"/>
          </p:cNvSpPr>
          <p:nvPr>
            <p:ph type="sldNum" sz="quarter" idx="11"/>
          </p:nvPr>
        </p:nvSpPr>
        <p:spPr bwMode="auto">
          <a:noFill/>
          <a:ln>
            <a:miter lim="800000"/>
            <a:headEnd/>
            <a:tailEnd/>
          </a:ln>
        </p:spPr>
        <p:txBody>
          <a:bodyPr/>
          <a:lstStyle/>
          <a:p>
            <a:fld id="{99D2F20A-FB97-4B80-A10E-BB356863D603}" type="slidenum">
              <a:rPr lang="en-US" smtClean="0">
                <a:ea typeface="MS PGothic" pitchFamily="34" charset="-128"/>
              </a:rPr>
              <a:pPr/>
              <a:t>21</a:t>
            </a:fld>
            <a:endParaRPr lang="en-US" smtClean="0">
              <a:ea typeface="MS PGothic" pitchFamily="34" charset="-12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94982" y="2315569"/>
            <a:ext cx="7772400" cy="1278235"/>
          </a:xfrm>
        </p:spPr>
        <p:txBody>
          <a:bodyPr>
            <a:normAutofit fontScale="90000"/>
          </a:bodyPr>
          <a:lstStyle/>
          <a:p>
            <a:pPr algn="ctr"/>
            <a:r>
              <a:rPr lang="en-US" sz="4000" dirty="0" smtClean="0"/>
              <a:t>New Sponsor Ballot </a:t>
            </a:r>
            <a:br>
              <a:rPr lang="en-US" sz="4000" dirty="0" smtClean="0"/>
            </a:br>
            <a:r>
              <a:rPr lang="en-US" sz="4000" dirty="0" smtClean="0"/>
              <a:t>Balance Rule</a:t>
            </a:r>
            <a:endParaRPr lang="en-US" sz="4000" dirty="0"/>
          </a:p>
        </p:txBody>
      </p:sp>
      <p:sp>
        <p:nvSpPr>
          <p:cNvPr id="4" name="Date Placeholder 3"/>
          <p:cNvSpPr>
            <a:spLocks noGrp="1"/>
          </p:cNvSpPr>
          <p:nvPr>
            <p:ph type="dt" sz="half" idx="10"/>
          </p:nvPr>
        </p:nvSpPr>
        <p:spPr/>
        <p:txBody>
          <a:bodyPr/>
          <a:lstStyle/>
          <a:p>
            <a:pPr>
              <a:defRPr/>
            </a:pPr>
            <a:fld id="{F9B5BAB4-B673-441F-B923-DB3D98965E1A}" type="datetime1">
              <a:rPr lang="en-US" smtClean="0"/>
              <a:pPr>
                <a:defRPr/>
              </a:pPr>
              <a:t>11/5/2011</a:t>
            </a:fld>
            <a:endParaRPr lang="en-US"/>
          </a:p>
        </p:txBody>
      </p:sp>
      <p:sp>
        <p:nvSpPr>
          <p:cNvPr id="5" name="Slide Number Placeholder 4"/>
          <p:cNvSpPr>
            <a:spLocks noGrp="1"/>
          </p:cNvSpPr>
          <p:nvPr>
            <p:ph type="sldNum" sz="quarter" idx="11"/>
          </p:nvPr>
        </p:nvSpPr>
        <p:spPr/>
        <p:txBody>
          <a:bodyPr/>
          <a:lstStyle/>
          <a:p>
            <a:pPr>
              <a:defRPr/>
            </a:pPr>
            <a:fld id="{92729DE9-1A43-418F-8AE8-BE1F4A2AE946}"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dirty="0" smtClean="0"/>
              <a:t>Why Change?		</a:t>
            </a:r>
          </a:p>
        </p:txBody>
      </p:sp>
      <p:sp>
        <p:nvSpPr>
          <p:cNvPr id="12291" name="Content Placeholder 2"/>
          <p:cNvSpPr>
            <a:spLocks noGrp="1"/>
          </p:cNvSpPr>
          <p:nvPr>
            <p:ph idx="1"/>
          </p:nvPr>
        </p:nvSpPr>
        <p:spPr>
          <a:xfrm>
            <a:off x="632638" y="1446028"/>
            <a:ext cx="7772400" cy="4660605"/>
          </a:xfrm>
        </p:spPr>
        <p:txBody>
          <a:bodyPr>
            <a:normAutofit fontScale="62500" lnSpcReduction="20000"/>
          </a:bodyPr>
          <a:lstStyle/>
          <a:p>
            <a:pPr marL="514350" indent="-514350" eaLnBrk="1" hangingPunct="1">
              <a:buFont typeface="+mj-lt"/>
              <a:buAutoNum type="arabicPeriod"/>
              <a:defRPr/>
            </a:pPr>
            <a:r>
              <a:rPr lang="en-US" dirty="0" smtClean="0"/>
              <a:t>ANSI Essential Requirements require that </a:t>
            </a:r>
            <a:r>
              <a:rPr lang="en-US" u="sng" dirty="0" smtClean="0"/>
              <a:t>interest categories </a:t>
            </a:r>
            <a:r>
              <a:rPr lang="en-US" dirty="0" smtClean="0"/>
              <a:t>for “safety-related” standards balloting </a:t>
            </a:r>
            <a:r>
              <a:rPr lang="en-US" u="sng" dirty="0" smtClean="0"/>
              <a:t>not be greater than 1/3 of balloters</a:t>
            </a:r>
          </a:p>
          <a:p>
            <a:pPr marL="514350" indent="-514350" eaLnBrk="1" hangingPunct="1">
              <a:buFont typeface="+mj-lt"/>
              <a:buAutoNum type="arabicPeriod"/>
              <a:defRPr/>
            </a:pPr>
            <a:endParaRPr lang="en-US" u="sng" dirty="0" smtClean="0"/>
          </a:p>
          <a:p>
            <a:pPr marL="514350" indent="-514350" eaLnBrk="1" hangingPunct="1">
              <a:buFont typeface="+mj-lt"/>
              <a:buAutoNum type="arabicPeriod"/>
              <a:defRPr/>
            </a:pPr>
            <a:r>
              <a:rPr lang="en-US" dirty="0" smtClean="0"/>
              <a:t>ANSI’s 2009 audit of IEEE-SA’s procedures determined that IEEE-SA’s balance rule is not ANSI compliant. </a:t>
            </a:r>
          </a:p>
          <a:p>
            <a:pPr lvl="2" eaLnBrk="1" hangingPunct="1">
              <a:defRPr/>
            </a:pPr>
            <a:r>
              <a:rPr lang="en-US" dirty="0" smtClean="0"/>
              <a:t>IEEE-SA’s current rule is that no one classification be 50% or more of the balloting group</a:t>
            </a:r>
          </a:p>
          <a:p>
            <a:pPr lvl="2" eaLnBrk="1" hangingPunct="1">
              <a:defRPr/>
            </a:pPr>
            <a:r>
              <a:rPr lang="en-US" dirty="0" smtClean="0"/>
              <a:t>A resolution must be reached to close the 2009 ANSI audit.</a:t>
            </a:r>
          </a:p>
          <a:p>
            <a:pPr lvl="1" eaLnBrk="1" hangingPunct="1">
              <a:defRPr/>
            </a:pPr>
            <a:endParaRPr lang="en-US" dirty="0" smtClean="0"/>
          </a:p>
          <a:p>
            <a:pPr marL="514350" indent="-514350" eaLnBrk="1" hangingPunct="1">
              <a:buFont typeface="+mj-lt"/>
              <a:buAutoNum type="arabicPeriod"/>
              <a:defRPr/>
            </a:pPr>
            <a:r>
              <a:rPr lang="en-US" dirty="0" smtClean="0"/>
              <a:t>ANSI has not defined “safety-related standard”, so IEEE left with three choices:</a:t>
            </a:r>
          </a:p>
          <a:p>
            <a:pPr lvl="2" eaLnBrk="1" hangingPunct="1">
              <a:defRPr/>
            </a:pPr>
            <a:r>
              <a:rPr lang="en-US" dirty="0" smtClean="0"/>
              <a:t>Adopt the 1/3 rule across the board</a:t>
            </a:r>
          </a:p>
          <a:p>
            <a:pPr lvl="2" eaLnBrk="1" hangingPunct="1">
              <a:defRPr/>
            </a:pPr>
            <a:r>
              <a:rPr lang="en-US" dirty="0" smtClean="0"/>
              <a:t>Define “safety-related standard” </a:t>
            </a:r>
          </a:p>
          <a:p>
            <a:pPr lvl="2" eaLnBrk="1" hangingPunct="1">
              <a:defRPr/>
            </a:pPr>
            <a:r>
              <a:rPr lang="en-US" dirty="0" smtClean="0"/>
              <a:t>Implement the 1/3 rule if the word “safety” is used in the document</a:t>
            </a:r>
          </a:p>
          <a:p>
            <a:pPr lvl="1" eaLnBrk="1" hangingPunct="1">
              <a:defRPr/>
            </a:pPr>
            <a:endParaRPr lang="en-US" dirty="0" smtClean="0"/>
          </a:p>
          <a:p>
            <a:pPr marL="514350" indent="-514350" eaLnBrk="1" hangingPunct="1">
              <a:buFont typeface="+mj-lt"/>
              <a:buAutoNum type="arabicPeriod"/>
              <a:defRPr/>
            </a:pPr>
            <a:r>
              <a:rPr lang="en-US" dirty="0" smtClean="0"/>
              <a:t>Changing the ANSI Essential Requirement will be difficult</a:t>
            </a:r>
          </a:p>
          <a:p>
            <a:pPr marL="514350" indent="-514350" eaLnBrk="1" hangingPunct="1">
              <a:buFont typeface="+mj-lt"/>
              <a:buAutoNum type="arabicPeriod"/>
              <a:defRPr/>
            </a:pPr>
            <a:endParaRPr lang="en-US" dirty="0" smtClean="0"/>
          </a:p>
          <a:p>
            <a:pPr marL="514350" indent="-514350" eaLnBrk="1" hangingPunct="1">
              <a:buFont typeface="+mj-lt"/>
              <a:buAutoNum type="arabicPeriod"/>
              <a:defRPr/>
            </a:pPr>
            <a:endParaRPr lang="en-US" dirty="0" smtClean="0"/>
          </a:p>
        </p:txBody>
      </p:sp>
      <p:sp>
        <p:nvSpPr>
          <p:cNvPr id="13316" name="Date Placeholder 3"/>
          <p:cNvSpPr>
            <a:spLocks noGrp="1"/>
          </p:cNvSpPr>
          <p:nvPr>
            <p:ph type="dt" sz="quarter" idx="10"/>
          </p:nvPr>
        </p:nvSpPr>
        <p:spPr bwMode="auto">
          <a:noFill/>
          <a:ln>
            <a:miter lim="800000"/>
            <a:headEnd/>
            <a:tailEnd/>
          </a:ln>
        </p:spPr>
        <p:txBody>
          <a:bodyPr/>
          <a:lstStyle/>
          <a:p>
            <a:fld id="{94A0E499-73AB-40C0-8275-6A4B77DD9711}" type="datetime1">
              <a:rPr lang="en-US" smtClean="0">
                <a:ea typeface="MS PGothic" pitchFamily="34" charset="-128"/>
              </a:rPr>
              <a:pPr/>
              <a:t>11/5/2011</a:t>
            </a:fld>
            <a:endParaRPr lang="en-US" dirty="0" smtClean="0">
              <a:ea typeface="MS PGothic" pitchFamily="34" charset="-128"/>
            </a:endParaRPr>
          </a:p>
        </p:txBody>
      </p:sp>
      <p:sp>
        <p:nvSpPr>
          <p:cNvPr id="13317" name="Slide Number Placeholder 4"/>
          <p:cNvSpPr>
            <a:spLocks noGrp="1"/>
          </p:cNvSpPr>
          <p:nvPr>
            <p:ph type="sldNum" sz="quarter" idx="11"/>
          </p:nvPr>
        </p:nvSpPr>
        <p:spPr bwMode="auto">
          <a:noFill/>
          <a:ln>
            <a:miter lim="800000"/>
            <a:headEnd/>
            <a:tailEnd/>
          </a:ln>
        </p:spPr>
        <p:txBody>
          <a:bodyPr/>
          <a:lstStyle/>
          <a:p>
            <a:fld id="{6CAA362A-5AD6-4319-9B29-BFAFA46BCA2F}" type="slidenum">
              <a:rPr lang="en-US" smtClean="0">
                <a:ea typeface="MS PGothic" pitchFamily="34" charset="-128"/>
              </a:rPr>
              <a:pPr/>
              <a:t>23</a:t>
            </a:fld>
            <a:endParaRPr lang="en-US" smtClean="0">
              <a:ea typeface="MS PGothic" pitchFamily="34" charset="-12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46365" y="609600"/>
            <a:ext cx="7910944" cy="1143000"/>
          </a:xfrm>
        </p:spPr>
        <p:txBody>
          <a:bodyPr/>
          <a:lstStyle/>
          <a:p>
            <a:pPr eaLnBrk="1" hangingPunct="1"/>
            <a:r>
              <a:rPr lang="en-US" dirty="0" smtClean="0"/>
              <a:t>The Changes (1 March 2012)</a:t>
            </a:r>
          </a:p>
        </p:txBody>
      </p:sp>
      <p:sp>
        <p:nvSpPr>
          <p:cNvPr id="3" name="Content Placeholder 2"/>
          <p:cNvSpPr>
            <a:spLocks noGrp="1"/>
          </p:cNvSpPr>
          <p:nvPr>
            <p:ph idx="1"/>
          </p:nvPr>
        </p:nvSpPr>
        <p:spPr>
          <a:xfrm>
            <a:off x="644236" y="1343891"/>
            <a:ext cx="7772400" cy="4114800"/>
          </a:xfrm>
        </p:spPr>
        <p:txBody>
          <a:bodyPr>
            <a:normAutofit fontScale="77500" lnSpcReduction="20000"/>
          </a:bodyPr>
          <a:lstStyle/>
          <a:p>
            <a:pPr eaLnBrk="1" hangingPunct="1">
              <a:defRPr/>
            </a:pPr>
            <a:r>
              <a:rPr lang="en-US" dirty="0" smtClean="0"/>
              <a:t>After significant deliberation, the IEEE-SA Standards Board approved a motion:</a:t>
            </a:r>
          </a:p>
          <a:p>
            <a:pPr lvl="1" eaLnBrk="1" hangingPunct="1">
              <a:defRPr/>
            </a:pPr>
            <a:r>
              <a:rPr lang="en-US" dirty="0" smtClean="0"/>
              <a:t>Balance will be achieved by not permitting any single interest category to comprise more than 1/3 of the Sponsor balloting group</a:t>
            </a:r>
          </a:p>
          <a:p>
            <a:pPr lvl="1" eaLnBrk="1" hangingPunct="1">
              <a:defRPr/>
            </a:pPr>
            <a:endParaRPr lang="en-US" dirty="0" smtClean="0"/>
          </a:p>
          <a:p>
            <a:pPr eaLnBrk="1" hangingPunct="1">
              <a:defRPr/>
            </a:pPr>
            <a:r>
              <a:rPr lang="en-US" dirty="0" smtClean="0"/>
              <a:t>Other categories can be considered beyond user, producer, general interest, etc.</a:t>
            </a:r>
          </a:p>
          <a:p>
            <a:pPr eaLnBrk="1" hangingPunct="1">
              <a:defRPr/>
            </a:pPr>
            <a:endParaRPr lang="en-US" dirty="0" smtClean="0"/>
          </a:p>
          <a:p>
            <a:pPr eaLnBrk="1" hangingPunct="1"/>
            <a:r>
              <a:rPr lang="en-US" dirty="0" smtClean="0"/>
              <a:t>IEEE- SASB Ops Man will be updated</a:t>
            </a:r>
          </a:p>
          <a:p>
            <a:pPr eaLnBrk="1" hangingPunct="1"/>
            <a:endParaRPr lang="en-US" dirty="0" smtClean="0"/>
          </a:p>
          <a:p>
            <a:pPr eaLnBrk="1" hangingPunct="1"/>
            <a:r>
              <a:rPr lang="en-US" dirty="0" err="1" smtClean="0"/>
              <a:t>ProCom</a:t>
            </a:r>
            <a:r>
              <a:rPr lang="en-US" dirty="0" smtClean="0"/>
              <a:t> will develop FAQs and address implementation issues</a:t>
            </a:r>
          </a:p>
          <a:p>
            <a:pPr eaLnBrk="1" hangingPunct="1">
              <a:defRPr/>
            </a:pPr>
            <a:endParaRPr lang="en-US" dirty="0" smtClean="0"/>
          </a:p>
          <a:p>
            <a:pPr eaLnBrk="1" hangingPunct="1">
              <a:buFontTx/>
              <a:buNone/>
              <a:defRPr/>
            </a:pPr>
            <a:endParaRPr lang="en-US" dirty="0" smtClean="0"/>
          </a:p>
        </p:txBody>
      </p:sp>
      <p:sp>
        <p:nvSpPr>
          <p:cNvPr id="15364" name="Date Placeholder 3"/>
          <p:cNvSpPr>
            <a:spLocks noGrp="1"/>
          </p:cNvSpPr>
          <p:nvPr>
            <p:ph type="dt" sz="quarter" idx="10"/>
          </p:nvPr>
        </p:nvSpPr>
        <p:spPr bwMode="auto">
          <a:noFill/>
          <a:ln>
            <a:miter lim="800000"/>
            <a:headEnd/>
            <a:tailEnd/>
          </a:ln>
        </p:spPr>
        <p:txBody>
          <a:bodyPr/>
          <a:lstStyle/>
          <a:p>
            <a:fld id="{A451AEFA-75FD-4DC1-A291-72DE48FCDB32}" type="datetime1">
              <a:rPr lang="en-US" smtClean="0">
                <a:ea typeface="MS PGothic" pitchFamily="34" charset="-128"/>
              </a:rPr>
              <a:pPr/>
              <a:t>11/5/2011</a:t>
            </a:fld>
            <a:endParaRPr lang="en-US" smtClean="0">
              <a:ea typeface="MS PGothic" pitchFamily="34" charset="-128"/>
            </a:endParaRPr>
          </a:p>
        </p:txBody>
      </p:sp>
      <p:sp>
        <p:nvSpPr>
          <p:cNvPr id="15365" name="Slide Number Placeholder 4"/>
          <p:cNvSpPr>
            <a:spLocks noGrp="1"/>
          </p:cNvSpPr>
          <p:nvPr>
            <p:ph type="sldNum" sz="quarter" idx="11"/>
          </p:nvPr>
        </p:nvSpPr>
        <p:spPr bwMode="auto">
          <a:noFill/>
          <a:ln>
            <a:miter lim="800000"/>
            <a:headEnd/>
            <a:tailEnd/>
          </a:ln>
        </p:spPr>
        <p:txBody>
          <a:bodyPr/>
          <a:lstStyle/>
          <a:p>
            <a:fld id="{257FC9BD-ABCB-4E69-BE73-50C1350219F3}" type="slidenum">
              <a:rPr lang="en-US" smtClean="0">
                <a:ea typeface="MS PGothic" pitchFamily="34" charset="-128"/>
              </a:rPr>
              <a:pPr/>
              <a:t>24</a:t>
            </a:fld>
            <a:endParaRPr lang="en-US" smtClean="0">
              <a:ea typeface="MS PGothic" pitchFamily="34" charset="-12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36645"/>
            <a:ext cx="7772400" cy="1143000"/>
          </a:xfrm>
        </p:spPr>
        <p:txBody>
          <a:bodyPr/>
          <a:lstStyle/>
          <a:p>
            <a:r>
              <a:rPr lang="en-US" dirty="0" smtClean="0"/>
              <a:t>Questions?</a:t>
            </a:r>
            <a:endParaRPr lang="en-US" dirty="0"/>
          </a:p>
        </p:txBody>
      </p:sp>
      <p:sp>
        <p:nvSpPr>
          <p:cNvPr id="3" name="Content Placeholder 2"/>
          <p:cNvSpPr>
            <a:spLocks noGrp="1"/>
          </p:cNvSpPr>
          <p:nvPr>
            <p:ph idx="1"/>
          </p:nvPr>
        </p:nvSpPr>
        <p:spPr>
          <a:xfrm>
            <a:off x="685800" y="1187355"/>
            <a:ext cx="7772400" cy="4908645"/>
          </a:xfrm>
        </p:spPr>
        <p:txBody>
          <a:bodyPr/>
          <a:lstStyle/>
          <a:p>
            <a:pPr>
              <a:buFontTx/>
              <a:buChar char="•"/>
            </a:pPr>
            <a:r>
              <a:rPr lang="en-US" dirty="0" smtClean="0"/>
              <a:t>Joan </a:t>
            </a:r>
            <a:r>
              <a:rPr lang="en-US" dirty="0" err="1" smtClean="0"/>
              <a:t>Woolery</a:t>
            </a:r>
            <a:r>
              <a:rPr lang="en-US" dirty="0" smtClean="0"/>
              <a:t/>
            </a:r>
            <a:br>
              <a:rPr lang="en-US" dirty="0" smtClean="0"/>
            </a:br>
            <a:r>
              <a:rPr lang="en-US" dirty="0" smtClean="0"/>
              <a:t>Email: j.woolery@ieee.org</a:t>
            </a:r>
            <a:br>
              <a:rPr lang="en-US" dirty="0" smtClean="0"/>
            </a:br>
            <a:r>
              <a:rPr lang="en-US" dirty="0" smtClean="0"/>
              <a:t>Tel:+1.732.465.5893</a:t>
            </a:r>
          </a:p>
          <a:p>
            <a:pPr>
              <a:buFontTx/>
              <a:buChar char="•"/>
            </a:pPr>
            <a:endParaRPr lang="en-US" dirty="0" smtClean="0"/>
          </a:p>
          <a:p>
            <a:pPr>
              <a:buFontTx/>
              <a:buChar char="•"/>
            </a:pPr>
            <a:endParaRPr lang="en-US" dirty="0" smtClean="0"/>
          </a:p>
          <a:p>
            <a:endParaRPr lang="en-US" dirty="0"/>
          </a:p>
        </p:txBody>
      </p:sp>
      <p:sp>
        <p:nvSpPr>
          <p:cNvPr id="4" name="Date Placeholder 3"/>
          <p:cNvSpPr>
            <a:spLocks noGrp="1"/>
          </p:cNvSpPr>
          <p:nvPr>
            <p:ph type="dt" sz="half" idx="10"/>
          </p:nvPr>
        </p:nvSpPr>
        <p:spPr/>
        <p:txBody>
          <a:bodyPr/>
          <a:lstStyle/>
          <a:p>
            <a:pPr>
              <a:defRPr/>
            </a:pPr>
            <a:fld id="{F9B5BAB4-B673-441F-B923-DB3D98965E1A}" type="datetime1">
              <a:rPr lang="en-US" smtClean="0"/>
              <a:pPr>
                <a:defRPr/>
              </a:pPr>
              <a:t>11/5/2011</a:t>
            </a:fld>
            <a:endParaRPr lang="en-US"/>
          </a:p>
        </p:txBody>
      </p:sp>
      <p:sp>
        <p:nvSpPr>
          <p:cNvPr id="5" name="Slide Number Placeholder 4"/>
          <p:cNvSpPr>
            <a:spLocks noGrp="1"/>
          </p:cNvSpPr>
          <p:nvPr>
            <p:ph type="sldNum" sz="quarter" idx="11"/>
          </p:nvPr>
        </p:nvSpPr>
        <p:spPr/>
        <p:txBody>
          <a:bodyPr/>
          <a:lstStyle/>
          <a:p>
            <a:pPr>
              <a:defRPr/>
            </a:pPr>
            <a:fld id="{92729DE9-1A43-418F-8AE8-BE1F4A2AE946}"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75952" y="2734614"/>
            <a:ext cx="7772400" cy="1143000"/>
          </a:xfrm>
        </p:spPr>
        <p:txBody>
          <a:bodyPr/>
          <a:lstStyle/>
          <a:p>
            <a:pPr algn="ctr"/>
            <a:r>
              <a:rPr lang="en-US" sz="4000" dirty="0" smtClean="0"/>
              <a:t>Thank You!</a:t>
            </a:r>
            <a:endParaRPr lang="en-US" sz="4000" dirty="0"/>
          </a:p>
        </p:txBody>
      </p:sp>
      <p:sp>
        <p:nvSpPr>
          <p:cNvPr id="4" name="Date Placeholder 3"/>
          <p:cNvSpPr>
            <a:spLocks noGrp="1"/>
          </p:cNvSpPr>
          <p:nvPr>
            <p:ph type="dt" sz="half" idx="10"/>
          </p:nvPr>
        </p:nvSpPr>
        <p:spPr/>
        <p:txBody>
          <a:bodyPr/>
          <a:lstStyle/>
          <a:p>
            <a:pPr>
              <a:defRPr/>
            </a:pPr>
            <a:fld id="{F9B5BAB4-B673-441F-B923-DB3D98965E1A}" type="datetime1">
              <a:rPr lang="en-US" smtClean="0"/>
              <a:pPr>
                <a:defRPr/>
              </a:pPr>
              <a:t>11/5/2011</a:t>
            </a:fld>
            <a:endParaRPr lang="en-US" dirty="0"/>
          </a:p>
        </p:txBody>
      </p:sp>
      <p:sp>
        <p:nvSpPr>
          <p:cNvPr id="5" name="Slide Number Placeholder 4"/>
          <p:cNvSpPr>
            <a:spLocks noGrp="1"/>
          </p:cNvSpPr>
          <p:nvPr>
            <p:ph type="sldNum" sz="quarter" idx="11"/>
          </p:nvPr>
        </p:nvSpPr>
        <p:spPr/>
        <p:txBody>
          <a:bodyPr/>
          <a:lstStyle/>
          <a:p>
            <a:pPr>
              <a:defRPr/>
            </a:pPr>
            <a:fld id="{92729DE9-1A43-418F-8AE8-BE1F4A2AE946}" type="slidenum">
              <a:rPr lang="en-US" smtClean="0"/>
              <a:pPr>
                <a:defRPr/>
              </a:pPr>
              <a:t>26</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0517" y="2397456"/>
            <a:ext cx="7772400" cy="3088944"/>
          </a:xfrm>
        </p:spPr>
        <p:txBody>
          <a:bodyPr/>
          <a:lstStyle/>
          <a:p>
            <a:pPr algn="ctr"/>
            <a:r>
              <a:rPr lang="en-US" dirty="0" smtClean="0"/>
              <a:t>New Process for Maintaining Standards  </a:t>
            </a:r>
            <a:br>
              <a:rPr lang="en-US" dirty="0" smtClean="0"/>
            </a:br>
            <a:r>
              <a:rPr lang="en-US" dirty="0" smtClean="0"/>
              <a:t/>
            </a:r>
            <a:br>
              <a:rPr lang="en-US" dirty="0" smtClean="0"/>
            </a:br>
            <a:r>
              <a:rPr lang="en-US" sz="2000" dirty="0" smtClean="0"/>
              <a:t>Elimination of Reaffirmation &amp; Stabilization</a:t>
            </a:r>
            <a:endParaRPr lang="en-US" sz="2000" dirty="0"/>
          </a:p>
        </p:txBody>
      </p:sp>
      <p:sp>
        <p:nvSpPr>
          <p:cNvPr id="4" name="Date Placeholder 3"/>
          <p:cNvSpPr>
            <a:spLocks noGrp="1"/>
          </p:cNvSpPr>
          <p:nvPr>
            <p:ph type="dt" sz="half" idx="10"/>
          </p:nvPr>
        </p:nvSpPr>
        <p:spPr/>
        <p:txBody>
          <a:bodyPr/>
          <a:lstStyle/>
          <a:p>
            <a:pPr>
              <a:defRPr/>
            </a:pPr>
            <a:fld id="{F9B5BAB4-B673-441F-B923-DB3D98965E1A}" type="datetime1">
              <a:rPr lang="en-US" smtClean="0"/>
              <a:pPr>
                <a:defRPr/>
              </a:pPr>
              <a:t>11/5/2011</a:t>
            </a:fld>
            <a:endParaRPr lang="en-US"/>
          </a:p>
        </p:txBody>
      </p:sp>
      <p:sp>
        <p:nvSpPr>
          <p:cNvPr id="5" name="Slide Number Placeholder 4"/>
          <p:cNvSpPr>
            <a:spLocks noGrp="1"/>
          </p:cNvSpPr>
          <p:nvPr>
            <p:ph type="sldNum" sz="quarter" idx="11"/>
          </p:nvPr>
        </p:nvSpPr>
        <p:spPr/>
        <p:txBody>
          <a:bodyPr/>
          <a:lstStyle/>
          <a:p>
            <a:pPr>
              <a:defRPr/>
            </a:pPr>
            <a:fld id="{92729DE9-1A43-418F-8AE8-BE1F4A2AE946}"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56381"/>
            <a:ext cx="7772400" cy="1143000"/>
          </a:xfrm>
        </p:spPr>
        <p:txBody>
          <a:bodyPr/>
          <a:lstStyle/>
          <a:p>
            <a:r>
              <a:rPr lang="en-US" dirty="0" smtClean="0"/>
              <a:t>Why Change? </a:t>
            </a:r>
            <a:endParaRPr lang="en-US" dirty="0"/>
          </a:p>
        </p:txBody>
      </p:sp>
      <p:sp>
        <p:nvSpPr>
          <p:cNvPr id="3" name="Content Placeholder 2"/>
          <p:cNvSpPr>
            <a:spLocks noGrp="1"/>
          </p:cNvSpPr>
          <p:nvPr>
            <p:ph idx="1"/>
          </p:nvPr>
        </p:nvSpPr>
        <p:spPr>
          <a:xfrm>
            <a:off x="685800" y="1133341"/>
            <a:ext cx="7772400" cy="4962659"/>
          </a:xfrm>
        </p:spPr>
        <p:txBody>
          <a:bodyPr>
            <a:normAutofit fontScale="70000" lnSpcReduction="20000"/>
          </a:bodyPr>
          <a:lstStyle/>
          <a:p>
            <a:pPr marL="457200" indent="-457200">
              <a:buFont typeface="+mj-lt"/>
              <a:buAutoNum type="arabicPeriod"/>
            </a:pPr>
            <a:r>
              <a:rPr lang="en-US" sz="2300" dirty="0" smtClean="0"/>
              <a:t>Streamline/simplify the maintenance process to assist participants in complying with the policies and procedures of both IEEE and ANSI</a:t>
            </a:r>
          </a:p>
          <a:p>
            <a:pPr marL="457200" indent="-457200">
              <a:buFont typeface="+mj-lt"/>
              <a:buAutoNum type="arabicPeriod"/>
            </a:pPr>
            <a:endParaRPr lang="en-US" sz="2300" dirty="0" smtClean="0"/>
          </a:p>
          <a:p>
            <a:pPr marL="457200" indent="-457200">
              <a:buFont typeface="+mj-lt"/>
              <a:buAutoNum type="arabicPeriod"/>
            </a:pPr>
            <a:r>
              <a:rPr lang="en-US" sz="2300" dirty="0" smtClean="0"/>
              <a:t>Offer Sponsors and Working Groups additional time to review and complete a revision cycle</a:t>
            </a:r>
          </a:p>
          <a:p>
            <a:pPr marL="457200" indent="-457200">
              <a:buFont typeface="+mj-lt"/>
              <a:buAutoNum type="arabicPeriod"/>
            </a:pPr>
            <a:endParaRPr lang="en-US" sz="2300" dirty="0" smtClean="0"/>
          </a:p>
          <a:p>
            <a:pPr marL="457200" indent="-457200">
              <a:buFont typeface="+mj-lt"/>
              <a:buAutoNum type="arabicPeriod"/>
            </a:pPr>
            <a:r>
              <a:rPr lang="en-US" sz="2300" dirty="0" smtClean="0"/>
              <a:t>Enable Sponsors to focus on revising standards that require maintenance, rather than expending effort to meet administrative requirements for reaffirmation or stabilization</a:t>
            </a:r>
          </a:p>
          <a:p>
            <a:pPr marL="457200" indent="-457200">
              <a:buFont typeface="+mj-lt"/>
              <a:buAutoNum type="arabicPeriod"/>
            </a:pPr>
            <a:endParaRPr lang="en-US" sz="2300" dirty="0" smtClean="0"/>
          </a:p>
          <a:p>
            <a:pPr marL="457200" indent="-457200">
              <a:buFont typeface="+mj-lt"/>
              <a:buAutoNum type="arabicPeriod"/>
            </a:pPr>
            <a:r>
              <a:rPr lang="en-US" sz="2300" dirty="0" smtClean="0"/>
              <a:t>Reduce IEEE’s legal risk associated with outdated standards by making needed revisions where warranted</a:t>
            </a:r>
          </a:p>
          <a:p>
            <a:pPr marL="457200" indent="-457200">
              <a:buFont typeface="+mj-lt"/>
              <a:buAutoNum type="arabicPeriod"/>
            </a:pPr>
            <a:endParaRPr lang="en-US" sz="2300" dirty="0" smtClean="0"/>
          </a:p>
          <a:p>
            <a:pPr marL="457200" indent="-457200">
              <a:buFont typeface="+mj-lt"/>
              <a:buAutoNum type="arabicPeriod"/>
            </a:pPr>
            <a:r>
              <a:rPr lang="en-US" sz="2300" dirty="0" smtClean="0"/>
              <a:t>Allow standards to be revised when addressing comments during maintenance so the standards remain pertinent and of high technical value. </a:t>
            </a:r>
          </a:p>
          <a:p>
            <a:pPr lvl="1">
              <a:buFont typeface="Wingdings" pitchFamily="2" charset="2"/>
              <a:buChar char="Ø"/>
            </a:pPr>
            <a:r>
              <a:rPr lang="en-US" sz="1700" dirty="0" smtClean="0"/>
              <a:t>You cannot make changes to a standard when it’s being reaffirmed or stabilized.</a:t>
            </a:r>
          </a:p>
          <a:p>
            <a:pPr lvl="1">
              <a:buFont typeface="Wingdings" pitchFamily="2" charset="2"/>
              <a:buChar char="Ø"/>
            </a:pPr>
            <a:r>
              <a:rPr lang="en-US" sz="1700" u="sng" dirty="0" smtClean="0"/>
              <a:t>Reaffirmation </a:t>
            </a:r>
            <a:r>
              <a:rPr lang="en-US" sz="1700" dirty="0" smtClean="0"/>
              <a:t>= The standard contains no significant obsolete or erroneous information and is useful in its current form.</a:t>
            </a:r>
          </a:p>
          <a:p>
            <a:pPr lvl="1">
              <a:buFont typeface="Wingdings" pitchFamily="2" charset="2"/>
              <a:buChar char="Ø"/>
            </a:pPr>
            <a:r>
              <a:rPr lang="en-US" sz="1700" u="sng" dirty="0" smtClean="0"/>
              <a:t>Stabilize</a:t>
            </a:r>
            <a:r>
              <a:rPr lang="en-US" sz="1700" dirty="0" smtClean="0"/>
              <a:t> =  The standard meets the criteria for stabilization, has been reaffirmed at least once, and at least ten years have passed since the initial approval (in instances where no subsequent changes were made to the standard), or last revision or amendment of the standard.</a:t>
            </a:r>
            <a:endParaRPr lang="en-US" sz="1700" dirty="0"/>
          </a:p>
        </p:txBody>
      </p:sp>
      <p:sp>
        <p:nvSpPr>
          <p:cNvPr id="4" name="Date Placeholder 3"/>
          <p:cNvSpPr>
            <a:spLocks noGrp="1"/>
          </p:cNvSpPr>
          <p:nvPr>
            <p:ph type="dt" sz="half" idx="10"/>
          </p:nvPr>
        </p:nvSpPr>
        <p:spPr/>
        <p:txBody>
          <a:bodyPr/>
          <a:lstStyle/>
          <a:p>
            <a:pPr>
              <a:defRPr/>
            </a:pPr>
            <a:fld id="{F9B5BAB4-B673-441F-B923-DB3D98965E1A}" type="datetime1">
              <a:rPr lang="en-US" smtClean="0"/>
              <a:pPr>
                <a:defRPr/>
              </a:pPr>
              <a:t>11/5/2011</a:t>
            </a:fld>
            <a:endParaRPr lang="en-US" dirty="0"/>
          </a:p>
        </p:txBody>
      </p:sp>
      <p:sp>
        <p:nvSpPr>
          <p:cNvPr id="5" name="Slide Number Placeholder 4"/>
          <p:cNvSpPr>
            <a:spLocks noGrp="1"/>
          </p:cNvSpPr>
          <p:nvPr>
            <p:ph type="sldNum" sz="quarter" idx="11"/>
          </p:nvPr>
        </p:nvSpPr>
        <p:spPr/>
        <p:txBody>
          <a:bodyPr/>
          <a:lstStyle/>
          <a:p>
            <a:pPr>
              <a:defRPr/>
            </a:pPr>
            <a:fld id="{92729DE9-1A43-418F-8AE8-BE1F4A2AE946}"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0111"/>
            <a:ext cx="7772400" cy="1143000"/>
          </a:xfrm>
        </p:spPr>
        <p:txBody>
          <a:bodyPr/>
          <a:lstStyle/>
          <a:p>
            <a:r>
              <a:rPr lang="en-US" dirty="0" smtClean="0"/>
              <a:t> The Changes (1 Jan 2012)</a:t>
            </a:r>
            <a:endParaRPr lang="en-US" dirty="0"/>
          </a:p>
        </p:txBody>
      </p:sp>
      <p:sp>
        <p:nvSpPr>
          <p:cNvPr id="4" name="Date Placeholder 3"/>
          <p:cNvSpPr>
            <a:spLocks noGrp="1"/>
          </p:cNvSpPr>
          <p:nvPr>
            <p:ph type="dt" sz="half" idx="10"/>
          </p:nvPr>
        </p:nvSpPr>
        <p:spPr/>
        <p:txBody>
          <a:bodyPr/>
          <a:lstStyle/>
          <a:p>
            <a:pPr>
              <a:defRPr/>
            </a:pPr>
            <a:fld id="{F9B5BAB4-B673-441F-B923-DB3D98965E1A}" type="datetime1">
              <a:rPr lang="en-US" smtClean="0"/>
              <a:pPr>
                <a:defRPr/>
              </a:pPr>
              <a:t>11/5/2011</a:t>
            </a:fld>
            <a:endParaRPr lang="en-US" dirty="0"/>
          </a:p>
        </p:txBody>
      </p:sp>
      <p:sp>
        <p:nvSpPr>
          <p:cNvPr id="5" name="Slide Number Placeholder 4"/>
          <p:cNvSpPr>
            <a:spLocks noGrp="1"/>
          </p:cNvSpPr>
          <p:nvPr>
            <p:ph type="sldNum" sz="quarter" idx="11"/>
          </p:nvPr>
        </p:nvSpPr>
        <p:spPr/>
        <p:txBody>
          <a:bodyPr/>
          <a:lstStyle/>
          <a:p>
            <a:pPr>
              <a:defRPr/>
            </a:pPr>
            <a:fld id="{92729DE9-1A43-418F-8AE8-BE1F4A2AE946}" type="slidenum">
              <a:rPr lang="en-US" smtClean="0"/>
              <a:pPr>
                <a:defRPr/>
              </a:pPr>
              <a:t>5</a:t>
            </a:fld>
            <a:endParaRPr lang="en-US"/>
          </a:p>
        </p:txBody>
      </p:sp>
      <p:sp>
        <p:nvSpPr>
          <p:cNvPr id="6" name="Content Placeholder 2"/>
          <p:cNvSpPr txBox="1">
            <a:spLocks noGrp="1"/>
          </p:cNvSpPr>
          <p:nvPr>
            <p:ph idx="1"/>
          </p:nvPr>
        </p:nvSpPr>
        <p:spPr bwMode="auto">
          <a:xfrm>
            <a:off x="698679" y="1195754"/>
            <a:ext cx="7772400" cy="479708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77500" lnSpcReduction="20000"/>
          </a:bodyPr>
          <a:lstStyle/>
          <a:p>
            <a:pPr>
              <a:spcBef>
                <a:spcPct val="50000"/>
              </a:spcBef>
              <a:buClrTx/>
              <a:buSzTx/>
              <a:buFont typeface="+mj-lt"/>
              <a:buAutoNum type="arabicPeriod"/>
              <a:defRPr/>
            </a:pPr>
            <a:r>
              <a:rPr lang="en-US" sz="1700" dirty="0" smtClean="0"/>
              <a:t>Standards will have a 10 year maintenance cycle</a:t>
            </a:r>
          </a:p>
          <a:p>
            <a:pPr lvl="1">
              <a:spcBef>
                <a:spcPct val="50000"/>
              </a:spcBef>
              <a:buClrTx/>
              <a:defRPr/>
            </a:pPr>
            <a:r>
              <a:rPr lang="en-US" sz="1500" dirty="0" smtClean="0"/>
              <a:t>Extended from 5 years to 10 years after the last date of approval or maintenance action.</a:t>
            </a:r>
          </a:p>
          <a:p>
            <a:pPr marL="342900" marR="0" lvl="0" indent="-342900" algn="l" defTabSz="914400" rtl="0" eaLnBrk="0" fontAlgn="base" latinLnBrk="0" hangingPunct="0">
              <a:lnSpc>
                <a:spcPct val="100000"/>
              </a:lnSpc>
              <a:spcBef>
                <a:spcPct val="50000"/>
              </a:spcBef>
              <a:spcAft>
                <a:spcPct val="0"/>
              </a:spcAft>
              <a:buClrTx/>
              <a:buSzTx/>
              <a:buFont typeface="+mj-lt"/>
              <a:buAutoNum type="arabicPeriod"/>
              <a:tabLst/>
              <a:defRPr/>
            </a:pPr>
            <a:r>
              <a:rPr lang="en-US" sz="1700" dirty="0" smtClean="0"/>
              <a:t>No </a:t>
            </a:r>
            <a:r>
              <a:rPr kumimoji="0" lang="en-US" sz="1700" b="0" i="0" u="none" strike="noStrike" kern="0" cap="none" spc="0" normalizeH="0" baseline="0" noProof="0" dirty="0" smtClean="0">
                <a:ln>
                  <a:noFill/>
                </a:ln>
                <a:solidFill>
                  <a:schemeClr val="tx1"/>
                </a:solidFill>
                <a:effectLst/>
                <a:uLnTx/>
                <a:uFillTx/>
                <a:latin typeface="+mn-lt"/>
                <a:ea typeface="MS PGothic" pitchFamily="34" charset="-128"/>
                <a:cs typeface="ＭＳ Ｐゴシック" pitchFamily="-112" charset="-128"/>
              </a:rPr>
              <a:t>new reaffirmation or stabilization ballots</a:t>
            </a:r>
          </a:p>
          <a:p>
            <a:pPr marL="342900" marR="0" lvl="0" indent="-342900" algn="l" defTabSz="914400" rtl="0" eaLnBrk="0" fontAlgn="base" latinLnBrk="0" hangingPunct="0">
              <a:lnSpc>
                <a:spcPct val="100000"/>
              </a:lnSpc>
              <a:spcBef>
                <a:spcPct val="50000"/>
              </a:spcBef>
              <a:spcAft>
                <a:spcPct val="0"/>
              </a:spcAft>
              <a:buClrTx/>
              <a:buSzTx/>
              <a:buFont typeface="+mj-lt"/>
              <a:buAutoNum type="arabicPeriod"/>
              <a:tabLst/>
              <a:defRPr/>
            </a:pPr>
            <a:r>
              <a:rPr kumimoji="0" lang="en-US" sz="1700" b="0" i="0" u="none" strike="noStrike" kern="0" cap="none" spc="0" normalizeH="0" baseline="0" noProof="0" dirty="0" smtClean="0">
                <a:ln>
                  <a:noFill/>
                </a:ln>
                <a:effectLst/>
                <a:uLnTx/>
                <a:uFillTx/>
                <a:latin typeface="+mn-lt"/>
                <a:ea typeface="MS PGothic" pitchFamily="34" charset="-128"/>
                <a:cs typeface="ＭＳ Ｐゴシック" pitchFamily="-112" charset="-128"/>
              </a:rPr>
              <a:t>The only actions available to Sponsors will be: </a:t>
            </a:r>
          </a:p>
          <a:p>
            <a:pPr marL="800100" lvl="1" indent="-342900">
              <a:buClrTx/>
              <a:defRPr/>
            </a:pPr>
            <a:r>
              <a:rPr kumimoji="0" lang="en-US" sz="1700" b="0" i="0" u="none" strike="noStrike" kern="0" cap="none" spc="0" normalizeH="0" baseline="0" noProof="0" dirty="0" smtClean="0">
                <a:ln>
                  <a:noFill/>
                </a:ln>
                <a:effectLst/>
                <a:uLnTx/>
                <a:uFillTx/>
                <a:latin typeface="+mn-lt"/>
                <a:ea typeface="MS PGothic" pitchFamily="34" charset="-128"/>
                <a:cs typeface="ＭＳ Ｐゴシック" pitchFamily="-112" charset="-128"/>
              </a:rPr>
              <a:t>Revision </a:t>
            </a:r>
          </a:p>
          <a:p>
            <a:pPr marL="800100" lvl="1" indent="-342900">
              <a:buClrTx/>
              <a:defRPr/>
            </a:pPr>
            <a:r>
              <a:rPr kumimoji="0" lang="en-US" sz="1700" b="0" i="0" u="none" strike="noStrike" kern="0" cap="none" spc="0" normalizeH="0" baseline="0" noProof="0" dirty="0" smtClean="0">
                <a:ln>
                  <a:noFill/>
                </a:ln>
                <a:solidFill>
                  <a:schemeClr val="tx1"/>
                </a:solidFill>
                <a:effectLst/>
                <a:uLnTx/>
                <a:uFillTx/>
                <a:latin typeface="+mn-lt"/>
                <a:ea typeface="MS PGothic" pitchFamily="34" charset="-128"/>
                <a:cs typeface="ＭＳ Ｐゴシック" pitchFamily="-112" charset="-128"/>
              </a:rPr>
              <a:t>Amendment/Corrigendum </a:t>
            </a:r>
            <a:r>
              <a:rPr kumimoji="0" lang="en-US" sz="1700" b="0" i="0" u="none" strike="noStrike" kern="0" cap="none" spc="0" normalizeH="0" baseline="0" noProof="0" dirty="0" smtClean="0">
                <a:ln>
                  <a:noFill/>
                </a:ln>
                <a:solidFill>
                  <a:srgbClr val="FF0000"/>
                </a:solidFill>
                <a:effectLst/>
                <a:uLnTx/>
                <a:uFillTx/>
                <a:latin typeface="+mn-lt"/>
                <a:ea typeface="MS PGothic" pitchFamily="34" charset="-128"/>
                <a:cs typeface="ＭＳ Ｐゴシック" pitchFamily="-112" charset="-128"/>
              </a:rPr>
              <a:t>(does not impact maintenance cycle)</a:t>
            </a:r>
          </a:p>
          <a:p>
            <a:pPr marL="800100" lvl="1" indent="-342900">
              <a:buClrTx/>
              <a:defRPr/>
            </a:pPr>
            <a:r>
              <a:rPr kumimoji="0" lang="en-US" sz="1700" b="0" i="0" u="none" strike="noStrike" kern="0" cap="none" spc="0" normalizeH="0" baseline="0" noProof="0" dirty="0" smtClean="0">
                <a:ln>
                  <a:noFill/>
                </a:ln>
                <a:solidFill>
                  <a:schemeClr val="tx1"/>
                </a:solidFill>
                <a:effectLst/>
                <a:uLnTx/>
                <a:uFillTx/>
                <a:latin typeface="+mn-lt"/>
                <a:ea typeface="MS PGothic" pitchFamily="34" charset="-128"/>
                <a:cs typeface="ＭＳ Ｐゴシック" pitchFamily="-112" charset="-128"/>
              </a:rPr>
              <a:t>Withdrawal</a:t>
            </a:r>
          </a:p>
          <a:p>
            <a:pPr marL="342900" marR="0" lvl="0" indent="-342900" algn="l" defTabSz="914400" rtl="0" eaLnBrk="0" fontAlgn="base" latinLnBrk="0" hangingPunct="0">
              <a:lnSpc>
                <a:spcPct val="100000"/>
              </a:lnSpc>
              <a:spcBef>
                <a:spcPct val="50000"/>
              </a:spcBef>
              <a:spcAft>
                <a:spcPct val="0"/>
              </a:spcAft>
              <a:buClrTx/>
              <a:buSzTx/>
              <a:buFont typeface="+mj-lt"/>
              <a:buAutoNum type="arabicPeriod"/>
              <a:tabLst/>
              <a:defRPr/>
            </a:pPr>
            <a:r>
              <a:rPr kumimoji="0" lang="en-US" sz="1700" b="0" i="0" u="none" strike="noStrike" kern="0" cap="none" spc="0" normalizeH="0" baseline="0" noProof="0" dirty="0" smtClean="0">
                <a:ln>
                  <a:noFill/>
                </a:ln>
                <a:solidFill>
                  <a:schemeClr val="tx1"/>
                </a:solidFill>
                <a:effectLst/>
                <a:uLnTx/>
                <a:uFillTx/>
                <a:latin typeface="+mn-lt"/>
                <a:ea typeface="MS PGothic" pitchFamily="34" charset="-128"/>
                <a:cs typeface="ＭＳ Ｐゴシック" pitchFamily="-112" charset="-128"/>
              </a:rPr>
              <a:t>The status for a standard will be either </a:t>
            </a:r>
            <a:r>
              <a:rPr kumimoji="0" lang="en-US" sz="1700" b="1" i="0" u="none" strike="noStrike" kern="0" cap="none" spc="0" normalizeH="0" baseline="0" noProof="0" dirty="0" smtClean="0">
                <a:ln>
                  <a:noFill/>
                </a:ln>
                <a:solidFill>
                  <a:srgbClr val="FF0000"/>
                </a:solidFill>
                <a:effectLst/>
                <a:uLnTx/>
                <a:uFillTx/>
                <a:latin typeface="+mn-lt"/>
                <a:ea typeface="MS PGothic" pitchFamily="34" charset="-128"/>
                <a:cs typeface="ＭＳ Ｐゴシック" pitchFamily="-112" charset="-128"/>
              </a:rPr>
              <a:t>active </a:t>
            </a:r>
            <a:r>
              <a:rPr kumimoji="0" lang="en-US" sz="1700" b="0" i="0" u="none" strike="noStrike" kern="0" cap="none" spc="0" normalizeH="0" baseline="0" noProof="0" dirty="0" smtClean="0">
                <a:ln>
                  <a:noFill/>
                </a:ln>
                <a:solidFill>
                  <a:schemeClr val="tx1"/>
                </a:solidFill>
                <a:effectLst/>
                <a:uLnTx/>
                <a:uFillTx/>
                <a:latin typeface="+mn-lt"/>
                <a:ea typeface="MS PGothic" pitchFamily="34" charset="-128"/>
                <a:cs typeface="ＭＳ Ｐゴシック" pitchFamily="-112" charset="-128"/>
              </a:rPr>
              <a:t>or </a:t>
            </a:r>
            <a:r>
              <a:rPr kumimoji="0" lang="en-US" sz="1700" b="1" i="0" u="none" strike="noStrike" kern="0" cap="none" spc="0" normalizeH="0" baseline="0" noProof="0" dirty="0" smtClean="0">
                <a:ln>
                  <a:noFill/>
                </a:ln>
                <a:solidFill>
                  <a:srgbClr val="FF0000"/>
                </a:solidFill>
                <a:effectLst/>
                <a:uLnTx/>
                <a:uFillTx/>
                <a:latin typeface="+mn-lt"/>
                <a:ea typeface="MS PGothic" pitchFamily="34" charset="-128"/>
                <a:cs typeface="ＭＳ Ｐゴシック" pitchFamily="-112" charset="-128"/>
              </a:rPr>
              <a:t>inactive</a:t>
            </a:r>
          </a:p>
          <a:p>
            <a:pPr marL="342900" marR="0" lvl="0" indent="-342900" algn="l" defTabSz="914400" rtl="0" eaLnBrk="0" fontAlgn="base" latinLnBrk="0" hangingPunct="0">
              <a:lnSpc>
                <a:spcPct val="100000"/>
              </a:lnSpc>
              <a:spcBef>
                <a:spcPct val="50000"/>
              </a:spcBef>
              <a:spcAft>
                <a:spcPct val="0"/>
              </a:spcAft>
              <a:buClrTx/>
              <a:buSzTx/>
              <a:buFont typeface="+mj-lt"/>
              <a:buAutoNum type="arabicPeriod"/>
              <a:tabLst/>
              <a:defRPr/>
            </a:pPr>
            <a:r>
              <a:rPr kumimoji="0" lang="en-US" sz="1700" b="0" i="0" u="none" strike="noStrike" kern="0" cap="none" spc="0" normalizeH="0" baseline="0" noProof="0" dirty="0" smtClean="0">
                <a:ln>
                  <a:noFill/>
                </a:ln>
                <a:solidFill>
                  <a:schemeClr val="tx1"/>
                </a:solidFill>
                <a:effectLst/>
                <a:uLnTx/>
                <a:uFillTx/>
                <a:latin typeface="+mn-lt"/>
                <a:ea typeface="MS PGothic" pitchFamily="34" charset="-128"/>
                <a:cs typeface="ＭＳ Ｐゴシック" pitchFamily="-112" charset="-128"/>
              </a:rPr>
              <a:t>All standards must have a revision approved by the IEEE-SASB prior to the close of Year 10 in order to remain active</a:t>
            </a:r>
          </a:p>
          <a:p>
            <a:pPr marL="342900" marR="0" lvl="0" indent="-342900" algn="l" defTabSz="914400" rtl="0" eaLnBrk="0" fontAlgn="base" latinLnBrk="0" hangingPunct="0">
              <a:lnSpc>
                <a:spcPct val="100000"/>
              </a:lnSpc>
              <a:spcBef>
                <a:spcPct val="50000"/>
              </a:spcBef>
              <a:spcAft>
                <a:spcPct val="0"/>
              </a:spcAft>
              <a:buClrTx/>
              <a:buSzTx/>
              <a:buFont typeface="+mj-lt"/>
              <a:buAutoNum type="arabicPeriod"/>
              <a:tabLst/>
              <a:defRPr/>
            </a:pPr>
            <a:r>
              <a:rPr kumimoji="0" lang="en-US" sz="1700" b="0" i="0" u="none" strike="noStrike" kern="0" cap="none" spc="0" normalizeH="0" baseline="0" noProof="0" dirty="0" smtClean="0">
                <a:ln>
                  <a:noFill/>
                </a:ln>
                <a:solidFill>
                  <a:schemeClr val="tx1"/>
                </a:solidFill>
                <a:effectLst/>
                <a:uLnTx/>
                <a:uFillTx/>
                <a:latin typeface="+mn-lt"/>
                <a:ea typeface="MS PGothic" pitchFamily="34" charset="-128"/>
                <a:cs typeface="ＭＳ Ｐゴシック" pitchFamily="-112" charset="-128"/>
              </a:rPr>
              <a:t>Any standard not approved as a revision will become inactive after Year 10.</a:t>
            </a:r>
          </a:p>
          <a:p>
            <a:pPr>
              <a:spcBef>
                <a:spcPct val="50000"/>
              </a:spcBef>
              <a:buClrTx/>
              <a:buSzTx/>
              <a:buFont typeface="+mj-lt"/>
              <a:buAutoNum type="arabicPeriod"/>
              <a:defRPr/>
            </a:pPr>
            <a:r>
              <a:rPr lang="en-US" sz="1700" dirty="0" smtClean="0"/>
              <a:t>Sponsors will be notified every year of all active standards assigned to the Sponsor, the dates that such standards are scheduled to expire, and a reminder to consider such standards for revision.</a:t>
            </a:r>
          </a:p>
          <a:p>
            <a:pPr>
              <a:spcBef>
                <a:spcPct val="50000"/>
              </a:spcBef>
              <a:buClrTx/>
              <a:buSzTx/>
              <a:buFont typeface="+mj-lt"/>
              <a:buAutoNum type="arabicPeriod"/>
              <a:defRPr/>
            </a:pPr>
            <a:r>
              <a:rPr lang="en-US" sz="1700" dirty="0" smtClean="0">
                <a:solidFill>
                  <a:srgbClr val="FF0000"/>
                </a:solidFill>
              </a:rPr>
              <a:t>Standards that are due to expire at the end of 2011 will be granted a standard expiration date of 31 December 2018 unless the Sponsor has requested that administrative withdrawal occur.</a:t>
            </a:r>
          </a:p>
          <a:p>
            <a:pPr>
              <a:spcBef>
                <a:spcPct val="50000"/>
              </a:spcBef>
              <a:buClrTx/>
              <a:buSzTx/>
              <a:buFont typeface="+mj-lt"/>
              <a:buAutoNum type="arabicPeriod"/>
              <a:defRPr/>
            </a:pPr>
            <a:r>
              <a:rPr lang="en-US" sz="1700" dirty="0" smtClean="0"/>
              <a:t>Sponsors can revise, amend or withdraw their standards at any time prior to Year 10</a:t>
            </a:r>
          </a:p>
          <a:p>
            <a:pPr>
              <a:spcBef>
                <a:spcPct val="50000"/>
              </a:spcBef>
              <a:buClrTx/>
              <a:buSzTx/>
              <a:buFont typeface="+mj-lt"/>
              <a:buAutoNum type="arabicPeriod"/>
              <a:defRPr/>
            </a:pPr>
            <a:r>
              <a:rPr lang="en-US" sz="1700" dirty="0" smtClean="0"/>
              <a:t>FAQ is available online at: </a:t>
            </a:r>
            <a:r>
              <a:rPr lang="en-US" sz="1700" dirty="0" smtClean="0">
                <a:hlinkClick r:id="rId2"/>
              </a:rPr>
              <a:t>http://standards.ieee.org/faqs/reaff.html</a:t>
            </a:r>
          </a:p>
          <a:p>
            <a:pPr marL="342900" marR="0" lvl="0" indent="-342900" algn="l" defTabSz="914400" rtl="0" eaLnBrk="0" fontAlgn="base" latinLnBrk="0" hangingPunct="0">
              <a:lnSpc>
                <a:spcPct val="100000"/>
              </a:lnSpc>
              <a:spcBef>
                <a:spcPct val="50000"/>
              </a:spcBef>
              <a:spcAft>
                <a:spcPct val="0"/>
              </a:spcAft>
              <a:buClrTx/>
              <a:buSzTx/>
              <a:buNone/>
              <a:tabLst/>
              <a:defRPr/>
            </a:pPr>
            <a:endParaRPr kumimoji="0" lang="en-US" sz="1700" b="0" i="0" u="none" strike="noStrike" kern="0" cap="none" spc="0" normalizeH="0" baseline="0" noProof="0" dirty="0" smtClean="0">
              <a:ln>
                <a:noFill/>
              </a:ln>
              <a:solidFill>
                <a:schemeClr val="tx1"/>
              </a:solidFill>
              <a:effectLst/>
              <a:uLnTx/>
              <a:uFillTx/>
              <a:latin typeface="+mn-lt"/>
              <a:ea typeface="MS PGothic" pitchFamily="34" charset="-128"/>
              <a:cs typeface="ＭＳ Ｐゴシック" pitchFamily="-112"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Categories of Inactive Standards</a:t>
            </a:r>
            <a:endParaRPr lang="en-US" dirty="0"/>
          </a:p>
        </p:txBody>
      </p:sp>
      <p:sp>
        <p:nvSpPr>
          <p:cNvPr id="4" name="Date Placeholder 3"/>
          <p:cNvSpPr>
            <a:spLocks noGrp="1"/>
          </p:cNvSpPr>
          <p:nvPr>
            <p:ph type="dt" sz="half" idx="10"/>
          </p:nvPr>
        </p:nvSpPr>
        <p:spPr/>
        <p:txBody>
          <a:bodyPr/>
          <a:lstStyle/>
          <a:p>
            <a:pPr>
              <a:defRPr/>
            </a:pPr>
            <a:fld id="{F9B5BAB4-B673-441F-B923-DB3D98965E1A}" type="datetime1">
              <a:rPr lang="en-US" smtClean="0"/>
              <a:pPr>
                <a:defRPr/>
              </a:pPr>
              <a:t>11/5/2011</a:t>
            </a:fld>
            <a:endParaRPr lang="en-US"/>
          </a:p>
        </p:txBody>
      </p:sp>
      <p:sp>
        <p:nvSpPr>
          <p:cNvPr id="5" name="Slide Number Placeholder 4"/>
          <p:cNvSpPr>
            <a:spLocks noGrp="1"/>
          </p:cNvSpPr>
          <p:nvPr>
            <p:ph type="sldNum" sz="quarter" idx="11"/>
          </p:nvPr>
        </p:nvSpPr>
        <p:spPr/>
        <p:txBody>
          <a:bodyPr/>
          <a:lstStyle/>
          <a:p>
            <a:pPr>
              <a:defRPr/>
            </a:pPr>
            <a:fld id="{92729DE9-1A43-418F-8AE8-BE1F4A2AE946}" type="slidenum">
              <a:rPr lang="en-US" smtClean="0"/>
              <a:pPr>
                <a:defRPr/>
              </a:pPr>
              <a:t>6</a:t>
            </a:fld>
            <a:endParaRPr lang="en-US"/>
          </a:p>
        </p:txBody>
      </p:sp>
      <p:sp>
        <p:nvSpPr>
          <p:cNvPr id="7" name="Content Placeholder 2"/>
          <p:cNvSpPr>
            <a:spLocks noGrp="1"/>
          </p:cNvSpPr>
          <p:nvPr>
            <p:ph idx="1"/>
          </p:nvPr>
        </p:nvSpPr>
        <p:spPr/>
        <p:txBody>
          <a:bodyPr/>
          <a:lstStyle/>
          <a:p>
            <a:r>
              <a:rPr lang="en-US" sz="1800" b="1" i="1" dirty="0" smtClean="0"/>
              <a:t>inactive-superseded:</a:t>
            </a:r>
            <a:r>
              <a:rPr lang="en-US" sz="1800" dirty="0" smtClean="0"/>
              <a:t> These standards have been replaced with a revised version of the standard, or by a compilation of the original active standard and all its existing amendments, corrigenda, and errata.</a:t>
            </a:r>
          </a:p>
          <a:p>
            <a:r>
              <a:rPr lang="en-US" sz="1800" dirty="0" smtClean="0"/>
              <a:t/>
            </a:r>
            <a:br>
              <a:rPr lang="en-US" sz="1800" dirty="0" smtClean="0"/>
            </a:br>
            <a:r>
              <a:rPr lang="en-US" sz="1800" b="1" i="1" dirty="0" smtClean="0"/>
              <a:t>inactive-reserved:</a:t>
            </a:r>
            <a:r>
              <a:rPr lang="en-US" sz="1800" dirty="0" smtClean="0"/>
              <a:t> These standards are removed from active status through an administrative process for standards that have not undergone a revision process within 10 years. </a:t>
            </a:r>
            <a:br>
              <a:rPr lang="en-US" sz="1800" dirty="0" smtClean="0"/>
            </a:br>
            <a:endParaRPr lang="en-US" sz="1800" dirty="0" smtClean="0"/>
          </a:p>
          <a:p>
            <a:r>
              <a:rPr lang="en-US" sz="1800" b="1" i="1" dirty="0" smtClean="0"/>
              <a:t>inactive-withdrawn</a:t>
            </a:r>
            <a:r>
              <a:rPr lang="en-US" sz="1800" dirty="0" smtClean="0"/>
              <a:t> </a:t>
            </a:r>
            <a:r>
              <a:rPr lang="en-US" sz="1800" i="1" dirty="0" smtClean="0"/>
              <a:t>(valid for standards categorized after 1 January 2012)</a:t>
            </a:r>
            <a:r>
              <a:rPr lang="en-US" sz="1800" b="1" i="1" dirty="0" smtClean="0"/>
              <a:t>:</a:t>
            </a:r>
            <a:r>
              <a:rPr lang="en-US" sz="1800" dirty="0" smtClean="0"/>
              <a:t> These standards have been removed from active status through a ballot where the standard is made inactive as a consensus decision of the balloting group.</a:t>
            </a:r>
          </a:p>
          <a:p>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Revisions</a:t>
            </a:r>
            <a:endParaRPr lang="en-US" dirty="0"/>
          </a:p>
        </p:txBody>
      </p:sp>
      <p:sp>
        <p:nvSpPr>
          <p:cNvPr id="3" name="Content Placeholder 2"/>
          <p:cNvSpPr>
            <a:spLocks noGrp="1"/>
          </p:cNvSpPr>
          <p:nvPr>
            <p:ph idx="1"/>
          </p:nvPr>
        </p:nvSpPr>
        <p:spPr/>
        <p:txBody>
          <a:bodyPr>
            <a:normAutofit fontScale="92500" lnSpcReduction="10000"/>
          </a:bodyPr>
          <a:lstStyle/>
          <a:p>
            <a:pPr>
              <a:defRPr/>
            </a:pPr>
            <a:r>
              <a:rPr lang="en-US" sz="3200" dirty="0" smtClean="0"/>
              <a:t>A revision ballot may result in:</a:t>
            </a:r>
          </a:p>
          <a:p>
            <a:pPr lvl="1">
              <a:buFontTx/>
              <a:buChar char="•"/>
              <a:defRPr/>
            </a:pPr>
            <a:r>
              <a:rPr lang="en-US" sz="3000" dirty="0" smtClean="0"/>
              <a:t>Changes to the standard </a:t>
            </a:r>
          </a:p>
          <a:p>
            <a:pPr lvl="1">
              <a:buFontTx/>
              <a:buChar char="•"/>
              <a:defRPr/>
            </a:pPr>
            <a:r>
              <a:rPr lang="en-US" sz="3000" dirty="0" smtClean="0"/>
              <a:t>Changes to only the references or bibliography </a:t>
            </a:r>
          </a:p>
          <a:p>
            <a:pPr lvl="1">
              <a:buFontTx/>
              <a:buChar char="•"/>
              <a:defRPr/>
            </a:pPr>
            <a:r>
              <a:rPr lang="en-US" sz="3000" dirty="0" smtClean="0"/>
              <a:t>No changes at </a:t>
            </a:r>
            <a:r>
              <a:rPr lang="en-US" sz="3000" dirty="0" smtClean="0"/>
              <a:t>all</a:t>
            </a:r>
          </a:p>
          <a:p>
            <a:pPr marL="1200150" lvl="2" indent="-342900"/>
            <a:r>
              <a:rPr lang="en-US" dirty="0" smtClean="0"/>
              <a:t>If no changes are made the standard will retain its designation (i.e., the year will not change). </a:t>
            </a:r>
          </a:p>
          <a:p>
            <a:pPr marL="1200150" lvl="2" indent="-342900"/>
            <a:r>
              <a:rPr lang="en-US" dirty="0" smtClean="0"/>
              <a:t>The title page will reflect the fact that a maintenance action occurred but no changes were made</a:t>
            </a:r>
            <a:r>
              <a:rPr lang="en-US" dirty="0" smtClean="0"/>
              <a:t>.</a:t>
            </a:r>
            <a:endParaRPr lang="en-US" dirty="0" smtClean="0"/>
          </a:p>
          <a:p>
            <a:endParaRPr lang="en-US" dirty="0"/>
          </a:p>
        </p:txBody>
      </p:sp>
      <p:sp>
        <p:nvSpPr>
          <p:cNvPr id="4" name="Date Placeholder 3"/>
          <p:cNvSpPr>
            <a:spLocks noGrp="1"/>
          </p:cNvSpPr>
          <p:nvPr>
            <p:ph type="dt" sz="half" idx="10"/>
          </p:nvPr>
        </p:nvSpPr>
        <p:spPr/>
        <p:txBody>
          <a:bodyPr/>
          <a:lstStyle/>
          <a:p>
            <a:pPr>
              <a:defRPr/>
            </a:pPr>
            <a:fld id="{F9B5BAB4-B673-441F-B923-DB3D98965E1A}" type="datetime1">
              <a:rPr lang="en-US" smtClean="0"/>
              <a:pPr>
                <a:defRPr/>
              </a:pPr>
              <a:t>11/5/2011</a:t>
            </a:fld>
            <a:endParaRPr lang="en-US"/>
          </a:p>
        </p:txBody>
      </p:sp>
      <p:sp>
        <p:nvSpPr>
          <p:cNvPr id="5" name="Slide Number Placeholder 4"/>
          <p:cNvSpPr>
            <a:spLocks noGrp="1"/>
          </p:cNvSpPr>
          <p:nvPr>
            <p:ph type="sldNum" sz="quarter" idx="11"/>
          </p:nvPr>
        </p:nvSpPr>
        <p:spPr/>
        <p:txBody>
          <a:bodyPr/>
          <a:lstStyle/>
          <a:p>
            <a:pPr>
              <a:defRPr/>
            </a:pPr>
            <a:fld id="{92729DE9-1A43-418F-8AE8-BE1F4A2AE946}"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Reaffirmation/Stabilization Transition Plan</a:t>
            </a:r>
            <a:endParaRPr lang="en-US" dirty="0"/>
          </a:p>
        </p:txBody>
      </p:sp>
      <p:sp>
        <p:nvSpPr>
          <p:cNvPr id="4" name="Date Placeholder 3"/>
          <p:cNvSpPr>
            <a:spLocks noGrp="1"/>
          </p:cNvSpPr>
          <p:nvPr>
            <p:ph type="dt" sz="half" idx="10"/>
          </p:nvPr>
        </p:nvSpPr>
        <p:spPr/>
        <p:txBody>
          <a:bodyPr/>
          <a:lstStyle/>
          <a:p>
            <a:pPr>
              <a:defRPr/>
            </a:pPr>
            <a:fld id="{F9B5BAB4-B673-441F-B923-DB3D98965E1A}" type="datetime1">
              <a:rPr lang="en-US" smtClean="0"/>
              <a:pPr>
                <a:defRPr/>
              </a:pPr>
              <a:t>11/5/2011</a:t>
            </a:fld>
            <a:endParaRPr lang="en-US"/>
          </a:p>
        </p:txBody>
      </p:sp>
      <p:sp>
        <p:nvSpPr>
          <p:cNvPr id="5" name="Slide Number Placeholder 4"/>
          <p:cNvSpPr>
            <a:spLocks noGrp="1"/>
          </p:cNvSpPr>
          <p:nvPr>
            <p:ph type="sldNum" sz="quarter" idx="11"/>
          </p:nvPr>
        </p:nvSpPr>
        <p:spPr/>
        <p:txBody>
          <a:bodyPr/>
          <a:lstStyle/>
          <a:p>
            <a:pPr>
              <a:defRPr/>
            </a:pPr>
            <a:fld id="{92729DE9-1A43-418F-8AE8-BE1F4A2AE946}" type="slidenum">
              <a:rPr lang="en-US" smtClean="0"/>
              <a:pPr>
                <a:defRPr/>
              </a:pPr>
              <a:t>8</a:t>
            </a:fld>
            <a:endParaRPr lang="en-US"/>
          </a:p>
        </p:txBody>
      </p:sp>
      <p:sp>
        <p:nvSpPr>
          <p:cNvPr id="6" name="Content Placeholder 2"/>
          <p:cNvSpPr>
            <a:spLocks noGrp="1"/>
          </p:cNvSpPr>
          <p:nvPr>
            <p:ph idx="1"/>
          </p:nvPr>
        </p:nvSpPr>
        <p:spPr>
          <a:xfrm>
            <a:off x="658505" y="1790132"/>
            <a:ext cx="7772400" cy="4114800"/>
          </a:xfrm>
        </p:spPr>
        <p:txBody>
          <a:bodyPr/>
          <a:lstStyle/>
          <a:p>
            <a:pPr marL="457200" indent="-457200">
              <a:buFont typeface="Verdana" pitchFamily="34" charset="0"/>
              <a:buAutoNum type="alphaUcPeriod"/>
            </a:pPr>
            <a:r>
              <a:rPr lang="en-US" sz="1600" dirty="0" smtClean="0"/>
              <a:t>Standards reaffirmed/stabilized </a:t>
            </a:r>
            <a:r>
              <a:rPr lang="en-US" sz="1600" u="sng" dirty="0" smtClean="0">
                <a:solidFill>
                  <a:srgbClr val="FF0000"/>
                </a:solidFill>
              </a:rPr>
              <a:t>prior to 1 Jan 2012</a:t>
            </a:r>
            <a:r>
              <a:rPr lang="en-US" sz="1600" dirty="0" smtClean="0"/>
              <a:t> – use the </a:t>
            </a:r>
            <a:r>
              <a:rPr lang="en-US" sz="1600" u="sng" dirty="0" smtClean="0"/>
              <a:t>latest</a:t>
            </a:r>
            <a:r>
              <a:rPr lang="en-US" sz="1600" dirty="0" smtClean="0"/>
              <a:t> of the following dates to complete the revision process or standard will be transferred to inactive status:</a:t>
            </a:r>
          </a:p>
          <a:p>
            <a:pPr lvl="1">
              <a:buFont typeface="Arial" pitchFamily="34" charset="0"/>
              <a:buChar char="•"/>
            </a:pPr>
            <a:r>
              <a:rPr lang="en-US" sz="1600" dirty="0" smtClean="0"/>
              <a:t>By 31 December 2018 – 7 years after start of new program, or</a:t>
            </a:r>
          </a:p>
          <a:p>
            <a:pPr lvl="1">
              <a:buFont typeface="Arial" pitchFamily="34" charset="0"/>
              <a:buChar char="•"/>
            </a:pPr>
            <a:r>
              <a:rPr lang="en-US" sz="1600" dirty="0" smtClean="0"/>
              <a:t>10 years from initial approval, or</a:t>
            </a:r>
          </a:p>
          <a:p>
            <a:pPr lvl="1">
              <a:buFont typeface="Arial" pitchFamily="34" charset="0"/>
              <a:buChar char="•"/>
            </a:pPr>
            <a:r>
              <a:rPr lang="en-US" sz="1600" dirty="0" smtClean="0"/>
              <a:t>10 years from last maintenance action</a:t>
            </a:r>
          </a:p>
          <a:p>
            <a:pPr lvl="1">
              <a:buFontTx/>
              <a:buNone/>
            </a:pPr>
            <a:endParaRPr lang="en-US" sz="1600" dirty="0" smtClean="0"/>
          </a:p>
          <a:p>
            <a:pPr marL="457200" indent="-457200">
              <a:buFont typeface="Verdana" pitchFamily="34" charset="0"/>
              <a:buAutoNum type="alphaUcPeriod"/>
            </a:pPr>
            <a:r>
              <a:rPr lang="en-US" sz="1600" dirty="0" smtClean="0"/>
              <a:t>Reaffirmation/Stabilization </a:t>
            </a:r>
            <a:r>
              <a:rPr lang="en-US" sz="1600" u="sng" dirty="0" smtClean="0">
                <a:solidFill>
                  <a:srgbClr val="FF0000"/>
                </a:solidFill>
              </a:rPr>
              <a:t>in invitation/ballot on 1 Jan 2012</a:t>
            </a:r>
            <a:r>
              <a:rPr lang="en-US" sz="1600" dirty="0" smtClean="0"/>
              <a:t>:</a:t>
            </a:r>
          </a:p>
          <a:p>
            <a:pPr lvl="1">
              <a:buFont typeface="Arial" pitchFamily="34" charset="0"/>
              <a:buChar char="•"/>
            </a:pPr>
            <a:r>
              <a:rPr lang="en-US" sz="1600" dirty="0" smtClean="0"/>
              <a:t>1 year to complete (approved at the December 2012 SASB meeting)</a:t>
            </a:r>
          </a:p>
          <a:p>
            <a:pPr lvl="1">
              <a:buFont typeface="Arial" pitchFamily="34" charset="0"/>
              <a:buChar char="•"/>
            </a:pPr>
            <a:r>
              <a:rPr lang="en-US" sz="1600" dirty="0" smtClean="0"/>
              <a:t>If not completed by 31 Dec 2012, then item A applies</a:t>
            </a:r>
          </a:p>
          <a:p>
            <a:pPr lvl="1">
              <a:buFontTx/>
              <a:buNone/>
            </a:pPr>
            <a:endParaRPr lang="en-US" sz="1600" dirty="0" smtClean="0"/>
          </a:p>
          <a:p>
            <a:pPr marL="457200" indent="-457200">
              <a:buFont typeface="Verdana" pitchFamily="34" charset="0"/>
              <a:buAutoNum type="alphaUcPeriod"/>
            </a:pPr>
            <a:r>
              <a:rPr lang="en-US" sz="1600" dirty="0" smtClean="0"/>
              <a:t>No new reaffirmation/stabilization invitations permitted after </a:t>
            </a:r>
            <a:br>
              <a:rPr lang="en-US" sz="1600" dirty="0" smtClean="0"/>
            </a:br>
            <a:r>
              <a:rPr lang="en-US" sz="1600" dirty="0" smtClean="0"/>
              <a:t>31 Dec 2011</a:t>
            </a:r>
          </a:p>
          <a:p>
            <a:pPr marL="457200" indent="-457200"/>
            <a:endParaRPr lang="en-US" sz="12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American National Standards</a:t>
            </a:r>
            <a:endParaRPr lang="en-US" dirty="0"/>
          </a:p>
        </p:txBody>
      </p:sp>
      <p:sp>
        <p:nvSpPr>
          <p:cNvPr id="3" name="Content Placeholder 2"/>
          <p:cNvSpPr>
            <a:spLocks noGrp="1"/>
          </p:cNvSpPr>
          <p:nvPr>
            <p:ph idx="1"/>
          </p:nvPr>
        </p:nvSpPr>
        <p:spPr/>
        <p:txBody>
          <a:bodyPr/>
          <a:lstStyle/>
          <a:p>
            <a:pPr>
              <a:buFontTx/>
              <a:buChar char="•"/>
            </a:pPr>
            <a:r>
              <a:rPr lang="en-US" sz="2000" dirty="0" smtClean="0"/>
              <a:t>An ANS can be revised prior to Year 10 if deemed appropriate</a:t>
            </a:r>
          </a:p>
          <a:p>
            <a:pPr>
              <a:buFontTx/>
              <a:buChar char="•"/>
            </a:pPr>
            <a:r>
              <a:rPr lang="en-US" sz="2000" dirty="0" smtClean="0"/>
              <a:t>Any standard that is currently an ANS will need to report to the administrator of the Standards Review Committee (</a:t>
            </a:r>
            <a:r>
              <a:rPr lang="en-US" sz="2000" dirty="0" err="1" smtClean="0"/>
              <a:t>RevCom</a:t>
            </a:r>
            <a:r>
              <a:rPr lang="en-US" sz="2000" dirty="0" smtClean="0"/>
              <a:t>) during Year 5 and explain whether a revision is in progress, or whether a revision is slated to be completed within the next 5 years</a:t>
            </a:r>
          </a:p>
          <a:p>
            <a:pPr>
              <a:buFontTx/>
              <a:buChar char="•"/>
            </a:pPr>
            <a:r>
              <a:rPr lang="en-US" sz="2000" dirty="0" smtClean="0"/>
              <a:t>IEEE has informally submitted the procedural changes to ANSI. No objections were obtained. The updated policies and procedures will be submitted to ANSI for audit in early 2012 along with all other 2011 procedural changes.</a:t>
            </a:r>
          </a:p>
          <a:p>
            <a:endParaRPr lang="en-US" sz="1800" dirty="0"/>
          </a:p>
        </p:txBody>
      </p:sp>
      <p:sp>
        <p:nvSpPr>
          <p:cNvPr id="4" name="Date Placeholder 3"/>
          <p:cNvSpPr>
            <a:spLocks noGrp="1"/>
          </p:cNvSpPr>
          <p:nvPr>
            <p:ph type="dt" sz="half" idx="10"/>
          </p:nvPr>
        </p:nvSpPr>
        <p:spPr/>
        <p:txBody>
          <a:bodyPr/>
          <a:lstStyle/>
          <a:p>
            <a:pPr>
              <a:defRPr/>
            </a:pPr>
            <a:fld id="{F9B5BAB4-B673-441F-B923-DB3D98965E1A}" type="datetime1">
              <a:rPr lang="en-US" smtClean="0"/>
              <a:pPr>
                <a:defRPr/>
              </a:pPr>
              <a:t>11/5/2011</a:t>
            </a:fld>
            <a:endParaRPr lang="en-US"/>
          </a:p>
        </p:txBody>
      </p:sp>
      <p:sp>
        <p:nvSpPr>
          <p:cNvPr id="5" name="Slide Number Placeholder 4"/>
          <p:cNvSpPr>
            <a:spLocks noGrp="1"/>
          </p:cNvSpPr>
          <p:nvPr>
            <p:ph type="sldNum" sz="quarter" idx="11"/>
          </p:nvPr>
        </p:nvSpPr>
        <p:spPr/>
        <p:txBody>
          <a:bodyPr/>
          <a:lstStyle/>
          <a:p>
            <a:pPr>
              <a:defRPr/>
            </a:pPr>
            <a:fld id="{92729DE9-1A43-418F-8AE8-BE1F4A2AE946}" type="slidenum">
              <a:rPr lang="en-US" smtClean="0"/>
              <a:pPr>
                <a:defRPr/>
              </a:pPr>
              <a:t>9</a:t>
            </a:fld>
            <a:endParaRPr lang="en-US"/>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ieee_corporate_template_1">
  <a:themeElements>
    <a:clrScheme name="Custom 3">
      <a:dk1>
        <a:srgbClr val="000000"/>
      </a:dk1>
      <a:lt1>
        <a:srgbClr val="FFFFFF"/>
      </a:lt1>
      <a:dk2>
        <a:srgbClr val="005582"/>
      </a:dk2>
      <a:lt2>
        <a:srgbClr val="808080"/>
      </a:lt2>
      <a:accent1>
        <a:srgbClr val="DC5D26"/>
      </a:accent1>
      <a:accent2>
        <a:srgbClr val="52A93A"/>
      </a:accent2>
      <a:accent3>
        <a:srgbClr val="FFFFFF"/>
      </a:accent3>
      <a:accent4>
        <a:srgbClr val="000000"/>
      </a:accent4>
      <a:accent5>
        <a:srgbClr val="6C0521"/>
      </a:accent5>
      <a:accent6>
        <a:srgbClr val="477E27"/>
      </a:accent6>
      <a:hlink>
        <a:srgbClr val="0080FF"/>
      </a:hlink>
      <a:folHlink>
        <a:srgbClr val="481861"/>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28" charset="0"/>
            <a:ea typeface="ＭＳ Ｐゴシック" pitchFamily="28" charset="-128"/>
            <a:cs typeface="ＭＳ Ｐゴシック" pitchFamily="2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28" charset="0"/>
            <a:ea typeface="ＭＳ Ｐゴシック" pitchFamily="28" charset="-128"/>
            <a:cs typeface="ＭＳ Ｐゴシック" pitchFamily="28"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Office Theme 13">
        <a:dk1>
          <a:srgbClr val="000000"/>
        </a:dk1>
        <a:lt1>
          <a:srgbClr val="FFFFFF"/>
        </a:lt1>
        <a:dk2>
          <a:srgbClr val="0F3D88"/>
        </a:dk2>
        <a:lt2>
          <a:srgbClr val="808080"/>
        </a:lt2>
        <a:accent1>
          <a:srgbClr val="FF8000"/>
        </a:accent1>
        <a:accent2>
          <a:srgbClr val="59B308"/>
        </a:accent2>
        <a:accent3>
          <a:srgbClr val="FFFFFF"/>
        </a:accent3>
        <a:accent4>
          <a:srgbClr val="000000"/>
        </a:accent4>
        <a:accent5>
          <a:srgbClr val="FFC0AA"/>
        </a:accent5>
        <a:accent6>
          <a:srgbClr val="50A206"/>
        </a:accent6>
        <a:hlink>
          <a:srgbClr val="008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_customSlides">
  <a:themeElements>
    <a:clrScheme name="Custom 3">
      <a:dk1>
        <a:srgbClr val="000000"/>
      </a:dk1>
      <a:lt1>
        <a:srgbClr val="FFFFFF"/>
      </a:lt1>
      <a:dk2>
        <a:srgbClr val="005582"/>
      </a:dk2>
      <a:lt2>
        <a:srgbClr val="808080"/>
      </a:lt2>
      <a:accent1>
        <a:srgbClr val="DC5D26"/>
      </a:accent1>
      <a:accent2>
        <a:srgbClr val="52A93A"/>
      </a:accent2>
      <a:accent3>
        <a:srgbClr val="FFFFFF"/>
      </a:accent3>
      <a:accent4>
        <a:srgbClr val="000000"/>
      </a:accent4>
      <a:accent5>
        <a:srgbClr val="6C0521"/>
      </a:accent5>
      <a:accent6>
        <a:srgbClr val="477E27"/>
      </a:accent6>
      <a:hlink>
        <a:srgbClr val="0080FF"/>
      </a:hlink>
      <a:folHlink>
        <a:srgbClr val="481861"/>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28" charset="0"/>
            <a:ea typeface="ＭＳ Ｐゴシック" pitchFamily="28" charset="-128"/>
            <a:cs typeface="ＭＳ Ｐゴシック" pitchFamily="2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28" charset="0"/>
            <a:ea typeface="ＭＳ Ｐゴシック" pitchFamily="28" charset="-128"/>
            <a:cs typeface="ＭＳ Ｐゴシック" pitchFamily="28"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Office Theme 13">
        <a:dk1>
          <a:srgbClr val="000000"/>
        </a:dk1>
        <a:lt1>
          <a:srgbClr val="FFFFFF"/>
        </a:lt1>
        <a:dk2>
          <a:srgbClr val="0F3D88"/>
        </a:dk2>
        <a:lt2>
          <a:srgbClr val="808080"/>
        </a:lt2>
        <a:accent1>
          <a:srgbClr val="FF8000"/>
        </a:accent1>
        <a:accent2>
          <a:srgbClr val="59B308"/>
        </a:accent2>
        <a:accent3>
          <a:srgbClr val="FFFFFF"/>
        </a:accent3>
        <a:accent4>
          <a:srgbClr val="000000"/>
        </a:accent4>
        <a:accent5>
          <a:srgbClr val="FFC0AA"/>
        </a:accent5>
        <a:accent6>
          <a:srgbClr val="50A206"/>
        </a:accent6>
        <a:hlink>
          <a:srgbClr val="008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ieee_corporate_template_1</Template>
  <TotalTime>2338</TotalTime>
  <Words>1865</Words>
  <Application>Microsoft Office PowerPoint</Application>
  <PresentationFormat>On-screen Show (4:3)</PresentationFormat>
  <Paragraphs>214</Paragraphs>
  <Slides>26</Slides>
  <Notes>1</Notes>
  <HiddenSlides>0</HiddenSlides>
  <MMClips>0</MMClips>
  <ScaleCrop>false</ScaleCrop>
  <HeadingPairs>
    <vt:vector size="4" baseType="variant">
      <vt:variant>
        <vt:lpstr>Theme</vt:lpstr>
      </vt:variant>
      <vt:variant>
        <vt:i4>2</vt:i4>
      </vt:variant>
      <vt:variant>
        <vt:lpstr>Slide Titles</vt:lpstr>
      </vt:variant>
      <vt:variant>
        <vt:i4>26</vt:i4>
      </vt:variant>
    </vt:vector>
  </HeadingPairs>
  <TitlesOfParts>
    <vt:vector size="28" baseType="lpstr">
      <vt:lpstr>ieee_corporate_template_1</vt:lpstr>
      <vt:lpstr>IEEE_customSlides</vt:lpstr>
      <vt:lpstr>IEEE-SA Policy Changes   Effective 2012</vt:lpstr>
      <vt:lpstr>Summary of Policy Changes</vt:lpstr>
      <vt:lpstr>New Process for Maintaining Standards    Elimination of Reaffirmation &amp; Stabilization</vt:lpstr>
      <vt:lpstr>Why Change? </vt:lpstr>
      <vt:lpstr> The Changes (1 Jan 2012)</vt:lpstr>
      <vt:lpstr>Categories of Inactive Standards</vt:lpstr>
      <vt:lpstr>Revisions</vt:lpstr>
      <vt:lpstr>Reaffirmation/Stabilization Transition Plan</vt:lpstr>
      <vt:lpstr>American National Standards</vt:lpstr>
      <vt:lpstr>Elimination of Interpretations</vt:lpstr>
      <vt:lpstr>Why Change?</vt:lpstr>
      <vt:lpstr>The Changes  (1 Jan 2012)</vt:lpstr>
      <vt:lpstr>Elimination of Invited Experts</vt:lpstr>
      <vt:lpstr>Why Change? </vt:lpstr>
      <vt:lpstr>Change to Match Rule for Scope &amp; Purpose</vt:lpstr>
      <vt:lpstr>Why Change?</vt:lpstr>
      <vt:lpstr>The Changes (1 Jan 2012) </vt:lpstr>
      <vt:lpstr>New Public Notice/Patent Disclaimer</vt:lpstr>
      <vt:lpstr>Why Change?</vt:lpstr>
      <vt:lpstr>Access to Sponsor Ballot Group Information</vt:lpstr>
      <vt:lpstr>The Change (1 Jan 2012)</vt:lpstr>
      <vt:lpstr>New Sponsor Ballot  Balance Rule</vt:lpstr>
      <vt:lpstr>Why Change?  </vt:lpstr>
      <vt:lpstr>The Changes (1 March 2012)</vt:lpstr>
      <vt:lpstr>Questions?</vt:lpstr>
      <vt:lpstr>Thank You!</vt:lpstr>
    </vt:vector>
  </TitlesOfParts>
  <Company>IEEE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ftardo</dc:creator>
  <cp:lastModifiedBy>jwoolery</cp:lastModifiedBy>
  <cp:revision>70</cp:revision>
  <dcterms:created xsi:type="dcterms:W3CDTF">2010-02-05T19:49:13Z</dcterms:created>
  <dcterms:modified xsi:type="dcterms:W3CDTF">2011-11-05T20:57:27Z</dcterms:modified>
</cp:coreProperties>
</file>