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1" r:id="rId15"/>
    <p:sldId id="1900" r:id="rId16"/>
    <p:sldId id="1899" r:id="rId17"/>
    <p:sldId id="1907" r:id="rId18"/>
    <p:sldId id="1902" r:id="rId19"/>
    <p:sldId id="1885" r:id="rId20"/>
    <p:sldId id="1894" r:id="rId21"/>
    <p:sldId id="190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1"/>
            <p14:sldId id="1900"/>
            <p14:sldId id="1899"/>
            <p14:sldId id="1907"/>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82" d="100"/>
          <a:sy n="82" d="100"/>
        </p:scale>
        <p:origin x="979" y="7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802.24-24-0026r1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document/1070714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2/24-22-0011-06-IoTg-internet-of-things-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eDZgoD" TargetMode="External"/><Relationship Id="rId1" Type="http://schemas.openxmlformats.org/officeDocument/2006/relationships/slideLayout" Target="../slideLayouts/slideLayout2.xml"/><Relationship Id="rId5" Type="http://schemas.openxmlformats.org/officeDocument/2006/relationships/hyperlink" Target="https://epri.webex.com/epri/j.php?MTID=m3808487d4defed421f226ced2b04bb02" TargetMode="External"/><Relationship Id="rId4" Type="http://schemas.openxmlformats.org/officeDocument/2006/relationships/hyperlink" Target="https://epri.webex.com/epri/j.php?MTID=m7d09e049fcdfd4231cf381ffaf18198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January 2025 Wireless Interim Session</a:t>
            </a:r>
          </a:p>
          <a:p>
            <a:r>
              <a:rPr lang="en-US" dirty="0"/>
              <a:t>Kobe, Japan</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Nov 2024 TAG minutes</a:t>
            </a:r>
          </a:p>
          <a:p>
            <a:pPr lvl="1"/>
            <a:r>
              <a:rPr lang="en-US" dirty="0"/>
              <a:t>24-25-0001r0 </a:t>
            </a:r>
          </a:p>
          <a:p>
            <a:pPr lvl="1"/>
            <a:r>
              <a:rPr lang="en-US" dirty="0">
                <a:solidFill>
                  <a:schemeClr val="bg1">
                    <a:lumMod val="95000"/>
                  </a:schemeClr>
                </a:solidFill>
              </a:rPr>
              <a:t>Approved Unanimous Consent </a:t>
            </a:r>
          </a:p>
          <a:p>
            <a:pPr lvl="1"/>
            <a:endParaRPr lang="en-US" dirty="0"/>
          </a:p>
          <a:p>
            <a:r>
              <a:rPr lang="en-US" dirty="0"/>
              <a:t>Action Items from Nov</a:t>
            </a:r>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a:xfrm>
            <a:off x="914400" y="1743075"/>
            <a:ext cx="10363200" cy="685800"/>
          </a:xfrm>
        </p:spPr>
        <p:txBody>
          <a:bodyPr>
            <a:normAutofit fontScale="62500" lnSpcReduction="20000"/>
          </a:bodyPr>
          <a:lstStyle/>
          <a:p>
            <a:r>
              <a:rPr lang="en-US" dirty="0"/>
              <a:t>Published October 3</a:t>
            </a:r>
            <a:r>
              <a:rPr lang="en-US" baseline="30000" dirty="0"/>
              <a:t>rd</a:t>
            </a:r>
            <a:r>
              <a:rPr lang="en-US" dirty="0"/>
              <a:t>.</a:t>
            </a:r>
          </a:p>
          <a:p>
            <a:r>
              <a:rPr lang="en-US" dirty="0">
                <a:hlinkClick r:id="rId2"/>
              </a:rPr>
              <a:t>https://ieeexplore.ieee.org/document/10707142</a:t>
            </a:r>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pic>
        <p:nvPicPr>
          <p:cNvPr id="7" name="Picture 6">
            <a:extLst>
              <a:ext uri="{FF2B5EF4-FFF2-40B4-BE49-F238E27FC236}">
                <a16:creationId xmlns:a16="http://schemas.microsoft.com/office/drawing/2014/main" id="{E248A3E4-6AD5-4336-A116-1FB47660510C}"/>
              </a:ext>
            </a:extLst>
          </p:cNvPr>
          <p:cNvPicPr>
            <a:picLocks noChangeAspect="1"/>
          </p:cNvPicPr>
          <p:nvPr/>
        </p:nvPicPr>
        <p:blipFill>
          <a:blip r:embed="rId3"/>
          <a:stretch>
            <a:fillRect/>
          </a:stretch>
        </p:blipFill>
        <p:spPr>
          <a:xfrm>
            <a:off x="2362200" y="2486025"/>
            <a:ext cx="7079439" cy="4343400"/>
          </a:xfrm>
          <a:prstGeom prst="rect">
            <a:avLst/>
          </a:prstGeom>
        </p:spPr>
      </p:pic>
    </p:spTree>
    <p:extLst>
      <p:ext uri="{BB962C8B-B14F-4D97-AF65-F5344CB8AC3E}">
        <p14:creationId xmlns:p14="http://schemas.microsoft.com/office/powerpoint/2010/main" val="295524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24-22-0011-06-IoTg-internet-of-things-white-paper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Actions from Nov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start of November meeting</a:t>
            </a:r>
          </a:p>
          <a:p>
            <a:pPr lvl="1"/>
            <a:r>
              <a:rPr lang="en-US" dirty="0">
                <a:hlinkClick r:id="rId2"/>
              </a:rPr>
              <a:t>24-24-0014-04</a:t>
            </a:r>
            <a:r>
              <a:rPr lang="en-US" dirty="0"/>
              <a:t>-sgtg-802.24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Nov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Discussion Notes – Sept 2024</a:t>
            </a:r>
          </a:p>
          <a:p>
            <a:pPr lvl="1"/>
            <a:r>
              <a:rPr lang="en-US" sz="1400" b="1" dirty="0">
                <a:solidFill>
                  <a:srgbClr val="0070C0"/>
                </a:solidFill>
                <a:effectLst/>
                <a:latin typeface="Calibri" panose="020F0502020204030204" pitchFamily="34" charset="0"/>
                <a:cs typeface="Times New Roman" panose="02020603050405020304" pitchFamily="18" charset="0"/>
              </a:rPr>
              <a:t>Other Standards and Non-802 Networks</a:t>
            </a:r>
          </a:p>
          <a:p>
            <a:pPr lvl="1"/>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pPr lvl="1"/>
            <a:r>
              <a:rPr lang="en-US" sz="1400" dirty="0">
                <a:latin typeface="Calibri" panose="020F0502020204030204" pitchFamily="34" charset="0"/>
                <a:cs typeface="Times New Roman" panose="02020603050405020304" pitchFamily="18" charset="0"/>
              </a:rPr>
              <a:t>CBRS and spectrum sharing concepts and introduction</a:t>
            </a:r>
          </a:p>
          <a:p>
            <a:pPr lvl="1"/>
            <a:r>
              <a:rPr lang="en-US" sz="14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Nov 2024</a:t>
            </a:r>
          </a:p>
          <a:p>
            <a:pPr lvl="1"/>
            <a:r>
              <a:rPr lang="en-US" sz="1400" dirty="0">
                <a:latin typeface="Calibri" panose="020F0502020204030204" pitchFamily="34" charset="0"/>
                <a:cs typeface="Times New Roman" panose="02020603050405020304" pitchFamily="18" charset="0"/>
              </a:rPr>
              <a:t>Companion document update - 24-24-0029-00-sgtg-2025-update-package-of-802-smart-grid-standards.docx</a:t>
            </a:r>
          </a:p>
          <a:p>
            <a:pPr lvl="1"/>
            <a:endParaRPr lang="en-US" sz="1400" dirty="0">
              <a:latin typeface="Calibri" panose="020F0502020204030204" pitchFamily="34" charset="0"/>
              <a:cs typeface="Times New Roman" panose="02020603050405020304" pitchFamily="18" charset="0"/>
            </a:endParaRPr>
          </a:p>
          <a:p>
            <a:pPr lvl="1"/>
            <a:r>
              <a:rPr lang="en-US" sz="1400" dirty="0">
                <a:latin typeface="Calibri" panose="020F0502020204030204" pitchFamily="34" charset="0"/>
                <a:cs typeface="Times New Roman" panose="02020603050405020304" pitchFamily="18" charset="0"/>
              </a:rPr>
              <a:t>Final version 14r4</a:t>
            </a: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2189470161"/>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dirty="0"/>
                        <a:t>TBD</a:t>
                      </a:r>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24-0028r0  </a:t>
            </a:r>
          </a:p>
          <a:p>
            <a:endParaRPr lang="en-US" dirty="0"/>
          </a:p>
          <a:p>
            <a:r>
              <a:rPr lang="en-US" dirty="0"/>
              <a:t>Output document of combined outline:</a:t>
            </a:r>
          </a:p>
          <a:p>
            <a:pPr lvl="1"/>
            <a:r>
              <a:rPr lang="en-US" dirty="0">
                <a:highlight>
                  <a:srgbClr val="FFFF00"/>
                </a:highlight>
              </a:rPr>
              <a:t>24-24-0027-01-0000-proposed-an-extended-outline-for-adding-use-cases-of-integrated-charging-infrastructure-with-distributed-energy-resources-building-and-grid-level-energy-management-systems-in-clause-3--1</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r>
              <a:rPr lang="en-US" dirty="0"/>
              <a:t>Text contributions for SG white paper update, IoT White Paper. (AI’s inside document)</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a:latin typeface="Calibri" panose="020F0502020204030204" pitchFamily="34" charset="0"/>
                <a:ea typeface="Times New Roman" panose="02020603050405020304" pitchFamily="18" charset="0"/>
              </a:rPr>
              <a:t>March </a:t>
            </a:r>
            <a:r>
              <a:rPr lang="en-US" sz="2000" dirty="0">
                <a:latin typeface="Calibri" panose="020F0502020204030204" pitchFamily="34" charset="0"/>
                <a:ea typeface="Times New Roman" panose="02020603050405020304" pitchFamily="18" charset="0"/>
              </a:rPr>
              <a:t>2025 – Atlanta, GA,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546429"/>
            <a:ext cx="528319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January 13 4PM JST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4"/>
              </a:rPr>
              <a:t>Join WebEx meeting</a:t>
            </a: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highlight>
                <a:srgbClr val="FFFF00"/>
              </a:highligh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Meeting password</a:t>
            </a:r>
            <a:r>
              <a:rPr lang="en-US" sz="1400" dirty="0">
                <a:effectLst/>
                <a:highlight>
                  <a:srgbClr val="FFFF00"/>
                </a:highligh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4512460"/>
            <a:ext cx="554420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January 14 4PM JST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5"/>
              </a:rPr>
              <a:t>Join WebEx meeting</a:t>
            </a: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highlight>
                <a:srgbClr val="FFFF00"/>
              </a:highlight>
            </a:endParaRPr>
          </a:p>
          <a:p>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Meeting password:</a:t>
            </a:r>
            <a:endParaRPr kumimoji="0" lang="en-US" altLang="en-US" sz="3200" b="0" i="0" u="none" strike="noStrike" cap="none" normalizeH="0" baseline="0" dirty="0">
              <a:ln>
                <a:noFill/>
              </a:ln>
              <a:solidFill>
                <a:schemeClr val="tx1"/>
              </a:solidFill>
              <a:effectLst/>
              <a:highlight>
                <a:srgbClr val="FFFF00"/>
              </a:highligh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a:p>
            <a:pPr marL="0" indent="0" fontAlgn="b">
              <a:lnSpc>
                <a:spcPct val="120000"/>
              </a:lnSpc>
              <a:buNone/>
            </a:pP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47331</TotalTime>
  <Words>2235</Words>
  <Application>Microsoft Office PowerPoint</Application>
  <PresentationFormat>Widescreen</PresentationFormat>
  <Paragraphs>269</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IoT White Paper Discussion</vt:lpstr>
      <vt:lpstr>Smart Grid white paper revision</vt:lpstr>
      <vt:lpstr>Areas discussed and Edited Nov 2024</vt:lpstr>
      <vt:lpstr>Smart Grid White Paper Revision Plan</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Benjamin Rolfe</cp:lastModifiedBy>
  <cp:revision>479</cp:revision>
  <dcterms:created xsi:type="dcterms:W3CDTF">2020-10-13T15:01:18Z</dcterms:created>
  <dcterms:modified xsi:type="dcterms:W3CDTF">2025-01-14T05:30:14Z</dcterms:modified>
</cp:coreProperties>
</file>