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01" r:id="rId15"/>
    <p:sldId id="1900" r:id="rId16"/>
    <p:sldId id="1899" r:id="rId17"/>
    <p:sldId id="1902" r:id="rId18"/>
    <p:sldId id="1907" r:id="rId19"/>
    <p:sldId id="1885" r:id="rId20"/>
    <p:sldId id="1894" r:id="rId21"/>
    <p:sldId id="1906"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01"/>
            <p14:sldId id="1900"/>
            <p14:sldId id="1899"/>
            <p14:sldId id="1902"/>
            <p14:sldId id="1907"/>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8" autoAdjust="0"/>
    <p:restoredTop sz="94099" autoAdjust="0"/>
  </p:normalViewPr>
  <p:slideViewPr>
    <p:cSldViewPr>
      <p:cViewPr>
        <p:scale>
          <a:sx n="100" d="100"/>
          <a:sy n="100" d="100"/>
        </p:scale>
        <p:origin x="1854" y="1764"/>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01" d="100"/>
          <a:sy n="101" d="100"/>
        </p:scale>
        <p:origin x="3042"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802.24-24-0026r0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eeexplore.ieee.org/document/1070714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22/24-22-0011-06-IoTg-internet-of-things-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4/24-24-0014-02-sgtg-802-24-smart-grid-white-paper-2024-updat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eDZgoD" TargetMode="External"/><Relationship Id="rId1" Type="http://schemas.openxmlformats.org/officeDocument/2006/relationships/slideLayout" Target="../slideLayouts/slideLayout2.xml"/><Relationship Id="rId5" Type="http://schemas.openxmlformats.org/officeDocument/2006/relationships/hyperlink" Target="https://epri.webex.com/epri/j.php?MTID=m3808487d4defed421f226ced2b04bb02" TargetMode="External"/><Relationship Id="rId4" Type="http://schemas.openxmlformats.org/officeDocument/2006/relationships/hyperlink" Target="https://epri.webex.com/epri/j.php?MTID=m7d09e049fcdfd4231cf381ffaf18198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November 2024 Plenary Meeting</a:t>
            </a:r>
          </a:p>
          <a:p>
            <a:r>
              <a:rPr lang="en-US" dirty="0"/>
              <a:t>Vancouver, BC, Canada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r>
              <a:rPr lang="en-US" dirty="0"/>
              <a:t>Approve Sept 2024 TAG minutes</a:t>
            </a:r>
          </a:p>
          <a:p>
            <a:pPr lvl="1"/>
            <a:endParaRPr lang="en-US" dirty="0"/>
          </a:p>
          <a:p>
            <a:r>
              <a:rPr lang="en-US" dirty="0"/>
              <a:t>Action Items from Sept</a:t>
            </a:r>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a:xfrm>
            <a:off x="914400" y="1743075"/>
            <a:ext cx="10363200" cy="685800"/>
          </a:xfrm>
        </p:spPr>
        <p:txBody>
          <a:bodyPr>
            <a:normAutofit fontScale="62500" lnSpcReduction="20000"/>
          </a:bodyPr>
          <a:lstStyle/>
          <a:p>
            <a:r>
              <a:rPr lang="en-US" dirty="0"/>
              <a:t>Published October 3</a:t>
            </a:r>
            <a:r>
              <a:rPr lang="en-US" baseline="30000" dirty="0"/>
              <a:t>rd</a:t>
            </a:r>
            <a:r>
              <a:rPr lang="en-US" dirty="0"/>
              <a:t>.</a:t>
            </a:r>
          </a:p>
          <a:p>
            <a:r>
              <a:rPr lang="en-US" dirty="0">
                <a:hlinkClick r:id="rId2"/>
              </a:rPr>
              <a:t>https://ieeexplore.ieee.org/document/10707142</a:t>
            </a:r>
            <a:endParaRPr lang="en-US" dirty="0"/>
          </a:p>
          <a:p>
            <a:endParaRPr lang="en-US" dirty="0"/>
          </a:p>
          <a:p>
            <a:endParaRPr lang="en-US" dirty="0"/>
          </a:p>
          <a:p>
            <a:endParaRPr lang="en-US" dirty="0"/>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pic>
        <p:nvPicPr>
          <p:cNvPr id="7" name="Picture 6">
            <a:extLst>
              <a:ext uri="{FF2B5EF4-FFF2-40B4-BE49-F238E27FC236}">
                <a16:creationId xmlns:a16="http://schemas.microsoft.com/office/drawing/2014/main" id="{E248A3E4-6AD5-4336-A116-1FB47660510C}"/>
              </a:ext>
            </a:extLst>
          </p:cNvPr>
          <p:cNvPicPr>
            <a:picLocks noChangeAspect="1"/>
          </p:cNvPicPr>
          <p:nvPr/>
        </p:nvPicPr>
        <p:blipFill>
          <a:blip r:embed="rId3"/>
          <a:stretch>
            <a:fillRect/>
          </a:stretch>
        </p:blipFill>
        <p:spPr>
          <a:xfrm>
            <a:off x="2362200" y="2486025"/>
            <a:ext cx="7079439" cy="4343400"/>
          </a:xfrm>
          <a:prstGeom prst="rect">
            <a:avLst/>
          </a:prstGeom>
        </p:spPr>
      </p:pic>
    </p:spTree>
    <p:extLst>
      <p:ext uri="{BB962C8B-B14F-4D97-AF65-F5344CB8AC3E}">
        <p14:creationId xmlns:p14="http://schemas.microsoft.com/office/powerpoint/2010/main" val="2955248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55000" lnSpcReduction="20000"/>
          </a:bodyPr>
          <a:lstStyle/>
          <a:p>
            <a:r>
              <a:rPr lang="en-US" dirty="0"/>
              <a:t>Latest Version Internet of Things White Paper </a:t>
            </a:r>
            <a:r>
              <a:rPr lang="en-US" dirty="0">
                <a:hlinkClick r:id="rId2"/>
              </a:rPr>
              <a:t>24-22-0011-06-IoTg-internet-of-things-white-paper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r>
              <a:rPr lang="en-US" dirty="0"/>
              <a:t>Sept 2024</a:t>
            </a:r>
          </a:p>
          <a:p>
            <a:pPr lvl="2"/>
            <a:r>
              <a:rPr lang="en-US" dirty="0"/>
              <a:t>Smart Home section – Ben will seek </a:t>
            </a:r>
            <a:r>
              <a:rPr lang="en-US" dirty="0" err="1"/>
              <a:t>Wi-Sun</a:t>
            </a:r>
            <a:r>
              <a:rPr lang="en-US" dirty="0"/>
              <a:t> text for this. </a:t>
            </a:r>
          </a:p>
          <a:p>
            <a:pPr lvl="2"/>
            <a:r>
              <a:rPr lang="en-US" dirty="0"/>
              <a:t>New section needs text: “7.Looking back at the Hype, and what has actually been delivered.”</a:t>
            </a:r>
          </a:p>
          <a:p>
            <a:pPr lvl="2"/>
            <a:r>
              <a:rPr lang="en-US" dirty="0"/>
              <a:t>Fill in section on IoT with high reliability  (Tim) </a:t>
            </a:r>
          </a:p>
          <a:p>
            <a:pPr lvl="2"/>
            <a:r>
              <a:rPr lang="en-US" dirty="0"/>
              <a:t>Closing statement</a:t>
            </a:r>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at start of November meeting</a:t>
            </a:r>
          </a:p>
          <a:p>
            <a:pPr lvl="1"/>
            <a:r>
              <a:rPr lang="en-US" dirty="0">
                <a:hlinkClick r:id="rId2"/>
              </a:rPr>
              <a:t>24-24-0014-02</a:t>
            </a:r>
            <a:r>
              <a:rPr lang="en-US" dirty="0"/>
              <a:t>-sgtg-802.24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Sept 2024</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p:txBody>
          <a:bodyPr/>
          <a:lstStyle/>
          <a:p>
            <a:r>
              <a:rPr lang="en-US" sz="1800" b="1" dirty="0">
                <a:solidFill>
                  <a:srgbClr val="0070C0"/>
                </a:solidFill>
                <a:effectLst/>
                <a:latin typeface="Calibri" panose="020F0502020204030204" pitchFamily="34" charset="0"/>
                <a:cs typeface="Times New Roman" panose="02020603050405020304" pitchFamily="18" charset="0"/>
              </a:rPr>
              <a:t>Other Standards and Non-802 Networks</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Need for Peer to Peer communications for dynamic reconfiguration of microgrids and outage recovery. </a:t>
            </a:r>
          </a:p>
          <a:p>
            <a:r>
              <a:rPr lang="en-US" sz="1800" dirty="0">
                <a:latin typeface="Calibri" panose="020F0502020204030204" pitchFamily="34" charset="0"/>
                <a:cs typeface="Times New Roman" panose="02020603050405020304" pitchFamily="18" charset="0"/>
              </a:rPr>
              <a:t>CBRS and spectrum sharing concepts and introduction</a:t>
            </a:r>
          </a:p>
          <a:p>
            <a:r>
              <a:rPr lang="en-US" sz="1800" dirty="0">
                <a:latin typeface="Calibri" panose="020F0502020204030204" pitchFamily="34" charset="0"/>
                <a:cs typeface="Times New Roman" panose="02020603050405020304" pitchFamily="18" charset="0"/>
              </a:rPr>
              <a:t>IoT in introduction</a:t>
            </a:r>
          </a:p>
          <a:p>
            <a:endParaRPr lang="en-US" sz="1800" dirty="0">
              <a:latin typeface="Calibri" panose="020F0502020204030204" pitchFamily="34" charset="0"/>
              <a:cs typeface="Times New Roman" panose="02020603050405020304" pitchFamily="18" charset="0"/>
            </a:endParaRPr>
          </a:p>
          <a:p>
            <a:r>
              <a:rPr lang="en-US" dirty="0"/>
              <a:t>Output document: 24-24-0014-02-sgtg-802-24-smart-grid-white-paper-2024-update</a:t>
            </a:r>
          </a:p>
          <a:p>
            <a:endParaRPr lang="en-US" dirty="0"/>
          </a:p>
          <a:p>
            <a:endParaRPr lang="en-US"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lstStyle/>
          <a:p>
            <a:r>
              <a:rPr lang="en-US" dirty="0"/>
              <a:t>This new outline in doc 24-0025r0 will be expanded by importing text from prior WP 23-0007r6</a:t>
            </a:r>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62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November 2024 – Vancouver, BC, Canada</a:t>
            </a: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November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a:t>
            </a:r>
          </a:p>
          <a:p>
            <a:pPr lvl="1"/>
            <a:r>
              <a:rPr lang="en-US" sz="2000" dirty="0">
                <a:effectLst/>
                <a:latin typeface="Arial" panose="020B0604020202020204" pitchFamily="34" charset="0"/>
                <a:ea typeface="Calibri" panose="020F0502020204030204" pitchFamily="34" charset="0"/>
              </a:rPr>
              <a:t>Wednesday PM2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469211"/>
            <a:ext cx="5283197"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Tuesday November 12  4PM PST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AFF9"/>
                </a:solidFill>
                <a:effectLst/>
                <a:latin typeface="Arial" panose="020B0604020202020204" pitchFamily="34" charset="0"/>
                <a:ea typeface="Calibri" panose="020F0502020204030204" pitchFamily="34" charset="0"/>
                <a:cs typeface="Arial" panose="020B0604020202020204" pitchFamily="34" charset="0"/>
                <a:hlinkClick r:id="rId4"/>
              </a:rPr>
              <a:t>Join WebEx meeting</a:t>
            </a:r>
            <a:r>
              <a:rPr kumimoji="0" lang="en-US" altLang="en-US"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Meeting password: kS5qy9Gqw33 </a:t>
            </a:r>
            <a: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Tap to join from a mobile device (attendees only)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+1-855-797-9485,,24205365781## US Toll free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+1-415-655-0002,,24205365781## US Toll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Calibri" panose="020F0502020204030204" pitchFamily="34" charset="0"/>
                <a:cs typeface="Arial" panose="020B0604020202020204" pitchFamily="34" charset="0"/>
              </a:rPr>
              <a:t>+1-855-797-9485 US Toll free</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Calibri" panose="020F0502020204030204" pitchFamily="34" charset="0"/>
                <a:cs typeface="Arial" panose="020B0604020202020204" pitchFamily="34" charset="0"/>
              </a:rPr>
              <a:t>+1-415-655-0002 US Toll</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1400" dirty="0">
                <a:effectLst/>
                <a:latin typeface="Calibri" panose="020F0502020204030204" pitchFamily="34" charset="0"/>
                <a:ea typeface="Aptos" panose="020B00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3619908"/>
            <a:ext cx="5544207"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Wednesday November 13 4PM PST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AFF9"/>
                </a:solidFill>
                <a:effectLst/>
                <a:latin typeface="Arial" panose="020B0604020202020204" pitchFamily="34" charset="0"/>
                <a:ea typeface="Calibri" panose="020F0502020204030204" pitchFamily="34" charset="0"/>
                <a:cs typeface="Arial" panose="020B0604020202020204" pitchFamily="34" charset="0"/>
                <a:hlinkClick r:id="rId5"/>
              </a:rPr>
              <a:t>Join WebEx meeting</a:t>
            </a:r>
            <a:r>
              <a:rPr kumimoji="0" lang="en-US" altLang="en-US"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en-US" sz="800" b="0" i="0" u="none" strike="noStrike" cap="none" normalizeH="0" baseline="0" dirty="0">
              <a:ln>
                <a:noFill/>
              </a:ln>
              <a:solidFill>
                <a:schemeClr val="tx1"/>
              </a:solidFill>
              <a:effectLst/>
            </a:endParaRPr>
          </a:p>
          <a:p>
            <a:r>
              <a:rPr kumimoji="0" lang="en-US" altLang="en-US"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Meeting password: 3uzJq3AJgw5 </a:t>
            </a:r>
            <a: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altLang="en-US" sz="1800" dirty="0">
                <a:latin typeface="Arial" panose="020B0604020202020204" pitchFamily="34" charset="0"/>
                <a:cs typeface="Arial" panose="020B0604020202020204" pitchFamily="34" charset="0"/>
              </a:rPr>
              <a:t>Tap to join from a mobile device (attendees only)   </a:t>
            </a:r>
          </a:p>
          <a:p>
            <a:r>
              <a:rPr lang="en-US" altLang="en-US" sz="1800" dirty="0">
                <a:latin typeface="Arial" panose="020B0604020202020204" pitchFamily="34" charset="0"/>
                <a:cs typeface="Arial" panose="020B0604020202020204" pitchFamily="34" charset="0"/>
              </a:rPr>
              <a:t>+1-855-797-9485,,24205825955## US Toll free   </a:t>
            </a:r>
          </a:p>
          <a:p>
            <a:r>
              <a:rPr lang="en-US" altLang="en-US" sz="1800" dirty="0">
                <a:latin typeface="Arial" panose="020B0604020202020204" pitchFamily="34" charset="0"/>
                <a:cs typeface="Arial" panose="020B0604020202020204" pitchFamily="34" charset="0"/>
              </a:rPr>
              <a:t>+1-415-655-0002,,24205825955## US Toll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Calibri" panose="020F0502020204030204" pitchFamily="34" charset="0"/>
                <a:cs typeface="Arial" panose="020B0604020202020204" pitchFamily="34" charset="0"/>
              </a:rPr>
              <a:t>+1-855-797-9485 US Toll free</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Calibri" panose="020F0502020204030204" pitchFamily="34" charset="0"/>
                <a:cs typeface="Arial" panose="020B0604020202020204" pitchFamily="34" charset="0"/>
              </a:rPr>
              <a:t>+1-415-655-0002 US Toll</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925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Publication of “Low Latency White Paper”</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AFV Infrastructure communications white paper: Review contributions and white paper draft</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42920</TotalTime>
  <Words>2255</Words>
  <Application>Microsoft Office PowerPoint</Application>
  <PresentationFormat>Widescreen</PresentationFormat>
  <Paragraphs>256</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MS Gothic</vt:lpstr>
      <vt:lpstr>Arial</vt:lpstr>
      <vt:lpstr>Calibri</vt:lpstr>
      <vt:lpstr>Helvetica</vt:lpstr>
      <vt:lpstr>Monotype Sorts</vt:lpstr>
      <vt:lpstr>Times New Roman</vt:lpstr>
      <vt:lpstr>802-24-Theme1</vt:lpstr>
      <vt:lpstr>802.24 Vertical Applications TAG</vt:lpstr>
      <vt:lpstr>802.24 Overview</vt:lpstr>
      <vt:lpstr>802.24 November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Low Latency White Paper</vt:lpstr>
      <vt:lpstr>IoT White Paper Discussion</vt:lpstr>
      <vt:lpstr>Smart Grid white paper revision</vt:lpstr>
      <vt:lpstr>Smart Grid White Paper Revision Plan</vt:lpstr>
      <vt:lpstr>Areas discussed and Edited Sept 2024</vt:lpstr>
      <vt:lpstr>AFV Communications - White Paper</vt:lpstr>
      <vt:lpstr>Contributions related to AFV White Paper</vt:lpstr>
      <vt:lpstr>AFV Next Steps </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469</cp:revision>
  <dcterms:created xsi:type="dcterms:W3CDTF">2020-10-13T15:01:18Z</dcterms:created>
  <dcterms:modified xsi:type="dcterms:W3CDTF">2024-10-19T18:02:40Z</dcterms:modified>
</cp:coreProperties>
</file>