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9" r:id="rId1"/>
  </p:sldMasterIdLst>
  <p:notesMasterIdLst>
    <p:notesMasterId r:id="rId13"/>
  </p:notesMasterIdLst>
  <p:handoutMasterIdLst>
    <p:handoutMasterId r:id="rId14"/>
  </p:handoutMasterIdLst>
  <p:sldIdLst>
    <p:sldId id="258" r:id="rId2"/>
    <p:sldId id="500" r:id="rId3"/>
    <p:sldId id="523" r:id="rId4"/>
    <p:sldId id="285" r:id="rId5"/>
    <p:sldId id="486" r:id="rId6"/>
    <p:sldId id="1887" r:id="rId7"/>
    <p:sldId id="475" r:id="rId8"/>
    <p:sldId id="1898" r:id="rId9"/>
    <p:sldId id="1885" r:id="rId10"/>
    <p:sldId id="1886" r:id="rId11"/>
    <p:sldId id="391" r:id="rId12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DC62493-49E5-4F60-86E9-F555B970C0E0}">
          <p14:sldIdLst>
            <p14:sldId id="258"/>
            <p14:sldId id="500"/>
            <p14:sldId id="523"/>
            <p14:sldId id="285"/>
            <p14:sldId id="486"/>
            <p14:sldId id="1887"/>
            <p14:sldId id="475"/>
            <p14:sldId id="1898"/>
            <p14:sldId id="1885"/>
            <p14:sldId id="1886"/>
            <p14:sldId id="3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68" autoAdjust="0"/>
    <p:restoredTop sz="94099" autoAdjust="0"/>
  </p:normalViewPr>
  <p:slideViewPr>
    <p:cSldViewPr>
      <p:cViewPr>
        <p:scale>
          <a:sx n="87" d="100"/>
          <a:sy n="87" d="100"/>
        </p:scale>
        <p:origin x="504" y="51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3869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6"/>
    </p:cViewPr>
  </p:sorterViewPr>
  <p:notesViewPr>
    <p:cSldViewPr>
      <p:cViewPr varScale="1">
        <p:scale>
          <a:sx n="114" d="100"/>
          <a:sy n="114" d="100"/>
        </p:scale>
        <p:origin x="2899" y="101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230981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/>
            </a:lvl1pPr>
          </a:lstStyle>
          <a:p>
            <a:r>
              <a:rPr lang="en-US" altLang="en-US"/>
              <a:t>Tim Godfrey (EPRI)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/>
            </a:lvl1pPr>
          </a:lstStyle>
          <a:p>
            <a:r>
              <a:rPr lang="en-US" altLang="en-US"/>
              <a:t>Page </a:t>
            </a:r>
            <a:fld id="{F05CCD38-E3BA-4351-86DA-0A746BC4558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91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802.24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273685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 dirty="0"/>
              <a:t>July 2020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F9031878-2613-4CF8-8C8B-1C8D0CA1FB2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2071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802.24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54050" y="95706"/>
            <a:ext cx="2736850" cy="215444"/>
          </a:xfrm>
          <a:ln/>
        </p:spPr>
        <p:txBody>
          <a:bodyPr/>
          <a:lstStyle/>
          <a:p>
            <a:r>
              <a:rPr lang="en-US" altLang="en-US" dirty="0"/>
              <a:t>July 2020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Tim Godfrey (EPRI)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CEDB8187-817F-4946-82F7-CCFC76068F7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6858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869219CD-136A-40C3-85E0-D9FA436669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069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055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1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6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42A6F1F-89D0-4C7C-88C0-E46BC40C428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8992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3D6F4AB-797C-4E10-8BE8-7E7A0FDF117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3159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8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9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9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FA497F3-03E4-43CE-BA28-C5FC5BC2AE2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8404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1B338A4-ED28-4298-8247-49C20A64E3B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5040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0F6A3D7-DD84-42AF-989C-56ECD19EC4B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6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8281"/>
            <a:ext cx="2133600" cy="21544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&lt;month year&gt;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D59594-AA2E-416C-8D6D-4EAE56C9B63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1837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475413"/>
            <a:ext cx="41656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717198" y="6475413"/>
            <a:ext cx="85921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4CFCE8D9-1B5D-49FC-8389-90980ECCA56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89600" y="394156"/>
            <a:ext cx="55880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lvl="4" algn="r"/>
            <a:r>
              <a:rPr lang="en-US" altLang="en-US" sz="1400" b="1" dirty="0"/>
              <a:t>doc.: IEEE 802.24-23-0027r0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94826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914400" y="381000"/>
            <a:ext cx="5791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marL="0" lvl="4" algn="l"/>
            <a:r>
              <a:rPr lang="en-US" altLang="en-US" sz="1400" b="1" dirty="0"/>
              <a:t>September 2023</a:t>
            </a:r>
          </a:p>
        </p:txBody>
      </p:sp>
    </p:spTree>
    <p:extLst>
      <p:ext uri="{BB962C8B-B14F-4D97-AF65-F5344CB8AC3E}">
        <p14:creationId xmlns:p14="http://schemas.microsoft.com/office/powerpoint/2010/main" val="2260470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dcn/23/24-23-0007-03-0000-afv-white-paper.doc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.webex.com/epri/j.php?MTID=m5ca7d23a458e8c55b53a40fe547c9147" TargetMode="External"/><Relationship Id="rId2" Type="http://schemas.openxmlformats.org/officeDocument/2006/relationships/hyperlink" Target="https://cvent.me/EooyVv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file/Polls/24-23-0012-01-0000-ieee-802-networks-for-vertical-applications-PDF%20of%2024-23-0020-00-for-comment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24/file/Polls/24-23-0011-02-0000-low-latency-communication-white-paper-PDF%20of%2024-23-0010-04-for-comment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altLang="en-US" sz="3600" dirty="0"/>
              <a:t>802.24 Vertical Applications TAG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Closing Report</a:t>
            </a:r>
          </a:p>
          <a:p>
            <a:endParaRPr lang="en-US" dirty="0"/>
          </a:p>
          <a:p>
            <a:r>
              <a:rPr lang="en-US" dirty="0"/>
              <a:t>September 2023 Wireless Interim Meeting</a:t>
            </a:r>
          </a:p>
          <a:p>
            <a:r>
              <a:rPr lang="en-US" dirty="0"/>
              <a:t>Atlanta, GA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Tim Godfrey, EPRI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FB77950E-B72B-4A4A-976E-ED1B46E90826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2E7810-54EE-142D-AA9A-A4744CDE2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20870-9BD7-E889-B7E5-061EA43C5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Draft white paper  </a:t>
            </a:r>
            <a:r>
              <a:rPr lang="en-US" dirty="0">
                <a:hlinkClick r:id="rId2"/>
              </a:rPr>
              <a:t>802.24-23-0007r3</a:t>
            </a:r>
            <a:r>
              <a:rPr lang="en-US" dirty="0"/>
              <a:t>   </a:t>
            </a:r>
          </a:p>
          <a:p>
            <a:endParaRPr lang="en-US" dirty="0"/>
          </a:p>
          <a:p>
            <a:r>
              <a:rPr lang="en-US" dirty="0"/>
              <a:t>Notes: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9710D9-6CE2-E2AD-FF0E-74BD51F51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08213C-8592-06C4-B942-BF5C93FA5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426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802.24 TAG 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28799"/>
            <a:ext cx="10439400" cy="483127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Action Items</a:t>
            </a:r>
          </a:p>
          <a:p>
            <a:pPr lvl="1"/>
            <a:r>
              <a:rPr lang="en-US" dirty="0"/>
              <a:t>Tim: Send LL and 802 White Papers to IEEE Editors</a:t>
            </a:r>
          </a:p>
          <a:p>
            <a:pPr lvl="1"/>
            <a:r>
              <a:rPr lang="en-US" dirty="0"/>
              <a:t>Ben: Engage more people on IoT White Paper</a:t>
            </a:r>
          </a:p>
          <a:p>
            <a:pPr lvl="1"/>
            <a:endParaRPr lang="en-US" dirty="0"/>
          </a:p>
          <a:p>
            <a:r>
              <a:rPr lang="en-US" dirty="0"/>
              <a:t>Any New Business?</a:t>
            </a:r>
          </a:p>
          <a:p>
            <a:pPr lvl="1"/>
            <a:endParaRPr lang="en-US" dirty="0"/>
          </a:p>
          <a:p>
            <a:r>
              <a:rPr lang="en-US" dirty="0"/>
              <a:t>Next Meeting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latin typeface="Calibri" panose="020F0502020204030204" pitchFamily="34" charset="0"/>
                <a:ea typeface="Times New Roman" panose="02020603050405020304" pitchFamily="18" charset="0"/>
              </a:rPr>
              <a:t>November 2023  Oahu, Hawaii, USA  Plenary</a:t>
            </a:r>
          </a:p>
          <a:p>
            <a:pPr marL="742950" lvl="2">
              <a:spcBef>
                <a:spcPts val="0"/>
              </a:spcBef>
              <a:spcAft>
                <a:spcPts val="1200"/>
              </a:spcAft>
            </a:pPr>
            <a:r>
              <a:rPr lang="en-US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January 2024, Panama</a:t>
            </a:r>
          </a:p>
          <a:p>
            <a:endParaRPr lang="en-US" dirty="0"/>
          </a:p>
          <a:p>
            <a:r>
              <a:rPr lang="en-US" dirty="0"/>
              <a:t>Adjourn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336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altLang="en-US" sz="3200" dirty="0"/>
              <a:t>802.24 Overview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3048000"/>
            <a:ext cx="10439400" cy="3124200"/>
          </a:xfrm>
          <a:ln/>
        </p:spPr>
        <p:txBody>
          <a:bodyPr>
            <a:normAutofit fontScale="92500" lnSpcReduction="20000"/>
          </a:bodyPr>
          <a:lstStyle/>
          <a:p>
            <a:r>
              <a:rPr lang="en-US" altLang="en-US" dirty="0"/>
              <a:t>Officers</a:t>
            </a:r>
          </a:p>
          <a:p>
            <a:pPr lvl="1"/>
            <a:r>
              <a:rPr lang="en-US" altLang="en-US" sz="2900" dirty="0"/>
              <a:t>TAG Chair:					Tim Godfrey</a:t>
            </a:r>
          </a:p>
          <a:p>
            <a:pPr lvl="1"/>
            <a:r>
              <a:rPr lang="en-US" altLang="en-US" sz="2900" dirty="0"/>
              <a:t>Secretary &amp; TAG Vice Chair:		Ben Rolfe</a:t>
            </a:r>
          </a:p>
          <a:p>
            <a:r>
              <a:rPr lang="en-US" altLang="en-US" dirty="0"/>
              <a:t>Task Groups</a:t>
            </a:r>
          </a:p>
          <a:p>
            <a:pPr lvl="1"/>
            <a:r>
              <a:rPr lang="en-US" altLang="en-US" dirty="0"/>
              <a:t>802.24.1	Smart Grid TG		Tim Godfrey</a:t>
            </a:r>
          </a:p>
          <a:p>
            <a:pPr lvl="1"/>
            <a:r>
              <a:rPr lang="en-US" altLang="en-US" dirty="0"/>
              <a:t>802.24.2	IoT TG			Chris </a:t>
            </a:r>
            <a:r>
              <a:rPr lang="en-US" altLang="en-US" dirty="0" err="1"/>
              <a:t>DiMinico</a:t>
            </a:r>
            <a:endParaRPr lang="en-US" altLang="en-US" dirty="0"/>
          </a:p>
          <a:p>
            <a:r>
              <a:rPr lang="en-US" altLang="en-US" dirty="0"/>
              <a:t>25 Voting Members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8" y="6475413"/>
            <a:ext cx="432811" cy="184666"/>
          </a:xfrm>
          <a:prstGeom prst="rect">
            <a:avLst/>
          </a:prstGeom>
        </p:spPr>
        <p:txBody>
          <a:bodyPr/>
          <a:lstStyle/>
          <a:p>
            <a:r>
              <a:rPr lang="en-US" altLang="en-US"/>
              <a:t>Slide </a:t>
            </a:r>
            <a:fld id="{21094F23-5605-4FD6-98C1-874C85FFA791}" type="slidenum">
              <a:rPr lang="en-US" altLang="en-US" smtClean="0"/>
              <a:pPr/>
              <a:t>2</a:t>
            </a:fld>
            <a:endParaRPr lang="en-US" altLang="en-US"/>
          </a:p>
        </p:txBody>
      </p:sp>
      <p:grpSp>
        <p:nvGrpSpPr>
          <p:cNvPr id="5" name="Group 12">
            <a:extLst>
              <a:ext uri="{FF2B5EF4-FFF2-40B4-BE49-F238E27FC236}">
                <a16:creationId xmlns:a16="http://schemas.microsoft.com/office/drawing/2014/main" id="{FE3287ED-0E24-4B57-A95A-5B7F1E934678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1600200"/>
            <a:ext cx="5943600" cy="1391444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535C678F-AFE1-47E9-8110-D7B68D53D3DB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20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9BA5A7E-7E6B-4781-BC0A-3BFD25FDE636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9B4D763-FEF0-42EF-8BA2-5EEF1856AB96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10" name="Elbow Connector 9">
              <a:extLst>
                <a:ext uri="{FF2B5EF4-FFF2-40B4-BE49-F238E27FC236}">
                  <a16:creationId xmlns:a16="http://schemas.microsoft.com/office/drawing/2014/main" id="{9B22EF9D-286E-4B26-9C13-C251DE26C408}"/>
                </a:ext>
              </a:extLst>
            </p:cNvPr>
            <p:cNvCxnSpPr>
              <a:cxnSpLocks noChangeShapeType="1"/>
              <a:stCxn id="7" idx="2"/>
              <a:endCxn id="8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  <p:cxnSp>
          <p:nvCxnSpPr>
            <p:cNvPr id="11" name="Elbow Connector 11">
              <a:extLst>
                <a:ext uri="{FF2B5EF4-FFF2-40B4-BE49-F238E27FC236}">
                  <a16:creationId xmlns:a16="http://schemas.microsoft.com/office/drawing/2014/main" id="{A0E07E63-52F2-4AAB-9C72-78B29DB7E554}"/>
                </a:ext>
              </a:extLst>
            </p:cNvPr>
            <p:cNvCxnSpPr>
              <a:cxnSpLocks noChangeShapeType="1"/>
              <a:stCxn id="7" idx="2"/>
              <a:endCxn id="9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953464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5DA3-F549-4831-9490-80BC7A81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609600"/>
          </a:xfrm>
        </p:spPr>
        <p:txBody>
          <a:bodyPr/>
          <a:lstStyle/>
          <a:p>
            <a:r>
              <a:rPr lang="en-US" dirty="0"/>
              <a:t>September Interim - Meeting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69E525-D164-4700-8950-E8042AC09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72751"/>
            <a:ext cx="11049000" cy="4648200"/>
          </a:xfrm>
        </p:spPr>
        <p:txBody>
          <a:bodyPr>
            <a:normAutofit/>
          </a:bodyPr>
          <a:lstStyle/>
          <a:p>
            <a:r>
              <a:rPr lang="en-US" sz="2400" dirty="0">
                <a:hlinkClick r:id="rId2"/>
              </a:rPr>
              <a:t>Registration</a:t>
            </a:r>
            <a:r>
              <a:rPr lang="en-US" sz="2000" dirty="0"/>
              <a:t> </a:t>
            </a:r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is required</a:t>
            </a:r>
          </a:p>
          <a:p>
            <a:r>
              <a:rPr lang="en-US" sz="24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Two slots: 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Tuesday Sept 12, 2023, PM2   4PM</a:t>
            </a:r>
          </a:p>
          <a:p>
            <a:pPr lvl="1"/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Wednesday Sept 13, 2023, PM2  4PM</a:t>
            </a:r>
          </a:p>
          <a:p>
            <a:r>
              <a:rPr lang="en-US" sz="2400" dirty="0">
                <a:latin typeface="Arial" panose="020B0604020202020204" pitchFamily="34" charset="0"/>
              </a:rPr>
              <a:t>Accredited Hybrid Meeting with Remote Participation</a:t>
            </a:r>
            <a:endParaRPr lang="en-US" sz="2400" dirty="0">
              <a:latin typeface="Arial" panose="020B060402020202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endParaRPr lang="en-US" sz="2400" dirty="0"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indent="0">
              <a:buNone/>
            </a:pP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2400" u="sng" dirty="0">
              <a:solidFill>
                <a:srgbClr val="CC00C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</p:spTree>
    <p:extLst>
      <p:ext uri="{BB962C8B-B14F-4D97-AF65-F5344CB8AC3E}">
        <p14:creationId xmlns:p14="http://schemas.microsoft.com/office/powerpoint/2010/main" val="1041491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E06ED11D-62EF-4426-BE34-ACD435831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1023CD6-FC62-4A83-9EAE-A6F907B49C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820400" cy="4419600"/>
          </a:xfrm>
        </p:spPr>
        <p:txBody>
          <a:bodyPr>
            <a:normAutofit fontScale="85000" lnSpcReduction="20000"/>
          </a:bodyPr>
          <a:lstStyle/>
          <a:p>
            <a:pPr fontAlgn="t">
              <a:lnSpc>
                <a:spcPct val="120000"/>
              </a:lnSpc>
            </a:pPr>
            <a:r>
              <a:rPr lang="en-US" dirty="0"/>
              <a:t>Call session to order / “Guidelines for IEEE SA meetings”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Review of Agenda / Approval of Agenda / Approve Minutes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Liaison Updates / Regulatory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"IEEE 802 Solutions for Vertical Applications" White Paper Comment Review 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IoT white paper Development and Contributions</a:t>
            </a:r>
          </a:p>
          <a:p>
            <a:pPr fontAlgn="t">
              <a:lnSpc>
                <a:spcPct val="120000"/>
              </a:lnSpc>
            </a:pPr>
            <a:r>
              <a:rPr lang="en-US" dirty="0"/>
              <a:t>Low Latency White Paper  - Comment Review</a:t>
            </a:r>
          </a:p>
          <a:p>
            <a:pPr fontAlgn="b">
              <a:lnSpc>
                <a:spcPct val="120000"/>
              </a:lnSpc>
            </a:pPr>
            <a:r>
              <a:rPr lang="en-US" dirty="0"/>
              <a:t>AFV Infrastructure communications white paper: Review contributions and white paper draft</a:t>
            </a:r>
          </a:p>
          <a:p>
            <a:pPr fontAlgn="t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Tim Godfrey, EPRI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non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>
                <a:spcAft>
                  <a:spcPts val="600"/>
                </a:spcAft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5415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001C9-E376-4DF8-9BF6-60901B3E1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"IEEE 802 Solutions for Vertical Applications"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F2CF68-157A-4033-BD60-D52BEAC9A4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469" y="1828800"/>
            <a:ext cx="10363200" cy="4419600"/>
          </a:xfrm>
        </p:spPr>
        <p:txBody>
          <a:bodyPr>
            <a:normAutofit/>
          </a:bodyPr>
          <a:lstStyle/>
          <a:p>
            <a:r>
              <a:rPr lang="en-US" dirty="0"/>
              <a:t>Document out for comment by </a:t>
            </a:r>
            <a:r>
              <a:rPr lang="en-US" dirty="0" err="1"/>
              <a:t>ePoll</a:t>
            </a:r>
            <a:r>
              <a:rPr lang="en-US" dirty="0"/>
              <a:t> with other WGs:</a:t>
            </a:r>
          </a:p>
          <a:p>
            <a:pPr lvl="1"/>
            <a:r>
              <a:rPr lang="en-US" dirty="0">
                <a:hlinkClick r:id="rId2"/>
              </a:rPr>
              <a:t>24-23-0012-01-0000-ieee-802-networks-for-vertical-applications-PDF of 24-23-0020-00-for-comment.pdf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Merge in Glossary created by Ann Krieger.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CFF186-9736-43C3-9F71-8E830389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D7872B-F5E7-41F6-9DDF-2B98B1C72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332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51B59-EEAA-21F7-2338-0DBCFD598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"IEEE 802 Solutions for Vertical Applications"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D32C0-06C1-CEEA-89E9-26DFCAF3E1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Comment Review spreadsheet (for September):</a:t>
            </a:r>
          </a:p>
          <a:p>
            <a:endParaRPr lang="en-US" dirty="0"/>
          </a:p>
          <a:p>
            <a:r>
              <a:rPr lang="en-US" dirty="0"/>
              <a:t>No Comments, </a:t>
            </a:r>
          </a:p>
          <a:p>
            <a:r>
              <a:rPr lang="en-US" dirty="0"/>
              <a:t>Final version in 24-23-0020-01-0000-ieee-802-networks-for-vertical-applications-word-for-comment.docx</a:t>
            </a:r>
          </a:p>
          <a:p>
            <a:endParaRPr lang="en-US" dirty="0"/>
          </a:p>
          <a:p>
            <a:r>
              <a:rPr lang="en-US" dirty="0"/>
              <a:t>Send to editor in 2 weeks to give any comments a chance to arrive by email.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571AA0-C037-3914-9A72-D368CF5EF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50700E-AC40-5105-1F38-8F409E8A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84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B0C0A-4CF0-4BE5-A8BA-E99B82019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“Low latency”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D10A-D17A-4D19-ACDF-E56AB68C1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515600" cy="41148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Finalize and move into IEEE Editors</a:t>
            </a:r>
          </a:p>
          <a:p>
            <a:r>
              <a:rPr lang="en-US" dirty="0"/>
              <a:t>Comment Collection Initiated</a:t>
            </a:r>
          </a:p>
          <a:p>
            <a:pPr lvl="1"/>
            <a:r>
              <a:rPr lang="en-US" dirty="0" err="1"/>
              <a:t>ePoll</a:t>
            </a:r>
            <a:r>
              <a:rPr lang="en-US" dirty="0"/>
              <a:t> </a:t>
            </a:r>
            <a:r>
              <a:rPr lang="en-US" dirty="0">
                <a:hlinkClick r:id="rId2"/>
              </a:rPr>
              <a:t>24-23-0011-02-0000-low-latency-communication-white-paper-PDF of 24-23-0010-04-for-comment.pdf</a:t>
            </a:r>
            <a:endParaRPr lang="en-US" dirty="0"/>
          </a:p>
          <a:p>
            <a:endParaRPr lang="en-US" dirty="0"/>
          </a:p>
          <a:p>
            <a:r>
              <a:rPr lang="en-US" dirty="0"/>
              <a:t>Merge in Glossary created by Ann Krieger.</a:t>
            </a:r>
          </a:p>
          <a:p>
            <a:pPr lvl="1"/>
            <a:r>
              <a:rPr lang="en-US" dirty="0"/>
              <a:t>24-23-0010-05-0000-low-latency-communication-white-paper-word-for-comment</a:t>
            </a:r>
          </a:p>
          <a:p>
            <a:pPr lvl="1"/>
            <a:r>
              <a:rPr lang="en-US" dirty="0"/>
              <a:t>Comment resolution in 24-23-0024-00-0000-vert-applications-glossary.docx</a:t>
            </a:r>
          </a:p>
          <a:p>
            <a:r>
              <a:rPr lang="en-US" dirty="0"/>
              <a:t>Pick up Section 4 on Wednesday</a:t>
            </a:r>
          </a:p>
          <a:p>
            <a:pPr lvl="1"/>
            <a:r>
              <a:rPr lang="en-US" dirty="0"/>
              <a:t>24-23-0010-06-0000-low-latency-communication-white-paper-word-for-comment</a:t>
            </a:r>
          </a:p>
          <a:p>
            <a:pPr lvl="1"/>
            <a:r>
              <a:rPr lang="en-US" dirty="0"/>
              <a:t>Comment resolution in 24-23-0024-01-0000-vert-applications-glossary.docx</a:t>
            </a:r>
          </a:p>
          <a:p>
            <a:pPr lvl="1"/>
            <a:endParaRPr lang="en-US" dirty="0"/>
          </a:p>
          <a:p>
            <a:r>
              <a:rPr lang="en-US" dirty="0"/>
              <a:t>Next Step forward to IEEE editors for formatting.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543921C-5A9E-4DC6-A37F-41CCD028B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EB8714-5E0B-4F8F-992B-5DCC1227A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91926" y="6475413"/>
            <a:ext cx="509755" cy="184666"/>
          </a:xfrm>
        </p:spPr>
        <p:txBody>
          <a:bodyPr/>
          <a:lstStyle/>
          <a:p>
            <a:r>
              <a:rPr lang="en-US" altLang="en-US" dirty="0"/>
              <a:t>Slide </a:t>
            </a:r>
            <a:fld id="{D2793805-6678-4F90-9549-7863581D2258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0639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34B35-BC5A-24B1-B83D-2FE197BD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White Paper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D0F6D2-A283-FFA1-BE9A-D3F5D79A3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Existing WP draft 24-22-11r2 Alan Berkema</a:t>
            </a:r>
          </a:p>
          <a:p>
            <a:r>
              <a:rPr lang="en-US" dirty="0"/>
              <a:t>SPE (Chris </a:t>
            </a:r>
            <a:r>
              <a:rPr lang="en-US" dirty="0" err="1"/>
              <a:t>DiMinico</a:t>
            </a:r>
            <a:r>
              <a:rPr lang="en-US" dirty="0"/>
              <a:t>) 24-23-0013-00-IoTg-802-24-2-iot-10base-t1l-spe-switches-and-adapters.pdf</a:t>
            </a:r>
          </a:p>
          <a:p>
            <a:r>
              <a:rPr lang="en-US" dirty="0"/>
              <a:t>New draft from Ben and Allan (maybe an outline?)</a:t>
            </a:r>
          </a:p>
          <a:p>
            <a:endParaRPr lang="en-US" dirty="0"/>
          </a:p>
          <a:p>
            <a:r>
              <a:rPr lang="en-US" dirty="0"/>
              <a:t>Need to refine the wireless standards aspects of IoT.</a:t>
            </a:r>
          </a:p>
          <a:p>
            <a:pPr lvl="1"/>
            <a:r>
              <a:rPr lang="en-US" dirty="0"/>
              <a:t>Bring in Wi-SUN, WFA/802.11ah, Matter/Thread, Building control,  UWB Alliance,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6B950C-8079-E2C2-FF20-2CD1C6F02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06D5E9-E3DC-D1C1-F85D-1FD9DAF3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73357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A66A-B61C-A0A4-158F-F167C54CA5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AFV Communications - White Paper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EB9829-47E1-77D0-6522-97BC8503EA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Types of AFV sites:  residential, commercial vehicle depot, public transport site, long haul freight transportation.  (Public parking facilities)</a:t>
            </a:r>
          </a:p>
          <a:p>
            <a:r>
              <a:rPr lang="en-US" dirty="0"/>
              <a:t>Long dwell / short dwell  </a:t>
            </a:r>
          </a:p>
          <a:p>
            <a:r>
              <a:rPr lang="en-US" dirty="0"/>
              <a:t>High power / lower power</a:t>
            </a:r>
          </a:p>
          <a:p>
            <a:r>
              <a:rPr lang="en-US" dirty="0"/>
              <a:t>Communications requirements: data volume, resilience, reliability. </a:t>
            </a:r>
          </a:p>
          <a:p>
            <a:pPr lvl="1"/>
            <a:r>
              <a:rPr lang="en-US" dirty="0"/>
              <a:t>Ancillary communication to vehicles (maps, firmware and software updates for vehicles, inventory tracking, logistics, media,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Relate to the use of IEEE 802 technologies as the solution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41E627-34F5-A0F2-9FF1-8CAAC040A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Tim Godfrey, EPRI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914825-F8E7-DD30-0299-528825957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2793805-6678-4F90-9549-7863581D2258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965789"/>
      </p:ext>
    </p:extLst>
  </p:cSld>
  <p:clrMapOvr>
    <a:masterClrMapping/>
  </p:clrMapOvr>
</p:sld>
</file>

<file path=ppt/theme/theme1.xml><?xml version="1.0" encoding="utf-8"?>
<a:theme xmlns:a="http://schemas.openxmlformats.org/drawingml/2006/main" name="802-24-Theme1">
  <a:themeElements>
    <a:clrScheme name="Office Theme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24-Theme1" id="{71AA4CE9-9702-411B-A30F-4CFFB88909A4}" vid="{122AA4A9-5C12-4562-9898-C2882640591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28482</TotalTime>
  <Words>562</Words>
  <Application>Microsoft Office PowerPoint</Application>
  <PresentationFormat>Widescreen</PresentationFormat>
  <Paragraphs>117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802-24-Theme1</vt:lpstr>
      <vt:lpstr>802.24 Vertical Applications TAG</vt:lpstr>
      <vt:lpstr>802.24 Overview</vt:lpstr>
      <vt:lpstr>September Interim - Meeting Plan</vt:lpstr>
      <vt:lpstr>Agenda</vt:lpstr>
      <vt:lpstr>"IEEE 802 Solutions for Vertical Applications"</vt:lpstr>
      <vt:lpstr>"IEEE 802 Solutions for Vertical Applications"</vt:lpstr>
      <vt:lpstr>“Low latency” White Paper</vt:lpstr>
      <vt:lpstr>IoT White Paper Strategy</vt:lpstr>
      <vt:lpstr>AFV Communications - White Paper</vt:lpstr>
      <vt:lpstr>AFV White Paper</vt:lpstr>
      <vt:lpstr>802.24 TAG closing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Vertical Applications TAG</dc:title>
  <dc:creator>Godfrey, Tim</dc:creator>
  <cp:lastModifiedBy>Godfrey, Tim</cp:lastModifiedBy>
  <cp:revision>367</cp:revision>
  <dcterms:created xsi:type="dcterms:W3CDTF">2020-10-13T15:01:18Z</dcterms:created>
  <dcterms:modified xsi:type="dcterms:W3CDTF">2023-09-13T21:31:58Z</dcterms:modified>
</cp:coreProperties>
</file>