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14"/>
  </p:notesMasterIdLst>
  <p:handoutMasterIdLst>
    <p:handoutMasterId r:id="rId15"/>
  </p:handoutMasterIdLst>
  <p:sldIdLst>
    <p:sldId id="258" r:id="rId2"/>
    <p:sldId id="500" r:id="rId3"/>
    <p:sldId id="523" r:id="rId4"/>
    <p:sldId id="285" r:id="rId5"/>
    <p:sldId id="1893" r:id="rId6"/>
    <p:sldId id="1898" r:id="rId7"/>
    <p:sldId id="1900" r:id="rId8"/>
    <p:sldId id="1899" r:id="rId9"/>
    <p:sldId id="1885" r:id="rId10"/>
    <p:sldId id="1894" r:id="rId11"/>
    <p:sldId id="1886" r:id="rId12"/>
    <p:sldId id="391" r:id="rId13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C62493-49E5-4F60-86E9-F555B970C0E0}">
          <p14:sldIdLst>
            <p14:sldId id="258"/>
            <p14:sldId id="500"/>
            <p14:sldId id="523"/>
            <p14:sldId id="285"/>
            <p14:sldId id="1893"/>
            <p14:sldId id="1898"/>
            <p14:sldId id="1900"/>
            <p14:sldId id="1899"/>
            <p14:sldId id="1885"/>
            <p14:sldId id="1894"/>
            <p14:sldId id="1886"/>
            <p14:sldId id="3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68" autoAdjust="0"/>
    <p:restoredTop sz="94099" autoAdjust="0"/>
  </p:normalViewPr>
  <p:slideViewPr>
    <p:cSldViewPr>
      <p:cViewPr varScale="1">
        <p:scale>
          <a:sx n="103" d="100"/>
          <a:sy n="103" d="100"/>
        </p:scale>
        <p:origin x="568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"/>
    </p:cViewPr>
  </p:sorterViewPr>
  <p:notesViewPr>
    <p:cSldViewPr>
      <p:cViewPr varScale="1">
        <p:scale>
          <a:sx n="114" d="100"/>
          <a:sy n="114" d="100"/>
        </p:scale>
        <p:origin x="2899" y="10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230981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27368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802.24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2736850" cy="215444"/>
          </a:xfrm>
          <a:ln/>
        </p:spPr>
        <p:txBody>
          <a:bodyPr/>
          <a:lstStyle/>
          <a:p>
            <a:r>
              <a:rPr lang="en-US" altLang="en-US" dirty="0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858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5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4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8281"/>
            <a:ext cx="21336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3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75413"/>
            <a:ext cx="4165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7198" y="6475413"/>
            <a:ext cx="859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89600" y="394156"/>
            <a:ext cx="5588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802.24-23-0021r0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9482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381000"/>
            <a:ext cx="5791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226047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3/24-23-0007-03-0000-afv-white-paper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pri.webex.com/epri/globalcallin.php?MTID=m260bc5a98bc37ae0e07076658829e469" TargetMode="External"/><Relationship Id="rId3" Type="http://schemas.openxmlformats.org/officeDocument/2006/relationships/hyperlink" Target="https://epri.webex.com/epri/j.php?MTID=m5ca7d23a458e8c55b53a40fe547c9147" TargetMode="External"/><Relationship Id="rId7" Type="http://schemas.openxmlformats.org/officeDocument/2006/relationships/hyperlink" Target="https://epri.webex.com/epri/j.php?MTID=mdb12d82e9fba8a2e248f2431cf3914b3" TargetMode="External"/><Relationship Id="rId2" Type="http://schemas.openxmlformats.org/officeDocument/2006/relationships/hyperlink" Target="https://cvent.me/NK7v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ebex.com/pdf/tollfree_restrictions.pdf" TargetMode="External"/><Relationship Id="rId5" Type="http://schemas.openxmlformats.org/officeDocument/2006/relationships/hyperlink" Target="https://epri.webex.com/epri/globalcallin.php?MTID=m1081e09c8b9ce6b4c64b48511407e6b9" TargetMode="External"/><Relationship Id="rId4" Type="http://schemas.openxmlformats.org/officeDocument/2006/relationships/hyperlink" Target="https://epri.webex.com/epri/j.php?MTID=me15df82a9188758eec8caf09398e3e83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Closing Report</a:t>
            </a:r>
          </a:p>
          <a:p>
            <a:endParaRPr lang="en-US" dirty="0"/>
          </a:p>
          <a:p>
            <a:r>
              <a:rPr lang="en-US" dirty="0"/>
              <a:t>July 2023 Plenary Meeting</a:t>
            </a:r>
          </a:p>
          <a:p>
            <a:r>
              <a:rPr lang="en-US" dirty="0"/>
              <a:t>Berlin, Germany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458AC-6707-2437-E2E2-5A4F235FA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 related to AFV White Paper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1EC442D-DB2C-CB84-B8C0-5AD6354EA0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8690068"/>
              </p:ext>
            </p:extLst>
          </p:nvPr>
        </p:nvGraphicFramePr>
        <p:xfrm>
          <a:off x="914400" y="1996440"/>
          <a:ext cx="10363200" cy="1737360"/>
        </p:xfrm>
        <a:graphic>
          <a:graphicData uri="http://schemas.openxmlformats.org/drawingml/2006/table">
            <a:tbl>
              <a:tblPr/>
              <a:tblGrid>
                <a:gridCol w="1727200">
                  <a:extLst>
                    <a:ext uri="{9D8B030D-6E8A-4147-A177-3AD203B41FA5}">
                      <a16:colId xmlns:a16="http://schemas.microsoft.com/office/drawing/2014/main" val="1964287876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3338977330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3529859474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1443652380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3334935022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314947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2023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TAG documents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Proposed Texts and Figures of Clause 4.1.4 in the draft-afv-whitepaper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Jin Seek Choi (</a:t>
                      </a:r>
                      <a:r>
                        <a:rPr lang="en-US" dirty="0" err="1"/>
                        <a:t>Hanyang</a:t>
                      </a:r>
                      <a:r>
                        <a:rPr lang="en-US" dirty="0"/>
                        <a:t> University)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368086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87469F-A51B-06F6-AD18-6AF26EE35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A9CF6C-9393-3956-4285-82E300034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571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E7810-54EE-142D-AA9A-A4744CDE2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AFV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20870-9BD7-E889-B7E5-061EA43C5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Output from July Plenary </a:t>
            </a:r>
          </a:p>
          <a:p>
            <a:r>
              <a:rPr lang="en-US" dirty="0"/>
              <a:t>Draft AFV white paper  </a:t>
            </a:r>
            <a:r>
              <a:rPr lang="en-US" dirty="0">
                <a:hlinkClick r:id="rId2"/>
              </a:rPr>
              <a:t>802.24-23-0007r3</a:t>
            </a:r>
            <a:r>
              <a:rPr lang="en-US" dirty="0"/>
              <a:t>  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9710D9-6CE2-E2AD-FF0E-74BD51F51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08213C-8592-06C4-B942-BF5C93FA5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0426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799"/>
            <a:ext cx="10439400" cy="4831279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Action Items</a:t>
            </a:r>
          </a:p>
          <a:p>
            <a:pPr lvl="1"/>
            <a:r>
              <a:rPr lang="en-US" dirty="0"/>
              <a:t>Initiate next phase 802 WG comment collection for 802 Solutions and Low Latency white papers</a:t>
            </a:r>
          </a:p>
          <a:p>
            <a:pPr lvl="1"/>
            <a:r>
              <a:rPr lang="en-US" dirty="0"/>
              <a:t>Jin Seek to inquire about document access for ISO/IEC EMA Protocol specifications for 802.24 TAG reference</a:t>
            </a:r>
          </a:p>
          <a:p>
            <a:pPr lvl="1"/>
            <a:r>
              <a:rPr lang="en-US" dirty="0"/>
              <a:t>Announce AFV White paper draft for informal comments and contributions. 7r3</a:t>
            </a:r>
          </a:p>
          <a:p>
            <a:pPr lvl="1"/>
            <a:r>
              <a:rPr lang="en-US" dirty="0"/>
              <a:t>IoT White Paper - New draft from Ben and Allan w/ Roadmap for consolidation by September.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pPr lvl="1"/>
            <a:endParaRPr lang="en-US" dirty="0"/>
          </a:p>
          <a:p>
            <a:r>
              <a:rPr lang="en-US" dirty="0"/>
              <a:t>Next Meeting</a:t>
            </a:r>
          </a:p>
          <a:p>
            <a:pPr marL="742950" lvl="2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September 2023, Atlanta, GA, USA  Wireless Interim</a:t>
            </a:r>
          </a:p>
          <a:p>
            <a:pPr marL="742950" lvl="2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November 2023  Oahu, Hawaii, USA  Plenary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US" dirty="0"/>
          </a:p>
          <a:p>
            <a:r>
              <a:rPr lang="en-US" dirty="0"/>
              <a:t>Adjourn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36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3048000"/>
            <a:ext cx="10439400" cy="3124200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		Tim Godfrey</a:t>
            </a:r>
          </a:p>
          <a:p>
            <a:pPr lvl="1"/>
            <a:r>
              <a:rPr lang="en-US" altLang="en-US" sz="2900" dirty="0"/>
              <a:t>Secretary &amp; TAG Vice Chair:	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25 Voting Members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  <p:grpSp>
        <p:nvGrpSpPr>
          <p:cNvPr id="5" name="Group 12">
            <a:extLst>
              <a:ext uri="{FF2B5EF4-FFF2-40B4-BE49-F238E27FC236}">
                <a16:creationId xmlns:a16="http://schemas.microsoft.com/office/drawing/2014/main" id="{FE3287ED-0E24-4B57-A95A-5B7F1E934678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1600200"/>
            <a:ext cx="5943600" cy="1391444"/>
            <a:chOff x="827584" y="1412776"/>
            <a:chExt cx="7704856" cy="144016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35C678F-AFE1-47E9-8110-D7B68D53D3DB}"/>
                </a:ext>
              </a:extLst>
            </p:cNvPr>
            <p:cNvSpPr/>
            <p:nvPr/>
          </p:nvSpPr>
          <p:spPr bwMode="auto">
            <a:xfrm>
              <a:off x="1855152" y="1412776"/>
              <a:ext cx="5549051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b="1" dirty="0">
                  <a:latin typeface="Calibri" panose="020F0502020204030204" pitchFamily="34" charset="0"/>
                  <a:cs typeface="Calibri" panose="020F0502020204030204" pitchFamily="34" charset="0"/>
                </a:rPr>
                <a:t>802.24 Vertical Applications TAG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9BA5A7E-7E6B-4781-BC0A-3BFD25FDE636}"/>
                </a:ext>
              </a:extLst>
            </p:cNvPr>
            <p:cNvSpPr/>
            <p:nvPr/>
          </p:nvSpPr>
          <p:spPr bwMode="auto">
            <a:xfrm>
              <a:off x="827584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802.24.1 Smart Grid TG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9B4D763-FEF0-42EF-8BA2-5EEF1856AB96}"/>
                </a:ext>
              </a:extLst>
            </p:cNvPr>
            <p:cNvSpPr/>
            <p:nvPr/>
          </p:nvSpPr>
          <p:spPr bwMode="auto">
            <a:xfrm>
              <a:off x="4787622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802.24.2 IoT TG</a:t>
              </a:r>
            </a:p>
          </p:txBody>
        </p:sp>
        <p:cxnSp>
          <p:nvCxnSpPr>
            <p:cNvPr id="10" name="Elbow Connector 9">
              <a:extLst>
                <a:ext uri="{FF2B5EF4-FFF2-40B4-BE49-F238E27FC236}">
                  <a16:creationId xmlns:a16="http://schemas.microsoft.com/office/drawing/2014/main" id="{9B22EF9D-286E-4B26-9C13-C251DE26C408}"/>
                </a:ext>
              </a:extLst>
            </p:cNvPr>
            <p:cNvCxnSpPr>
              <a:cxnSpLocks noChangeShapeType="1"/>
              <a:stCxn id="7" idx="2"/>
              <a:endCxn id="8" idx="0"/>
            </p:cNvCxnSpPr>
            <p:nvPr/>
          </p:nvCxnSpPr>
          <p:spPr bwMode="auto">
            <a:xfrm rot="5400000">
              <a:off x="3448445" y="1168015"/>
              <a:ext cx="432782" cy="1929684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11" name="Elbow Connector 11">
              <a:extLst>
                <a:ext uri="{FF2B5EF4-FFF2-40B4-BE49-F238E27FC236}">
                  <a16:creationId xmlns:a16="http://schemas.microsoft.com/office/drawing/2014/main" id="{A0E07E63-52F2-4AAB-9C72-78B29DB7E554}"/>
                </a:ext>
              </a:extLst>
            </p:cNvPr>
            <p:cNvCxnSpPr>
              <a:cxnSpLocks noChangeShapeType="1"/>
              <a:stCxn id="7" idx="2"/>
              <a:endCxn id="9" idx="0"/>
            </p:cNvCxnSpPr>
            <p:nvPr/>
          </p:nvCxnSpPr>
          <p:spPr bwMode="auto">
            <a:xfrm rot="16200000" flipH="1">
              <a:off x="5428463" y="1117678"/>
              <a:ext cx="432782" cy="2030355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95346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15DA3-F549-4831-9490-80BC7A81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July Plenary - Meeting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9E525-D164-4700-8950-E8042AC09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2751"/>
            <a:ext cx="11049000" cy="4648200"/>
          </a:xfrm>
        </p:spPr>
        <p:txBody>
          <a:bodyPr>
            <a:normAutofit/>
          </a:bodyPr>
          <a:lstStyle/>
          <a:p>
            <a:r>
              <a:rPr lang="en-US" sz="2400" dirty="0">
                <a:hlinkClick r:id="rId2"/>
              </a:rPr>
              <a:t>Registration</a:t>
            </a:r>
            <a:r>
              <a:rPr lang="en-US" sz="2000" dirty="0"/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is required</a:t>
            </a:r>
          </a:p>
          <a:p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Two slots: </a:t>
            </a:r>
          </a:p>
          <a:p>
            <a:pPr lvl="1"/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Tuesday July 11,  PM2   4PM CET</a:t>
            </a:r>
          </a:p>
          <a:p>
            <a:pPr lvl="1"/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Wednesday July 12,  PM2  4PM CET</a:t>
            </a:r>
          </a:p>
          <a:p>
            <a:r>
              <a:rPr lang="en-US" sz="2400" dirty="0">
                <a:latin typeface="Arial" panose="020B0604020202020204" pitchFamily="34" charset="0"/>
              </a:rPr>
              <a:t>Accredited Hybrid Meeting with Remote Participation</a:t>
            </a:r>
            <a:endParaRPr lang="en-US" sz="2400" dirty="0">
              <a:latin typeface="Arial" panose="020B060402020202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2400" u="sng" dirty="0">
              <a:solidFill>
                <a:srgbClr val="CC00C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4C0347-A1D7-4439-8C0D-B600FAF71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FCC63C-A524-4D35-9DC1-3B13A39F5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E5D482E2-CB05-D926-9C61-F6A1CFAC1C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23102"/>
            <a:ext cx="5283197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PM2: 4 PM CET, Tuesday July 11, 2023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u="sng" dirty="0">
                <a:solidFill>
                  <a:srgbClr val="00AFF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Join WebEx meeting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  </a:t>
            </a:r>
            <a:b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1800" dirty="0" err="1">
                <a:solidFill>
                  <a:srgbClr val="6666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Meeting</a:t>
            </a:r>
            <a:r>
              <a:rPr lang="en-US" sz="1800" dirty="0">
                <a:solidFill>
                  <a:srgbClr val="6666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number: 2420 913 6121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 Meeting password: stVMXtxH566    </a:t>
            </a:r>
            <a:b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Join by phone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 </a:t>
            </a:r>
            <a:b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+1-855-797-9485 US Toll free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 </a:t>
            </a:r>
            <a:b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+1-415-655-0002 US Toll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 </a:t>
            </a:r>
            <a:b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Access code: 2420 913 6121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 </a:t>
            </a:r>
            <a:b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1800" u="sng" dirty="0">
                <a:solidFill>
                  <a:srgbClr val="005E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5"/>
              </a:rPr>
              <a:t>Global call-in numbers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 |  </a:t>
            </a:r>
            <a:r>
              <a:rPr lang="en-US" sz="1800" u="sng" dirty="0">
                <a:solidFill>
                  <a:srgbClr val="005E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6"/>
              </a:rPr>
              <a:t>Toll-free calling restrictions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 </a:t>
            </a:r>
            <a:b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BC5CA8CD-ACD7-A647-6329-68E5CCCEE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593" y="3623102"/>
            <a:ext cx="5544207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PM2: 4 PM  CET, Wednesday July 12, 2023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u="sng" dirty="0">
                <a:solidFill>
                  <a:srgbClr val="00AFF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7"/>
              </a:rPr>
              <a:t>Join WebEx meeting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  </a:t>
            </a:r>
            <a:b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1800" dirty="0" err="1">
                <a:solidFill>
                  <a:srgbClr val="6666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Meeting</a:t>
            </a:r>
            <a:r>
              <a:rPr lang="en-US" sz="1800" dirty="0">
                <a:solidFill>
                  <a:srgbClr val="6666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number: 2421 303 8265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 Meeting password: 9irW7JPgc4y    </a:t>
            </a:r>
            <a:b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Join by phone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 </a:t>
            </a:r>
            <a:b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+1-855-797-9485 US Toll free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 </a:t>
            </a:r>
            <a:b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+1-415-655-0002 US Toll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 </a:t>
            </a:r>
            <a:b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Access code: 2421 303 8265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 </a:t>
            </a:r>
            <a:b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1800" u="sng" dirty="0">
                <a:solidFill>
                  <a:srgbClr val="005E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8"/>
              </a:rPr>
              <a:t>Global call-in numbers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 |  </a:t>
            </a:r>
            <a:r>
              <a:rPr lang="en-US" sz="1800" u="sng" dirty="0">
                <a:solidFill>
                  <a:srgbClr val="005E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6"/>
              </a:rPr>
              <a:t>Toll-free calling restrictions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 </a:t>
            </a:r>
            <a:b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49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E06ED11D-62EF-4426-BE34-ACD435831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023CD6-FC62-4A83-9EAE-A6F907B49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820400" cy="4419600"/>
          </a:xfrm>
        </p:spPr>
        <p:txBody>
          <a:bodyPr>
            <a:normAutofit fontScale="85000" lnSpcReduction="20000"/>
          </a:bodyPr>
          <a:lstStyle/>
          <a:p>
            <a:pPr fontAlgn="t">
              <a:lnSpc>
                <a:spcPct val="120000"/>
              </a:lnSpc>
            </a:pPr>
            <a:r>
              <a:rPr lang="en-US" dirty="0"/>
              <a:t>Call session to order / “Guidelines for IEEE SA meetings”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Review of Agenda / Approval of Agenda / Approve Minutes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Liaison Updates / Regulatory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"IEEE 802 Solutions for Vertical Applications" White Paper Comment Review 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IoT white paper Development and Contributions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Low Latency White Paper  - Comment Review</a:t>
            </a:r>
          </a:p>
          <a:p>
            <a:pPr fontAlgn="b">
              <a:lnSpc>
                <a:spcPct val="120000"/>
              </a:lnSpc>
            </a:pPr>
            <a:r>
              <a:rPr lang="en-US" dirty="0"/>
              <a:t>AFV Infrastructure communications white paper: Review contributions and white paper draft</a:t>
            </a:r>
          </a:p>
          <a:p>
            <a:pPr fontAlgn="t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non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>
                <a:spcAft>
                  <a:spcPts val="600"/>
                </a:spcAft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06071-079C-2147-2A2E-57F6B1C3B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4DDB7-8DE5-F3DF-B04E-839867362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Contributions for July:</a:t>
            </a:r>
          </a:p>
          <a:p>
            <a:pPr lvl="1"/>
            <a:r>
              <a:rPr lang="en-US" dirty="0"/>
              <a:t>2023-0013r0 	IoT Task Group 	802.24.2 IOT-10BASE-T1L SPE Switches and Adapters 	Christopher </a:t>
            </a:r>
            <a:r>
              <a:rPr lang="en-US" dirty="0" err="1"/>
              <a:t>DiMinico</a:t>
            </a:r>
            <a:r>
              <a:rPr lang="en-US" dirty="0"/>
              <a:t> – </a:t>
            </a:r>
            <a:r>
              <a:rPr lang="en-US" dirty="0" err="1"/>
              <a:t>SenTekse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7AC6E2-C120-270C-6C83-853332191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81D4E1-1D94-D2A7-65A8-D3C908900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3170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34B35-BC5A-24B1-B83D-2FE197BDE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White Paper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0F6D2-A283-FFA1-BE9A-D3F5D79A3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Existing WP draft 24-22-11r2 Alan Berkema</a:t>
            </a:r>
          </a:p>
          <a:p>
            <a:r>
              <a:rPr lang="en-US" dirty="0"/>
              <a:t>SPE (Chris </a:t>
            </a:r>
            <a:r>
              <a:rPr lang="en-US" dirty="0" err="1"/>
              <a:t>DiMinico</a:t>
            </a:r>
            <a:r>
              <a:rPr lang="en-US" dirty="0"/>
              <a:t>) 24-23-0013-00-IoTg-802-24-2-iot-10base-t1l-spe-switches-and-adapters.pdf</a:t>
            </a:r>
          </a:p>
          <a:p>
            <a:r>
              <a:rPr lang="en-US" dirty="0"/>
              <a:t>New draft from Ben and Allan </a:t>
            </a:r>
          </a:p>
          <a:p>
            <a:pPr lvl="1"/>
            <a:r>
              <a:rPr lang="en-US" dirty="0"/>
              <a:t>Roadmap for consolidation by September. </a:t>
            </a:r>
          </a:p>
          <a:p>
            <a:endParaRPr lang="en-US" dirty="0"/>
          </a:p>
          <a:p>
            <a:r>
              <a:rPr lang="en-US" dirty="0"/>
              <a:t>Need to refine the wireless standards aspects of IoT.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6B950C-8079-E2C2-FF20-2CD1C6F02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06D5E9-E3DC-D1C1-F85D-1FD9DAF39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7335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36C11-6670-1E21-7F16-C2354313A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	IEEE 802 Networks for Vertical Applications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9ABA3-5D88-DC69-F8A9-9AAA98528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57400"/>
            <a:ext cx="10363200" cy="4114800"/>
          </a:xfrm>
        </p:spPr>
        <p:txBody>
          <a:bodyPr>
            <a:normAutofit fontScale="92500"/>
          </a:bodyPr>
          <a:lstStyle/>
          <a:p>
            <a:pPr lvl="1"/>
            <a:r>
              <a:rPr lang="en-US" dirty="0"/>
              <a:t>Contains July Updates: </a:t>
            </a:r>
          </a:p>
          <a:p>
            <a:pPr lvl="2"/>
            <a:r>
              <a:rPr lang="en-US" dirty="0"/>
              <a:t>Clean version: 24-23-0020-00-0000-ieee-802-networks-for-vertical-applications-word-for-comment.docx</a:t>
            </a:r>
          </a:p>
          <a:p>
            <a:pPr lvl="3"/>
            <a:r>
              <a:rPr lang="en-US" dirty="0"/>
              <a:t>Acronyms to be added, update to 20r1</a:t>
            </a:r>
          </a:p>
          <a:p>
            <a:pPr lvl="2"/>
            <a:r>
              <a:rPr lang="en-US" dirty="0"/>
              <a:t>Comment Resolutions: 24-23-0018-01-0000-802solutions-poll-comments.xlsx</a:t>
            </a:r>
          </a:p>
          <a:p>
            <a:pPr lvl="1"/>
            <a:r>
              <a:rPr lang="en-US" dirty="0"/>
              <a:t>To be sent out for comment collection </a:t>
            </a:r>
            <a:r>
              <a:rPr lang="en-US" dirty="0" err="1"/>
              <a:t>ePoll</a:t>
            </a:r>
            <a:r>
              <a:rPr lang="en-US" dirty="0"/>
              <a:t> after July: (header has to be changed to 24-23-0012-01 before generating PDF)</a:t>
            </a:r>
          </a:p>
          <a:p>
            <a:pPr lvl="2"/>
            <a:r>
              <a:rPr lang="en-US" dirty="0"/>
              <a:t>24-23-0012-01-0000-ieee-802-networks-for-vertical-applications-pdf-for-comment.pdf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0B1333-8B0D-6D21-1853-57D74B22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349979-FEA1-C43F-D38E-2CD33F564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9498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36C11-6670-1E21-7F16-C2354313A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Latency White Paper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9ABA3-5D88-DC69-F8A9-9AAA98528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/>
              <a:t>Contains July Updates: </a:t>
            </a:r>
          </a:p>
          <a:p>
            <a:pPr lvl="2"/>
            <a:r>
              <a:rPr lang="en-US" dirty="0"/>
              <a:t>24-23-0010-04-0000-low-latency-communication-white-paper-word-for-comments.docx   uploaded after July Meeting</a:t>
            </a:r>
          </a:p>
          <a:p>
            <a:pPr lvl="3"/>
            <a:r>
              <a:rPr lang="en-US" dirty="0"/>
              <a:t>Acronyms will be added as 10r5. </a:t>
            </a:r>
          </a:p>
          <a:p>
            <a:pPr lvl="2"/>
            <a:r>
              <a:rPr lang="en-US" dirty="0"/>
              <a:t>Comment Resolutions: 24-23-0019-04-0000-low-latency-poll-comments.xlsx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To be sent out for comment collection </a:t>
            </a:r>
            <a:r>
              <a:rPr lang="en-US" dirty="0" err="1"/>
              <a:t>ePoll</a:t>
            </a:r>
            <a:r>
              <a:rPr lang="en-US" dirty="0"/>
              <a:t> after July: (header has to be changed to 24-23-0011-02 before generating PDF)</a:t>
            </a:r>
          </a:p>
          <a:p>
            <a:pPr lvl="2"/>
            <a:r>
              <a:rPr lang="en-US" dirty="0"/>
              <a:t>24-23-0011-02-0000-low-latency-communications-white-paper-pdf-for-comment.pdf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0B1333-8B0D-6D21-1853-57D74B22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349979-FEA1-C43F-D38E-2CD33F564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2976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EA66A-B61C-A0A4-158F-F167C54C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AFV Communications -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B9829-47E1-77D0-6522-97BC8503E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Types of AFV sites:  residential, commercial vehicle depot, public transport site, long haul freight transportation.  (Public parking facilities)</a:t>
            </a:r>
          </a:p>
          <a:p>
            <a:r>
              <a:rPr lang="en-US" dirty="0"/>
              <a:t>Communications requirements: data volume, resilience, reliability. </a:t>
            </a:r>
          </a:p>
          <a:p>
            <a:pPr lvl="1"/>
            <a:r>
              <a:rPr lang="en-US" dirty="0"/>
              <a:t>Ancillary communication to vehicles (maps, firmware and software updates for vehicles, inventory tracking, logistics, media,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Relate to the use of IEEE 802 technologies as the solution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41E627-34F5-A0F2-9FF1-8CAAC040A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914825-F8E7-DD30-0299-528825957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965789"/>
      </p:ext>
    </p:extLst>
  </p:cSld>
  <p:clrMapOvr>
    <a:masterClrMapping/>
  </p:clrMapOvr>
</p:sld>
</file>

<file path=ppt/theme/theme1.xml><?xml version="1.0" encoding="utf-8"?>
<a:theme xmlns:a="http://schemas.openxmlformats.org/drawingml/2006/main" name="802-24-Theme1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24-Theme1" id="{71AA4CE9-9702-411B-A30F-4CFFB88909A4}" vid="{122AA4A9-5C12-4562-9898-C288264059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23402</TotalTime>
  <Words>746</Words>
  <Application>Microsoft Office PowerPoint</Application>
  <PresentationFormat>Widescreen</PresentationFormat>
  <Paragraphs>119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802-24-Theme1</vt:lpstr>
      <vt:lpstr>802.24 Vertical Applications TAG</vt:lpstr>
      <vt:lpstr>802.24 Overview</vt:lpstr>
      <vt:lpstr>July Plenary - Meeting Plan</vt:lpstr>
      <vt:lpstr>Agenda</vt:lpstr>
      <vt:lpstr>IoT White Paper</vt:lpstr>
      <vt:lpstr>IoT White Paper Strategy</vt:lpstr>
      <vt:lpstr>  IEEE 802 Networks for Vertical Applications Comment Resolutions</vt:lpstr>
      <vt:lpstr>Low Latency White Paper Comment Resolution</vt:lpstr>
      <vt:lpstr>AFV Communications - White Paper</vt:lpstr>
      <vt:lpstr>Contributions related to AFV White Paper</vt:lpstr>
      <vt:lpstr>AFV White Paper</vt:lpstr>
      <vt:lpstr>802.24 TAG closing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Vertical Applications TAG</dc:title>
  <dc:creator>Godfrey, Tim</dc:creator>
  <cp:lastModifiedBy>Godfrey, Tim</cp:lastModifiedBy>
  <cp:revision>350</cp:revision>
  <dcterms:created xsi:type="dcterms:W3CDTF">2020-10-13T15:01:18Z</dcterms:created>
  <dcterms:modified xsi:type="dcterms:W3CDTF">2023-07-13T13:12:14Z</dcterms:modified>
</cp:coreProperties>
</file>