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6"/>
  </p:notesMasterIdLst>
  <p:handoutMasterIdLst>
    <p:handoutMasterId r:id="rId7"/>
  </p:handoutMasterIdLst>
  <p:sldIdLst>
    <p:sldId id="258" r:id="rId2"/>
    <p:sldId id="392" r:id="rId3"/>
    <p:sldId id="393" r:id="rId4"/>
    <p:sldId id="391" r:id="rId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C62493-49E5-4F60-86E9-F555B970C0E0}">
          <p14:sldIdLst>
            <p14:sldId id="258"/>
            <p14:sldId id="392"/>
            <p14:sldId id="393"/>
            <p14:sldId id="3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12" autoAdjust="0"/>
    <p:restoredTop sz="94099" autoAdjust="0"/>
  </p:normalViewPr>
  <p:slideViewPr>
    <p:cSldViewPr>
      <p:cViewPr varScale="1">
        <p:scale>
          <a:sx n="95" d="100"/>
          <a:sy n="95" d="100"/>
        </p:scale>
        <p:origin x="108" y="241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"/>
    </p:cViewPr>
  </p:sorterViewPr>
  <p:notesViewPr>
    <p:cSldViewPr>
      <p:cViewPr varScale="1">
        <p:scale>
          <a:sx n="114" d="100"/>
          <a:sy n="114" d="100"/>
        </p:scale>
        <p:origin x="2899" y="10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230981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27368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5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04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8281"/>
            <a:ext cx="21336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83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475413"/>
            <a:ext cx="4165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7198" y="6475413"/>
            <a:ext cx="859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89600" y="394156"/>
            <a:ext cx="5588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802.24-23-0008r0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9482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14400" y="381000"/>
            <a:ext cx="5791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April 2023</a:t>
            </a:r>
          </a:p>
        </p:txBody>
      </p:sp>
    </p:spTree>
    <p:extLst>
      <p:ext uri="{BB962C8B-B14F-4D97-AF65-F5344CB8AC3E}">
        <p14:creationId xmlns:p14="http://schemas.microsoft.com/office/powerpoint/2010/main" val="226047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AFV Teleconference </a:t>
            </a:r>
          </a:p>
          <a:p>
            <a:endParaRPr lang="en-US" dirty="0"/>
          </a:p>
          <a:p>
            <a:r>
              <a:rPr lang="en-US" dirty="0"/>
              <a:t>2023-04-25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DD866-C9B8-A788-74E1-17931E7F9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C7AE74-AF2E-1C3D-AEC6-D2DE45CF8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13365D-61B0-D81C-68FD-CF75FAC38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</a:t>
            </a:fld>
            <a:endParaRPr lang="en-US" alt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C4B1DF3A-3138-4738-0834-BC3BDB04F6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922392"/>
              </p:ext>
            </p:extLst>
          </p:nvPr>
        </p:nvGraphicFramePr>
        <p:xfrm>
          <a:off x="914400" y="3169920"/>
          <a:ext cx="10363199" cy="1188720"/>
        </p:xfrm>
        <a:graphic>
          <a:graphicData uri="http://schemas.openxmlformats.org/drawingml/2006/table">
            <a:tbl>
              <a:tblPr/>
              <a:tblGrid>
                <a:gridCol w="1480457">
                  <a:extLst>
                    <a:ext uri="{9D8B030D-6E8A-4147-A177-3AD203B41FA5}">
                      <a16:colId xmlns:a16="http://schemas.microsoft.com/office/drawing/2014/main" val="2069379251"/>
                    </a:ext>
                  </a:extLst>
                </a:gridCol>
                <a:gridCol w="1480457">
                  <a:extLst>
                    <a:ext uri="{9D8B030D-6E8A-4147-A177-3AD203B41FA5}">
                      <a16:colId xmlns:a16="http://schemas.microsoft.com/office/drawing/2014/main" val="1716325502"/>
                    </a:ext>
                  </a:extLst>
                </a:gridCol>
                <a:gridCol w="1480457">
                  <a:extLst>
                    <a:ext uri="{9D8B030D-6E8A-4147-A177-3AD203B41FA5}">
                      <a16:colId xmlns:a16="http://schemas.microsoft.com/office/drawing/2014/main" val="1320457759"/>
                    </a:ext>
                  </a:extLst>
                </a:gridCol>
                <a:gridCol w="1480457">
                  <a:extLst>
                    <a:ext uri="{9D8B030D-6E8A-4147-A177-3AD203B41FA5}">
                      <a16:colId xmlns:a16="http://schemas.microsoft.com/office/drawing/2014/main" val="2401330798"/>
                    </a:ext>
                  </a:extLst>
                </a:gridCol>
                <a:gridCol w="1480457">
                  <a:extLst>
                    <a:ext uri="{9D8B030D-6E8A-4147-A177-3AD203B41FA5}">
                      <a16:colId xmlns:a16="http://schemas.microsoft.com/office/drawing/2014/main" val="1382459953"/>
                    </a:ext>
                  </a:extLst>
                </a:gridCol>
                <a:gridCol w="1284515">
                  <a:extLst>
                    <a:ext uri="{9D8B030D-6E8A-4147-A177-3AD203B41FA5}">
                      <a16:colId xmlns:a16="http://schemas.microsoft.com/office/drawing/2014/main" val="2949101044"/>
                    </a:ext>
                  </a:extLst>
                </a:gridCol>
                <a:gridCol w="1676399">
                  <a:extLst>
                    <a:ext uri="{9D8B030D-6E8A-4147-A177-3AD203B41FA5}">
                      <a16:colId xmlns:a16="http://schemas.microsoft.com/office/drawing/2014/main" val="33241822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27-Mar-2023 ET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2023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TAG documents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Draft AFV whitepaper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Craig Rodine (Sandia National Laboratories)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1660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201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3BE31-0CF4-2EC3-F909-E0AEBA089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EB87C-14D7-D83D-C005-BAF50B4C0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E9B947-9A5E-CDE6-9BF0-08667C321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482026-A55E-4885-D8E1-6282797F2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3587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439400" cy="4267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Action Items</a:t>
            </a:r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pPr lvl="1"/>
            <a:endParaRPr lang="en-US" dirty="0"/>
          </a:p>
          <a:p>
            <a:r>
              <a:rPr lang="en-US" dirty="0"/>
              <a:t>Next Meeting</a:t>
            </a:r>
          </a:p>
          <a:p>
            <a:pPr marL="742950" lvl="2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May 2023, Orlando</a:t>
            </a:r>
          </a:p>
          <a:p>
            <a:endParaRPr lang="en-US" dirty="0"/>
          </a:p>
          <a:p>
            <a:r>
              <a:rPr lang="en-US" dirty="0"/>
              <a:t>Adjourn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3633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24-Theme1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24-Theme1" id="{71AA4CE9-9702-411B-A30F-4CFFB88909A4}" vid="{122AA4A9-5C12-4562-9898-C288264059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13607</TotalTime>
  <Words>64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802-24-Theme1</vt:lpstr>
      <vt:lpstr>802.24 Vertical Applications TAG</vt:lpstr>
      <vt:lpstr>Contributions</vt:lpstr>
      <vt:lpstr>Discussion</vt:lpstr>
      <vt:lpstr>Closing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Vertical Applications TAG</dc:title>
  <dc:creator>Godfrey, Tim</dc:creator>
  <cp:lastModifiedBy>Godfrey, Tim</cp:lastModifiedBy>
  <cp:revision>273</cp:revision>
  <dcterms:created xsi:type="dcterms:W3CDTF">2020-10-13T15:01:18Z</dcterms:created>
  <dcterms:modified xsi:type="dcterms:W3CDTF">2023-04-25T23:58:06Z</dcterms:modified>
</cp:coreProperties>
</file>