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258" r:id="rId2"/>
    <p:sldId id="392" r:id="rId3"/>
    <p:sldId id="393" r:id="rId4"/>
    <p:sldId id="391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392"/>
            <p14:sldId id="393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2" autoAdjust="0"/>
    <p:restoredTop sz="94099" autoAdjust="0"/>
  </p:normalViewPr>
  <p:slideViewPr>
    <p:cSldViewPr>
      <p:cViewPr varScale="1">
        <p:scale>
          <a:sx n="95" d="100"/>
          <a:sy n="95" d="100"/>
        </p:scale>
        <p:origin x="108" y="24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802.24-23-0008r0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AFV Teleconference </a:t>
            </a:r>
          </a:p>
          <a:p>
            <a:endParaRPr lang="en-US" dirty="0"/>
          </a:p>
          <a:p>
            <a:r>
              <a:rPr lang="en-US" dirty="0"/>
              <a:t>2023-04-25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D866-C9B8-A788-74E1-17931E7F9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7AE74-AF2E-1C3D-AEC6-D2DE45CF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3365D-61B0-D81C-68FD-CF75FAC3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</a:t>
            </a:fld>
            <a:endParaRPr lang="en-US" alt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4B1DF3A-3138-4738-0834-BC3BDB04F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22392"/>
              </p:ext>
            </p:extLst>
          </p:nvPr>
        </p:nvGraphicFramePr>
        <p:xfrm>
          <a:off x="914400" y="3169920"/>
          <a:ext cx="10363199" cy="1188720"/>
        </p:xfrm>
        <a:graphic>
          <a:graphicData uri="http://schemas.openxmlformats.org/drawingml/2006/table">
            <a:tbl>
              <a:tblPr/>
              <a:tblGrid>
                <a:gridCol w="1480457">
                  <a:extLst>
                    <a:ext uri="{9D8B030D-6E8A-4147-A177-3AD203B41FA5}">
                      <a16:colId xmlns:a16="http://schemas.microsoft.com/office/drawing/2014/main" val="2069379251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1716325502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1320457759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2401330798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1382459953"/>
                    </a:ext>
                  </a:extLst>
                </a:gridCol>
                <a:gridCol w="1284515">
                  <a:extLst>
                    <a:ext uri="{9D8B030D-6E8A-4147-A177-3AD203B41FA5}">
                      <a16:colId xmlns:a16="http://schemas.microsoft.com/office/drawing/2014/main" val="2949101044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3324182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27-Mar-2023 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2023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TAG documents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Draft AFV whitepaper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Craig Rodine (Sandia National Laboratories)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660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20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BE31-0CF4-2EC3-F909-E0AEBA089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EB87C-14D7-D83D-C005-BAF50B4C0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9B947-9A5E-CDE6-9BF0-08667C32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82026-A55E-4885-D8E1-6282797F2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58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Action Items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2023, Orlando</a:t>
            </a:r>
          </a:p>
          <a:p>
            <a:endParaRPr lang="en-US" dirty="0"/>
          </a:p>
          <a:p>
            <a:r>
              <a:rPr lang="en-US" dirty="0"/>
              <a:t>Adjourn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13607</TotalTime>
  <Words>64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802-24-Theme1</vt:lpstr>
      <vt:lpstr>802.24 Vertical Applications TAG</vt:lpstr>
      <vt:lpstr>Contributions</vt:lpstr>
      <vt:lpstr>Discussion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273</cp:revision>
  <dcterms:created xsi:type="dcterms:W3CDTF">2020-10-13T15:01:18Z</dcterms:created>
  <dcterms:modified xsi:type="dcterms:W3CDTF">2023-04-25T23:58:06Z</dcterms:modified>
</cp:coreProperties>
</file>