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1883" r:id="rId19"/>
    <p:sldId id="1884" r:id="rId20"/>
    <p:sldId id="524"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1883"/>
            <p14:sldId id="1884"/>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12" autoAdjust="0"/>
    <p:restoredTop sz="94099" autoAdjust="0"/>
  </p:normalViewPr>
  <p:slideViewPr>
    <p:cSldViewPr>
      <p:cViewPr varScale="1">
        <p:scale>
          <a:sx n="119" d="100"/>
          <a:sy n="119" d="100"/>
        </p:scale>
        <p:origin x="369" y="51"/>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802.24-23-0003r1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3/24-23-0004-00-0000-january-2023-tag-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8-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2-03-0000-ieee-802-networks-for-vertical-applicat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23/24-23-0002-00-0000-vertical-application-opportunity-in-integrating-smart-home-and-ev-charging-system-for-cooperative-energy-management.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5" Type="http://schemas.openxmlformats.org/officeDocument/2006/relationships/hyperlink" Target="https://epri.webex.com/epri/j.php?MTID=mbdc59c8485a5e894cff97795d13d46b6" TargetMode="External"/><Relationship Id="rId4" Type="http://schemas.openxmlformats.org/officeDocument/2006/relationships/hyperlink" Target="https://epri.webex.com/epri/j.php?MTID=m89646471447a332bcbf0b3c2d172efd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March 2023 Plenary</a:t>
            </a:r>
          </a:p>
          <a:p>
            <a:r>
              <a:rPr lang="en-US" dirty="0"/>
              <a:t>Atlanta, GA,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77500" lnSpcReduction="20000"/>
          </a:bodyPr>
          <a:lstStyle/>
          <a:p>
            <a:endParaRPr lang="en-US" dirty="0"/>
          </a:p>
          <a:p>
            <a:r>
              <a:rPr lang="en-US" dirty="0"/>
              <a:t>Approve January 2023 TAG wireless interim minutes</a:t>
            </a:r>
          </a:p>
          <a:p>
            <a:pPr lvl="1"/>
            <a:r>
              <a:rPr lang="en-US" dirty="0">
                <a:hlinkClick r:id="rId2"/>
              </a:rPr>
              <a:t>802.24-23-0004r0</a:t>
            </a:r>
            <a:endParaRPr lang="en-US" dirty="0"/>
          </a:p>
          <a:p>
            <a:pPr lvl="1"/>
            <a:endParaRPr lang="en-US" dirty="0"/>
          </a:p>
          <a:p>
            <a:pPr lvl="1"/>
            <a:endParaRPr lang="en-US" dirty="0"/>
          </a:p>
          <a:p>
            <a:pPr lvl="1"/>
            <a:endParaRPr lang="en-US" dirty="0"/>
          </a:p>
          <a:p>
            <a:r>
              <a:rPr lang="en-US" dirty="0"/>
              <a:t>Action Items from January</a:t>
            </a:r>
          </a:p>
          <a:p>
            <a:pPr lvl="1"/>
            <a:r>
              <a:rPr lang="en-US" dirty="0"/>
              <a:t>IoT White Paper leads to hold an ad-hoc call Feb 20, 1pm PT</a:t>
            </a:r>
          </a:p>
          <a:p>
            <a:endParaRPr lang="en-US" dirty="0"/>
          </a:p>
          <a:p>
            <a:r>
              <a:rPr lang="en-US" dirty="0"/>
              <a:t>Reminder – Download the IEEE 802 Electronic Media 2023 this week.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lnSpcReduction="10000"/>
          </a:bodyPr>
          <a:lstStyle/>
          <a:p>
            <a:r>
              <a:rPr lang="en-US" sz="2400" dirty="0"/>
              <a:t>Wi-Fi Alliance (Informal)			Alan Berkema</a:t>
            </a:r>
          </a:p>
          <a:p>
            <a:r>
              <a:rPr lang="en-US" sz="2400" dirty="0"/>
              <a:t>CSA / Matter (Informal)			Alan,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a:p>
            <a:r>
              <a:rPr lang="en-US" sz="2400" dirty="0"/>
              <a:t>Chris D – will identify a point of contact or potential liaison for automotive</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55000" lnSpcReduction="20000"/>
          </a:bodyPr>
          <a:lstStyle/>
          <a:p>
            <a:pPr lvl="1"/>
            <a:endParaRPr lang="en-US" dirty="0"/>
          </a:p>
          <a:p>
            <a:r>
              <a:rPr lang="en-US" dirty="0"/>
              <a:t>Plan of action from January</a:t>
            </a:r>
          </a:p>
          <a:p>
            <a:pPr lvl="1"/>
            <a:r>
              <a:rPr lang="en-US" dirty="0"/>
              <a:t>Abandon 24-17-0036r3.  Use 24-22-0011r1 as baseline.</a:t>
            </a:r>
          </a:p>
          <a:p>
            <a:pPr lvl="1"/>
            <a:r>
              <a:rPr lang="en-US" dirty="0"/>
              <a:t>Action Chris D. Incorporate parts of Single Pair Ethernet</a:t>
            </a:r>
          </a:p>
          <a:p>
            <a:pPr lvl="2"/>
            <a:r>
              <a:rPr lang="en-US" dirty="0"/>
              <a:t>Now included in 802.3-2022 Clause 146.   </a:t>
            </a:r>
          </a:p>
          <a:p>
            <a:pPr lvl="2"/>
            <a:r>
              <a:rPr lang="en-US" dirty="0"/>
              <a:t>IEC TS 63444 based on SPE with intrinsic safety application with and without POE. </a:t>
            </a:r>
          </a:p>
          <a:p>
            <a:pPr lvl="1"/>
            <a:r>
              <a:rPr lang="en-US" dirty="0"/>
              <a:t>Expand with Wireless 802 standards highlights. </a:t>
            </a:r>
          </a:p>
          <a:p>
            <a:pPr lvl="1"/>
            <a:r>
              <a:rPr lang="en-US" dirty="0"/>
              <a:t>Discussion on what IoT means today as the term has lost a specific meaning. </a:t>
            </a:r>
            <a:r>
              <a:rPr lang="en-US" dirty="0" err="1"/>
              <a:t>Iot</a:t>
            </a:r>
            <a:r>
              <a:rPr lang="en-US" dirty="0"/>
              <a:t> is deploying, but only partially conforming to standards.</a:t>
            </a:r>
          </a:p>
          <a:p>
            <a:pPr lvl="1"/>
            <a:r>
              <a:rPr lang="en-US" dirty="0"/>
              <a:t>White paper could address remaining issues to be solved.  Raise awareness of vertical applications and relation to IEEE802. </a:t>
            </a:r>
          </a:p>
          <a:p>
            <a:endParaRPr lang="en-US" dirty="0"/>
          </a:p>
          <a:p>
            <a:r>
              <a:rPr lang="en-US" dirty="0"/>
              <a:t>Action item: Ben and Alan and Allan will coordinate an ad-hoc to refine and expand IoT White Paper. </a:t>
            </a:r>
          </a:p>
          <a:p>
            <a:pPr lvl="1"/>
            <a:r>
              <a:rPr lang="en-US" dirty="0"/>
              <a:t>Hold an ad-hoc ….</a:t>
            </a:r>
          </a:p>
          <a:p>
            <a:pPr lvl="1"/>
            <a:endParaRPr lang="en-US" dirty="0"/>
          </a:p>
          <a:p>
            <a:r>
              <a:rPr lang="en-US" dirty="0"/>
              <a:t>24-22-0011r2 uploaded for offline review – will discuss in May</a:t>
            </a:r>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62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endParaRPr lang="en-US" dirty="0"/>
          </a:p>
          <a:p>
            <a:r>
              <a:rPr lang="en-US" dirty="0"/>
              <a:t>Latest Version Nov 2022 -  </a:t>
            </a:r>
            <a:r>
              <a:rPr lang="en-US" dirty="0">
                <a:hlinkClick r:id="rId2"/>
              </a:rPr>
              <a:t>802.24-19-0003r18</a:t>
            </a:r>
            <a:endParaRPr lang="en-US" dirty="0"/>
          </a:p>
          <a:p>
            <a:pPr lvl="1"/>
            <a:r>
              <a:rPr lang="en-US" dirty="0"/>
              <a:t>Next steps – Ben to look into contact tracing</a:t>
            </a:r>
          </a:p>
          <a:p>
            <a:pPr lvl="1"/>
            <a:r>
              <a:rPr lang="en-US" dirty="0"/>
              <a:t>Consider autonomous vehicle use cases? Any more details? </a:t>
            </a:r>
          </a:p>
          <a:p>
            <a:pPr lvl="1"/>
            <a:r>
              <a:rPr lang="en-US" dirty="0"/>
              <a:t>Identify gaps in 802 standards in this area? Are they is scope of 802.11 UHR PAR?</a:t>
            </a:r>
          </a:p>
          <a:p>
            <a:endParaRPr lang="en-US" dirty="0"/>
          </a:p>
          <a:p>
            <a:r>
              <a:rPr lang="en-US" dirty="0"/>
              <a:t>Final review of 3r19 between now and May. </a:t>
            </a:r>
          </a:p>
          <a:p>
            <a:r>
              <a:rPr lang="en-US" dirty="0"/>
              <a:t>Add contributors to author block in May, assign new document number, move into publishing process. </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16</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55000" lnSpcReduction="20000"/>
          </a:bodyPr>
          <a:lstStyle/>
          <a:p>
            <a:r>
              <a:rPr lang="en-US" dirty="0"/>
              <a:t>The 802 Solutions for Verticals could be a reason why 3GPP should care about IEEE 802 </a:t>
            </a:r>
          </a:p>
          <a:p>
            <a:endParaRPr lang="en-US" dirty="0"/>
          </a:p>
          <a:p>
            <a:r>
              <a:rPr lang="en-US" dirty="0"/>
              <a:t>Latest Version after January 2023: document # </a:t>
            </a:r>
            <a:r>
              <a:rPr lang="en-US" dirty="0">
                <a:hlinkClick r:id="rId2"/>
              </a:rPr>
              <a:t>802.24-22-0012r3</a:t>
            </a:r>
            <a:endParaRPr lang="en-US" dirty="0"/>
          </a:p>
          <a:p>
            <a:endParaRPr lang="en-US" dirty="0"/>
          </a:p>
          <a:p>
            <a:r>
              <a:rPr lang="en-US" dirty="0"/>
              <a:t>Completed: Revise section 7.  Explain how IEEE 802 is “well prepared” for IP, while still supporting legacy, if applicable. </a:t>
            </a:r>
            <a:endParaRPr lang="en-US" dirty="0">
              <a:highlight>
                <a:srgbClr val="FFFF00"/>
              </a:highlight>
            </a:endParaRPr>
          </a:p>
          <a:p>
            <a:pPr lvl="1"/>
            <a:r>
              <a:rPr lang="en-US" dirty="0"/>
              <a:t>Clarify some of the referenced standards. </a:t>
            </a:r>
          </a:p>
          <a:p>
            <a:pPr lvl="1"/>
            <a:r>
              <a:rPr lang="en-US" dirty="0"/>
              <a:t>Find a way to highlight that some verticals are not “internetworking” - short verticals</a:t>
            </a:r>
          </a:p>
          <a:p>
            <a:pPr lvl="1"/>
            <a:endParaRPr lang="en-US" dirty="0"/>
          </a:p>
          <a:p>
            <a:r>
              <a:rPr lang="en-US" dirty="0"/>
              <a:t>Draft Review process for March – ask each WG with standards mentioned to review document </a:t>
            </a:r>
          </a:p>
          <a:p>
            <a:pPr lvl="1"/>
            <a:r>
              <a:rPr lang="en-US" dirty="0"/>
              <a:t>What standards are still valid, which have been included in revisions? </a:t>
            </a:r>
          </a:p>
          <a:p>
            <a:r>
              <a:rPr lang="en-US" dirty="0"/>
              <a:t>Latest Version after March 2023: document # 802.24-22-0012r4</a:t>
            </a:r>
          </a:p>
          <a:p>
            <a:pPr lvl="1"/>
            <a:endParaRPr lang="en-US" dirty="0"/>
          </a:p>
          <a:p>
            <a:r>
              <a:rPr lang="en-US" dirty="0"/>
              <a:t>Start review of entire document 12r4 – ask 802.1, 802.3, 802.11, 802.15, </a:t>
            </a:r>
          </a:p>
          <a:p>
            <a:pPr lvl="1"/>
            <a:r>
              <a:rPr lang="en-US" dirty="0"/>
              <a:t>Post to their reflectors asking for comments prior to May 2023 meetings. </a:t>
            </a:r>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3217B-5B55-4FE1-9CEE-41ACC909C528}"/>
              </a:ext>
            </a:extLst>
          </p:cNvPr>
          <p:cNvSpPr>
            <a:spLocks noGrp="1"/>
          </p:cNvSpPr>
          <p:nvPr>
            <p:ph type="title"/>
          </p:nvPr>
        </p:nvSpPr>
        <p:spPr/>
        <p:txBody>
          <a:bodyPr/>
          <a:lstStyle/>
          <a:p>
            <a:r>
              <a:rPr lang="en-US" dirty="0"/>
              <a:t>AFV Charging Communication Vertical</a:t>
            </a:r>
          </a:p>
        </p:txBody>
      </p:sp>
      <p:sp>
        <p:nvSpPr>
          <p:cNvPr id="3" name="Content Placeholder 2">
            <a:extLst>
              <a:ext uri="{FF2B5EF4-FFF2-40B4-BE49-F238E27FC236}">
                <a16:creationId xmlns:a16="http://schemas.microsoft.com/office/drawing/2014/main" id="{77050384-10AF-4718-93C1-D84A3E9EECFD}"/>
              </a:ext>
            </a:extLst>
          </p:cNvPr>
          <p:cNvSpPr>
            <a:spLocks noGrp="1"/>
          </p:cNvSpPr>
          <p:nvPr>
            <p:ph idx="1"/>
          </p:nvPr>
        </p:nvSpPr>
        <p:spPr/>
        <p:txBody>
          <a:bodyPr/>
          <a:lstStyle/>
          <a:p>
            <a:r>
              <a:rPr lang="en-US" dirty="0"/>
              <a:t>Discussion for January 2023</a:t>
            </a:r>
          </a:p>
          <a:p>
            <a:pPr lvl="1"/>
            <a:r>
              <a:rPr lang="en-US" dirty="0"/>
              <a:t>Initial Outline of AFV White Paper</a:t>
            </a:r>
          </a:p>
          <a:p>
            <a:pPr lvl="1"/>
            <a:r>
              <a:rPr lang="en-US" dirty="0"/>
              <a:t>Discussion of Broken Wire attack framework on CCS charging system</a:t>
            </a:r>
          </a:p>
          <a:p>
            <a:pPr lvl="1"/>
            <a:r>
              <a:rPr lang="en-US" dirty="0"/>
              <a:t>Video SDC2022 on use of TSN in vehicle architecture</a:t>
            </a:r>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8365DDD4-4EC7-4168-973F-8AB8CB3220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6341200-DF08-463F-9080-06C502EAEFA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77469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9D639-BB97-C3D9-FBA0-A621216DD7ED}"/>
              </a:ext>
            </a:extLst>
          </p:cNvPr>
          <p:cNvSpPr>
            <a:spLocks noGrp="1"/>
          </p:cNvSpPr>
          <p:nvPr>
            <p:ph type="title"/>
          </p:nvPr>
        </p:nvSpPr>
        <p:spPr/>
        <p:txBody>
          <a:bodyPr/>
          <a:lstStyle/>
          <a:p>
            <a:r>
              <a:rPr lang="en-US" dirty="0"/>
              <a:t>New Contribution</a:t>
            </a:r>
          </a:p>
        </p:txBody>
      </p:sp>
      <p:sp>
        <p:nvSpPr>
          <p:cNvPr id="3" name="Content Placeholder 2">
            <a:extLst>
              <a:ext uri="{FF2B5EF4-FFF2-40B4-BE49-F238E27FC236}">
                <a16:creationId xmlns:a16="http://schemas.microsoft.com/office/drawing/2014/main" id="{82F82C59-C5DF-268F-4709-DB191EC07008}"/>
              </a:ext>
            </a:extLst>
          </p:cNvPr>
          <p:cNvSpPr>
            <a:spLocks noGrp="1"/>
          </p:cNvSpPr>
          <p:nvPr>
            <p:ph idx="1"/>
          </p:nvPr>
        </p:nvSpPr>
        <p:spPr/>
        <p:txBody>
          <a:bodyPr/>
          <a:lstStyle/>
          <a:p>
            <a:r>
              <a:rPr lang="en-US" dirty="0"/>
              <a:t>Smart home and EV charging system for Cooperative Energy Management   </a:t>
            </a:r>
            <a:r>
              <a:rPr lang="en-US" dirty="0">
                <a:hlinkClick r:id="rId2"/>
              </a:rPr>
              <a:t>802.24-23-0002r0</a:t>
            </a:r>
            <a:endParaRPr lang="en-US" dirty="0"/>
          </a:p>
          <a:p>
            <a:endParaRPr lang="en-US" dirty="0"/>
          </a:p>
        </p:txBody>
      </p:sp>
      <p:sp>
        <p:nvSpPr>
          <p:cNvPr id="4" name="Footer Placeholder 3">
            <a:extLst>
              <a:ext uri="{FF2B5EF4-FFF2-40B4-BE49-F238E27FC236}">
                <a16:creationId xmlns:a16="http://schemas.microsoft.com/office/drawing/2014/main" id="{853F3162-CF81-4A07-AF61-34148468628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884DC37-A9A0-DE8E-197D-32E721F85CD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926887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a:t>
            </a:r>
            <a:r>
              <a:rPr lang="en-US"/>
              <a:t>could affect TSN profiles. </a:t>
            </a:r>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May 2023, Orlando</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March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Mar 14,  PM2   4PM</a:t>
            </a:r>
          </a:p>
          <a:p>
            <a:pPr lvl="1"/>
            <a:r>
              <a:rPr lang="en-US" sz="2000" dirty="0">
                <a:effectLst/>
                <a:latin typeface="Arial" panose="020B0604020202020204" pitchFamily="34" charset="0"/>
                <a:ea typeface="Calibri" panose="020F0502020204030204" pitchFamily="34" charset="0"/>
              </a:rPr>
              <a:t>Wednesday Mar 15,  PM2  4PM</a:t>
            </a:r>
          </a:p>
          <a:p>
            <a:r>
              <a:rPr lang="en-US" sz="2400" dirty="0">
                <a:latin typeface="Arial" panose="020B0604020202020204" pitchFamily="34" charset="0"/>
              </a:rPr>
              <a:t>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038600"/>
            <a:ext cx="528319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Tuesday March 14,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Join WebEx meeting</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2425 247 2132 Meeting password: YfDmuzWC672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+1-855-797-9485 US Toll free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+1-415-655-0002 US Toll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80083" y="4060422"/>
            <a:ext cx="554420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Wednesday March 15,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5"/>
              </a:rPr>
              <a:t>Join WebEx meeting</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2438 794 7349 Meeting password: CxCCa9QHp36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+1-855-797-9485 US Toll free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+1-415-655-0002 US Toll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114800"/>
          </a:xfrm>
        </p:spPr>
        <p:txBody>
          <a:bodyPr>
            <a:normAutofit fontScale="70000" lnSpcReduction="2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 development</a:t>
            </a:r>
          </a:p>
          <a:p>
            <a:pPr fontAlgn="t"/>
            <a:r>
              <a:rPr lang="en-US" dirty="0"/>
              <a:t>Low Latency White Paper</a:t>
            </a:r>
          </a:p>
          <a:p>
            <a:pPr fontAlgn="t"/>
            <a:r>
              <a:rPr lang="en-US" dirty="0"/>
              <a:t>"IEEE 802 Solutions for Vertical Applications" White Paper</a:t>
            </a:r>
          </a:p>
          <a:p>
            <a:pPr fontAlgn="b"/>
            <a:r>
              <a:rPr lang="en-US" dirty="0"/>
              <a:t>Vertical market – AFV Infrastructure communications</a:t>
            </a:r>
          </a:p>
          <a:p>
            <a:pPr fontAlgn="b"/>
            <a:r>
              <a:rPr lang="en-US" dirty="0"/>
              <a:t>Contribution “Vertical application opportunity in integrating Smart home and EV charging system for Cooperative Energy Management” </a:t>
            </a:r>
          </a:p>
          <a:p>
            <a:pPr lvl="1" fontAlgn="b"/>
            <a:r>
              <a:rPr lang="en-US" dirty="0"/>
              <a:t>Jin Seek Choi (</a:t>
            </a:r>
            <a:r>
              <a:rPr lang="en-US" dirty="0" err="1"/>
              <a:t>Hanyang</a:t>
            </a:r>
            <a:r>
              <a:rPr lang="en-US" dirty="0"/>
              <a:t> University), Hyeong Ho Lee (Seoul National University of Science &amp; Technology/</a:t>
            </a:r>
            <a:r>
              <a:rPr lang="en-US" dirty="0" err="1"/>
              <a:t>Netvision</a:t>
            </a:r>
            <a:r>
              <a:rPr lang="en-US" dirty="0"/>
              <a:t> Telecom Inc.), Young Kyu Ko (Korea Smart Grid Association)</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15410</TotalTime>
  <Words>2525</Words>
  <Application>Microsoft Office PowerPoint</Application>
  <PresentationFormat>Widescreen</PresentationFormat>
  <Paragraphs>271</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802-24-Theme1</vt:lpstr>
      <vt:lpstr>802.24 Vertical Applications TAG</vt:lpstr>
      <vt:lpstr>802.24 Overview</vt:lpstr>
      <vt:lpstr>March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AFV Charging Communication Vertical</vt:lpstr>
      <vt:lpstr>New Contribution</vt:lpstr>
      <vt:lpstr>Vertical Applications – Industry Standards Outreach</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275</cp:revision>
  <dcterms:created xsi:type="dcterms:W3CDTF">2020-10-13T15:01:18Z</dcterms:created>
  <dcterms:modified xsi:type="dcterms:W3CDTF">2023-03-14T22:03:43Z</dcterms:modified>
</cp:coreProperties>
</file>