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8" r:id="rId2"/>
    <p:sldId id="500" r:id="rId3"/>
    <p:sldId id="523" r:id="rId4"/>
    <p:sldId id="285" r:id="rId5"/>
    <p:sldId id="531" r:id="rId6"/>
    <p:sldId id="475" r:id="rId7"/>
    <p:sldId id="486" r:id="rId8"/>
    <p:sldId id="1883" r:id="rId9"/>
    <p:sldId id="524" r:id="rId10"/>
    <p:sldId id="1885" r:id="rId11"/>
    <p:sldId id="391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531"/>
            <p14:sldId id="475"/>
            <p14:sldId id="486"/>
            <p14:sldId id="1883"/>
            <p14:sldId id="524"/>
            <p14:sldId id="188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2" autoAdjust="0"/>
    <p:restoredTop sz="94099" autoAdjust="0"/>
  </p:normalViewPr>
  <p:slideViewPr>
    <p:cSldViewPr>
      <p:cViewPr varScale="1">
        <p:scale>
          <a:sx n="106" d="100"/>
          <a:sy n="106" d="100"/>
        </p:scale>
        <p:origin x="81" y="11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802.24-22-0021r0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cvent.me/0Vk4Q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2/24-22-0011-01-IoTg-internet-of-things-white-paper.docx" TargetMode="External"/><Relationship Id="rId2" Type="http://schemas.openxmlformats.org/officeDocument/2006/relationships/hyperlink" Target="https://mentor.ieee.org/802.24/dcn/15/24-15-0036-03-IoTg-internet-of-things-iot-overview-white-paper-draf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18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2-02-0000-ieee-802-networks-for-vertical-application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November 2022 Plenary</a:t>
            </a:r>
          </a:p>
          <a:p>
            <a:r>
              <a:rPr lang="en-US" dirty="0"/>
              <a:t>Bangkok, Thailand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EECE-5708-4E4C-874E-6C7B7DE3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Venue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69C5-BD94-4582-B8BC-E06EB808C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the 2023 January Interim Session is held in Baltimore, Maryland, as a mixed-mode session, will you attend?   </a:t>
            </a:r>
          </a:p>
          <a:p>
            <a:r>
              <a:rPr lang="en-US" dirty="0"/>
              <a:t>(In person 4/ remote 1/ not 1)</a:t>
            </a:r>
          </a:p>
          <a:p>
            <a:endParaRPr lang="en-US" dirty="0"/>
          </a:p>
          <a:p>
            <a:r>
              <a:rPr lang="en-US" dirty="0"/>
              <a:t>If the 2023 March Plenary Session were held at the Hilton Atlanta, GA as an in-person only session, would you attend?  (yes 5/ no1)</a:t>
            </a:r>
          </a:p>
          <a:p>
            <a:endParaRPr lang="en-US" dirty="0"/>
          </a:p>
          <a:p>
            <a:r>
              <a:rPr lang="en-US" dirty="0"/>
              <a:t>If the 2023 March Plenary Session is held at the Hilton Atlanta, GA as a mixed-mode session, will you attend?</a:t>
            </a:r>
          </a:p>
          <a:p>
            <a:r>
              <a:rPr lang="en-US" dirty="0"/>
              <a:t>(In person 5 / remote 1/ not 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ECDDB-C9C9-4275-80BC-8C72474D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C348A-BAEA-4CC5-A3CB-46777CE9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53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IoT White Paper actions</a:t>
            </a:r>
          </a:p>
          <a:p>
            <a:pPr lvl="1"/>
            <a:r>
              <a:rPr lang="en-US" dirty="0"/>
              <a:t>Low latency” White Paper</a:t>
            </a:r>
          </a:p>
          <a:p>
            <a:pPr lvl="1"/>
            <a:r>
              <a:rPr lang="en-US" dirty="0"/>
              <a:t>AFV</a:t>
            </a:r>
          </a:p>
          <a:p>
            <a:pPr lvl="2"/>
            <a:r>
              <a:rPr lang="en-US" dirty="0"/>
              <a:t>Diagram of energy fueling</a:t>
            </a:r>
          </a:p>
          <a:p>
            <a:pPr lvl="2"/>
            <a:r>
              <a:rPr lang="en-US" dirty="0"/>
              <a:t>Craig will develop outline of white papers</a:t>
            </a:r>
          </a:p>
          <a:p>
            <a:pPr lvl="2"/>
            <a:r>
              <a:rPr lang="en-US" dirty="0"/>
              <a:t>Support AFV presentation in 802.11 WNG in January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January 2023, Baltimore</a:t>
            </a:r>
          </a:p>
          <a:p>
            <a:endParaRPr lang="en-US" dirty="0"/>
          </a:p>
          <a:p>
            <a:r>
              <a:rPr lang="en-US" dirty="0"/>
              <a:t>Adjourn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27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November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session is a Plenary. 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Registration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Nov 15,  PM2   4PM Bangkok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Nov 16,  PM2  4PM Bangkok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Thursday Nov 16,  Meet with 802.1 TSN on EV Charging  (using 802.1 WebEx if remote)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Hybrid Meeting with Remote Participation</a:t>
            </a:r>
            <a:endParaRPr lang="en-US" sz="24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en-US" dirty="0"/>
              <a:t>Call session to order / “Guidelines for IEEE SA meetings”</a:t>
            </a:r>
          </a:p>
          <a:p>
            <a:pPr fontAlgn="t"/>
            <a:r>
              <a:rPr lang="en-US" dirty="0"/>
              <a:t>Review of Agenda / Approval of Agenda / Approve Minutes</a:t>
            </a:r>
          </a:p>
          <a:p>
            <a:pPr fontAlgn="t"/>
            <a:r>
              <a:rPr lang="en-US" dirty="0"/>
              <a:t>Liaison Updates / Regulatory</a:t>
            </a:r>
          </a:p>
          <a:p>
            <a:pPr fontAlgn="t"/>
            <a:r>
              <a:rPr lang="en-US" dirty="0"/>
              <a:t>IoT white paper development</a:t>
            </a:r>
          </a:p>
          <a:p>
            <a:pPr fontAlgn="t"/>
            <a:r>
              <a:rPr lang="en-US" dirty="0"/>
              <a:t>Low Latency White Paper</a:t>
            </a:r>
          </a:p>
          <a:p>
            <a:pPr fontAlgn="t"/>
            <a:r>
              <a:rPr lang="en-US" dirty="0"/>
              <a:t>"IEEE 802 Solutions for Vertical Applications" White Paper</a:t>
            </a:r>
          </a:p>
          <a:p>
            <a:pPr fontAlgn="b"/>
            <a:r>
              <a:rPr lang="en-US" dirty="0"/>
              <a:t>Vertical market – AFV Infrastructure communications</a:t>
            </a:r>
          </a:p>
          <a:p>
            <a:pPr lvl="1" algn="ctr"/>
            <a:r>
              <a:rPr lang="en-US" dirty="0"/>
              <a:t>Thursday 10:30 AM2 – 802.24 joins 802.1 TSN on AFV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1D46-1869-41D7-B453-AC442030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81AD-CBCA-4247-8686-79ABEDBE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Review Current documents and discuss path forward.</a:t>
            </a:r>
          </a:p>
          <a:p>
            <a:endParaRPr lang="en-US" dirty="0"/>
          </a:p>
          <a:p>
            <a:r>
              <a:rPr lang="en-US" dirty="0"/>
              <a:t>Plan of action</a:t>
            </a:r>
          </a:p>
          <a:p>
            <a:pPr lvl="1"/>
            <a:r>
              <a:rPr lang="en-US" dirty="0"/>
              <a:t>Abandon original draft </a:t>
            </a:r>
            <a:r>
              <a:rPr lang="en-US" dirty="0">
                <a:hlinkClick r:id="rId2"/>
              </a:rPr>
              <a:t>802.24-17-0036r3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>
                <a:hlinkClick r:id="rId3"/>
              </a:rPr>
              <a:t>24-22-0011-01-IoTg-internet-of-things-white-paper</a:t>
            </a:r>
            <a:r>
              <a:rPr lang="en-US" dirty="0"/>
              <a:t> as baseline.</a:t>
            </a:r>
          </a:p>
          <a:p>
            <a:pPr lvl="1"/>
            <a:r>
              <a:rPr lang="en-US" dirty="0"/>
              <a:t>Incorporate parts of Single Pair Ethernet</a:t>
            </a:r>
          </a:p>
          <a:p>
            <a:pPr lvl="1"/>
            <a:r>
              <a:rPr lang="en-US" dirty="0"/>
              <a:t>Expand with Wireless 802 standards highlights.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r>
              <a:rPr lang="en-US" dirty="0"/>
              <a:t> will start adding some basic of SPE into 24-22-11r1</a:t>
            </a:r>
          </a:p>
          <a:p>
            <a:pPr lvl="1"/>
            <a:r>
              <a:rPr lang="en-US" dirty="0"/>
              <a:t>Other contributions w.r.t wireless standards. </a:t>
            </a:r>
          </a:p>
          <a:p>
            <a:endParaRPr lang="en-US" dirty="0"/>
          </a:p>
          <a:p>
            <a:r>
              <a:rPr lang="en-US" dirty="0"/>
              <a:t>Action item remain: Ben and Alan and Allan will coordinate an ad-hoc to refine and expand IoT White Paper.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78DC8-D24E-48A7-AFB6-A367B96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72455-6DBE-43FF-924A-B11B056D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5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/>
          </a:bodyPr>
          <a:lstStyle/>
          <a:p>
            <a:r>
              <a:rPr lang="en-US" dirty="0"/>
              <a:t>Allan Jones has completed missing section on low latency and security. </a:t>
            </a:r>
          </a:p>
          <a:p>
            <a:r>
              <a:rPr lang="en-US" dirty="0"/>
              <a:t>Latest Version Nov 2022 -  </a:t>
            </a:r>
            <a:r>
              <a:rPr lang="en-US" dirty="0">
                <a:hlinkClick r:id="rId2"/>
              </a:rPr>
              <a:t>802.24-19-0003r18</a:t>
            </a:r>
            <a:endParaRPr lang="en-US" dirty="0"/>
          </a:p>
          <a:p>
            <a:pPr lvl="1"/>
            <a:r>
              <a:rPr lang="en-US" dirty="0"/>
              <a:t>Final steps – </a:t>
            </a:r>
          </a:p>
          <a:p>
            <a:pPr lvl="2"/>
            <a:r>
              <a:rPr lang="en-US" dirty="0"/>
              <a:t>Ben to look into contact tracing</a:t>
            </a:r>
          </a:p>
          <a:p>
            <a:pPr lvl="2"/>
            <a:r>
              <a:rPr lang="en-US" dirty="0"/>
              <a:t>Consider autonomous vehicle use cases? Any more details? </a:t>
            </a:r>
          </a:p>
          <a:p>
            <a:pPr lvl="2"/>
            <a:r>
              <a:rPr lang="en-US" dirty="0"/>
              <a:t>Identify gaps in 802 standards in this area</a:t>
            </a:r>
          </a:p>
          <a:p>
            <a:r>
              <a:rPr lang="en-US" dirty="0"/>
              <a:t>Clean up and move to IEEE editors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802 Solutions for Verticals could be a reason why 3GPP should care about IEEE 802 </a:t>
            </a:r>
          </a:p>
          <a:p>
            <a:endParaRPr lang="en-US" dirty="0"/>
          </a:p>
          <a:p>
            <a:r>
              <a:rPr lang="en-US" dirty="0"/>
              <a:t>Max has completed revision and update of Section 7</a:t>
            </a:r>
          </a:p>
          <a:p>
            <a:endParaRPr lang="en-US" dirty="0"/>
          </a:p>
          <a:p>
            <a:r>
              <a:rPr lang="en-US" dirty="0"/>
              <a:t>Latest Version: document # </a:t>
            </a:r>
            <a:r>
              <a:rPr lang="en-US" dirty="0">
                <a:hlinkClick r:id="rId2"/>
              </a:rPr>
              <a:t>802.24-22-0012r2</a:t>
            </a:r>
            <a:endParaRPr lang="en-US" dirty="0"/>
          </a:p>
          <a:p>
            <a:endParaRPr lang="en-US" dirty="0"/>
          </a:p>
          <a:p>
            <a:r>
              <a:rPr lang="en-US" dirty="0"/>
              <a:t>Name Change to "IEEE 802 Solutions for Vertical Applications’ Networks"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217B-5B55-4FE1-9CEE-41ACC909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Charging Communication Vertical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0384-10AF-4718-93C1-D84A3E9E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Presentation and discussion on document 802.24-22-20r1 AFV-fueling-vertical-update from Craig Rodine (Sandia National Laboratories)</a:t>
            </a:r>
          </a:p>
          <a:p>
            <a:endParaRPr lang="en-US" dirty="0"/>
          </a:p>
          <a:p>
            <a:r>
              <a:rPr lang="en-US" dirty="0"/>
              <a:t>Agreement for 802.24 to develop a white paper, profile, or similar document to describe how to apply existing IEEE 802 standards for this vertical, with a focus on IEEE 802 working groups as audience</a:t>
            </a:r>
          </a:p>
          <a:p>
            <a:pPr lvl="1"/>
            <a:r>
              <a:rPr lang="en-US" dirty="0"/>
              <a:t>Craig will develop first outline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5DDD4-4EC7-4168-973F-8AB8CB32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41200-DF08-463F-9080-06C502EA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46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89C0-4DB6-4410-A623-4654AE61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Applications – Industry Standards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A753-2842-452A-912B-67971DED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3999"/>
            <a:ext cx="10363200" cy="49514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serving as an opportunity for vertical markets and stakeholders (transportation, oil/gas, </a:t>
            </a:r>
            <a:r>
              <a:rPr lang="en-US" dirty="0" err="1"/>
              <a:t>etc</a:t>
            </a:r>
            <a:r>
              <a:rPr lang="en-US" dirty="0"/>
              <a:t>) engage with IEEE 802 and identify relevant “standards gaps” that we result in new projects.</a:t>
            </a:r>
          </a:p>
          <a:p>
            <a:pPr lvl="1"/>
            <a:r>
              <a:rPr lang="en-US" dirty="0"/>
              <a:t>Identify the people connected with new market sectors.</a:t>
            </a:r>
          </a:p>
          <a:p>
            <a:pPr lvl="1"/>
            <a:r>
              <a:rPr lang="en-US" dirty="0"/>
              <a:t>802.24 would function as an all-802 TIG for identifying and clarifying standardization needs for vertical markets</a:t>
            </a:r>
          </a:p>
          <a:p>
            <a:pPr lvl="1"/>
            <a:r>
              <a:rPr lang="en-US" dirty="0"/>
              <a:t>Initiate activities to collaborate with WNG activities in Working Groups</a:t>
            </a:r>
          </a:p>
          <a:p>
            <a:r>
              <a:rPr lang="en-US" dirty="0"/>
              <a:t>Action Plan</a:t>
            </a:r>
          </a:p>
          <a:p>
            <a:pPr lvl="1"/>
            <a:r>
              <a:rPr lang="en-US" dirty="0"/>
              <a:t>Promote 802.24 as a venue for vertical stakeholders to initiate standardization</a:t>
            </a:r>
          </a:p>
          <a:p>
            <a:pPr lvl="1"/>
            <a:r>
              <a:rPr lang="en-US" dirty="0"/>
              <a:t>Partner with public visibility SC – further outreach to industry alliances and advocates.  Close the loop from external specs back into IEEE 802.  Document success stories to motivate.</a:t>
            </a:r>
          </a:p>
          <a:p>
            <a:pPr lvl="1"/>
            <a:r>
              <a:rPr lang="en-US" dirty="0"/>
              <a:t>Participate in any IEEE 802 Showcase events to bring in industry people who are not interested in being a standards developer, but want to know about standards, and how to get them initiated. </a:t>
            </a:r>
          </a:p>
          <a:p>
            <a:pPr lvl="1"/>
            <a:r>
              <a:rPr lang="en-US" dirty="0"/>
              <a:t>Engage and bring in new verticals at specific industry events and conferences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7737-4E5F-4C12-BD75-36CD836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9A0C1-C0A7-4FF0-8A2B-1C54C905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201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11386</TotalTime>
  <Words>819</Words>
  <Application>Microsoft Office PowerPoint</Application>
  <PresentationFormat>Widescreen</PresentationFormat>
  <Paragraphs>133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November Plenary - Meeting Plan</vt:lpstr>
      <vt:lpstr>Agenda</vt:lpstr>
      <vt:lpstr>IoT White Paper Discussion</vt:lpstr>
      <vt:lpstr>“Low latency” White Paper</vt:lpstr>
      <vt:lpstr>"IEEE 802 Solutions for Vertical Applications"</vt:lpstr>
      <vt:lpstr>AFV Charging Communication Vertical</vt:lpstr>
      <vt:lpstr>Vertical Applications – Industry Standards Outreach</vt:lpstr>
      <vt:lpstr>Future Venue Poll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257</cp:revision>
  <dcterms:created xsi:type="dcterms:W3CDTF">2020-10-13T15:01:18Z</dcterms:created>
  <dcterms:modified xsi:type="dcterms:W3CDTF">2022-11-17T08:11:15Z</dcterms:modified>
</cp:coreProperties>
</file>