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268" r:id="rId2"/>
    <p:sldId id="261" r:id="rId3"/>
    <p:sldId id="267" r:id="rId4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68"/>
            <p14:sldId id="261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77" autoAdjust="0"/>
    <p:restoredTop sz="94099" autoAdjust="0"/>
  </p:normalViewPr>
  <p:slideViewPr>
    <p:cSldViewPr>
      <p:cViewPr varScale="1">
        <p:scale>
          <a:sx n="122" d="100"/>
          <a:sy n="122" d="100"/>
        </p:scale>
        <p:origin x="232" y="3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14" d="100"/>
          <a:sy n="114" d="100"/>
        </p:scale>
        <p:origin x="2899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D03CEC2-3711-9664-9512-D1BDFEBD5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DCN: 24-22-0020-00-0000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November 2022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rrodin@sandia.gov" TargetMode="External"/><Relationship Id="rId2" Type="http://schemas.openxmlformats.org/officeDocument/2006/relationships/hyperlink" Target="mailto:c.rodine@iee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914401"/>
            <a:ext cx="9144000" cy="1447800"/>
          </a:xfrm>
        </p:spPr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66800" y="2362201"/>
            <a:ext cx="10287509" cy="4020879"/>
          </a:xfrm>
        </p:spPr>
        <p:txBody>
          <a:bodyPr/>
          <a:lstStyle/>
          <a:p>
            <a:r>
              <a:rPr lang="en-US" sz="2800" dirty="0"/>
              <a:t>Cross-cutting vertical opportunity for</a:t>
            </a:r>
            <a:br>
              <a:rPr lang="en-US" sz="2800" dirty="0"/>
            </a:br>
            <a:r>
              <a:rPr lang="en-US" sz="2800" i="1" strike="sngStrike" dirty="0"/>
              <a:t>EV Charging</a:t>
            </a:r>
            <a:r>
              <a:rPr lang="en-US" sz="2800" i="1" dirty="0"/>
              <a:t> AFV (EV </a:t>
            </a:r>
            <a:r>
              <a:rPr lang="en-US" sz="2800" i="1"/>
              <a:t>and H2V) Fueling</a:t>
            </a:r>
            <a:endParaRPr lang="en-US" sz="2800" i="1" strike="sngStrike" dirty="0"/>
          </a:p>
          <a:p>
            <a:endParaRPr lang="en-US" sz="1200" dirty="0"/>
          </a:p>
          <a:p>
            <a:r>
              <a:rPr lang="en-US" sz="2000" dirty="0"/>
              <a:t>Craig </a:t>
            </a:r>
            <a:r>
              <a:rPr lang="en-US" sz="2000" dirty="0" err="1"/>
              <a:t>Rodine</a:t>
            </a:r>
            <a:endParaRPr lang="en-US" sz="2000" dirty="0"/>
          </a:p>
          <a:p>
            <a:br>
              <a:rPr lang="en-US" sz="1200" dirty="0"/>
            </a:br>
            <a:r>
              <a:rPr lang="en-US" sz="1400" dirty="0"/>
              <a:t>Principal Member, Technical Staff: Cybersecurity R&amp;D</a:t>
            </a:r>
          </a:p>
          <a:p>
            <a:r>
              <a:rPr lang="en-US" sz="1400" dirty="0"/>
              <a:t>Renewable and Distributed Energy Systems Integration</a:t>
            </a:r>
          </a:p>
          <a:p>
            <a:r>
              <a:rPr lang="en-US" sz="1400" dirty="0"/>
              <a:t>Sandia National Laboratories</a:t>
            </a:r>
            <a:br>
              <a:rPr lang="en-US" sz="1400" dirty="0"/>
            </a:br>
            <a:r>
              <a:rPr lang="en-US" sz="1400" dirty="0"/>
              <a:t>Albuquerque, NM, USA</a:t>
            </a:r>
          </a:p>
          <a:p>
            <a:r>
              <a:rPr lang="en-US" sz="1200" dirty="0"/>
              <a:t>\</a:t>
            </a:r>
          </a:p>
          <a:p>
            <a:endParaRPr lang="en-US" sz="1200" dirty="0"/>
          </a:p>
          <a:p>
            <a:pPr algn="l"/>
            <a:r>
              <a:rPr lang="en-US" sz="1800" dirty="0"/>
              <a:t>Nov 2022 IEEE 802 Wireless Interim Meeting</a:t>
            </a:r>
          </a:p>
          <a:p>
            <a:pPr algn="l"/>
            <a:r>
              <a:rPr lang="en-US" sz="1800" dirty="0"/>
              <a:t>Bangkok, Thailand (and remote)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0600" y="6475413"/>
            <a:ext cx="4165600" cy="184666"/>
          </a:xfrm>
        </p:spPr>
        <p:txBody>
          <a:bodyPr/>
          <a:lstStyle/>
          <a:p>
            <a:r>
              <a:rPr lang="en-US" altLang="en-US" dirty="0"/>
              <a:t>Craig Rodine, SNL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891E5D-7FA6-4D46-9B55-3C5AF821A6D2}"/>
              </a:ext>
            </a:extLst>
          </p:cNvPr>
          <p:cNvSpPr txBox="1"/>
          <p:nvPr/>
        </p:nvSpPr>
        <p:spPr>
          <a:xfrm>
            <a:off x="7340600" y="5352029"/>
            <a:ext cx="3886200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solidFill>
                  <a:srgbClr val="454E5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Sandia National Laboratories is a </a:t>
            </a:r>
            <a:r>
              <a:rPr lang="en-US" sz="1000" i="1" dirty="0" err="1">
                <a:solidFill>
                  <a:srgbClr val="454E5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multimission</a:t>
            </a:r>
            <a:r>
              <a:rPr lang="en-US" sz="1000" i="1" dirty="0">
                <a:solidFill>
                  <a:srgbClr val="454E5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laboratory managed and operated by National Technology &amp; Engineering Solutions of Sandia, LLC, a wholly owned subsidiary of Honeywell International Inc., for the U.S. Department of Energy’s National Nuclear Security Administration under contract DE-NA0003525.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2F50-547F-7ED2-D48B-A57AFF093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07155-4AC5-6C98-608E-54347AF50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>
            <a:normAutofit/>
          </a:bodyPr>
          <a:lstStyle/>
          <a:p>
            <a:r>
              <a:rPr lang="en-US" dirty="0"/>
              <a:t>To follow (placeholder)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A762D-EA13-2D8D-DF2C-5CAA267E1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Craig Rodine, SNL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B2920-4A0B-330A-A8F5-7CA634E47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446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97142A0-C13C-A902-354A-FAA82B0A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dirty="0"/>
              <a:t>Discussion, next steps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2D59463-26DF-764D-D1BD-E80690CF3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983" y="2819400"/>
            <a:ext cx="10363200" cy="301025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Thank you very much!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c.rodine@ieee.org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crrodin@sandia.gov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9037AF-FDA1-97CC-6165-125A67A17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Craig Rodine, SNL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4628A8-DC19-954E-F371-38B5075F2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4483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7162</TotalTime>
  <Words>154</Words>
  <Application>Microsoft Macintosh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Open Sans</vt:lpstr>
      <vt:lpstr>Times New Roman</vt:lpstr>
      <vt:lpstr>802-24-Theme1</vt:lpstr>
      <vt:lpstr>802.24 Vertical Applications TAG</vt:lpstr>
      <vt:lpstr>Agenda</vt:lpstr>
      <vt:lpstr>Discussion,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Rodine, Craig</cp:lastModifiedBy>
  <cp:revision>221</cp:revision>
  <dcterms:created xsi:type="dcterms:W3CDTF">2020-10-13T15:01:18Z</dcterms:created>
  <dcterms:modified xsi:type="dcterms:W3CDTF">2022-11-08T00:04:27Z</dcterms:modified>
</cp:coreProperties>
</file>