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3"/>
  </p:notesMasterIdLst>
  <p:handoutMasterIdLst>
    <p:handoutMasterId r:id="rId14"/>
  </p:handoutMasterIdLst>
  <p:sldIdLst>
    <p:sldId id="258" r:id="rId2"/>
    <p:sldId id="285" r:id="rId3"/>
    <p:sldId id="500" r:id="rId4"/>
    <p:sldId id="420" r:id="rId5"/>
    <p:sldId id="495" r:id="rId6"/>
    <p:sldId id="475" r:id="rId7"/>
    <p:sldId id="521" r:id="rId8"/>
    <p:sldId id="486" r:id="rId9"/>
    <p:sldId id="524" r:id="rId10"/>
    <p:sldId id="532" r:id="rId11"/>
    <p:sldId id="474"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285"/>
            <p14:sldId id="500"/>
            <p14:sldId id="420"/>
            <p14:sldId id="495"/>
            <p14:sldId id="475"/>
            <p14:sldId id="521"/>
            <p14:sldId id="486"/>
            <p14:sldId id="524"/>
            <p14:sldId id="532"/>
            <p14:sldId id="47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7" d="100"/>
          <a:sy n="117" d="100"/>
        </p:scale>
        <p:origin x="81" y="16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4/dcn/19/24-19-0003-13-0000-low-latency-communication-white-paper.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4/dcn/19/24-19-0017-14-0000-ieee-802-solutions-for-vertical-applications.docx" TargetMode="External"/><Relationship Id="rId2" Type="http://schemas.openxmlformats.org/officeDocument/2006/relationships/hyperlink" Target="https://mentor.ieee.org/802.24/dcn/19/24-19-0017-13-0000-ieee-802-solutions-for-vertical-applicatio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Closing Report</a:t>
            </a:r>
          </a:p>
          <a:p>
            <a:endParaRPr lang="en-US" dirty="0"/>
          </a:p>
          <a:p>
            <a:r>
              <a:rPr lang="en-US" dirty="0"/>
              <a:t>March 9,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3F56-E657-4043-8E5A-3D2104E36F54}"/>
              </a:ext>
            </a:extLst>
          </p:cNvPr>
          <p:cNvSpPr>
            <a:spLocks noGrp="1"/>
          </p:cNvSpPr>
          <p:nvPr>
            <p:ph type="title"/>
          </p:nvPr>
        </p:nvSpPr>
        <p:spPr>
          <a:xfrm>
            <a:off x="914400" y="685800"/>
            <a:ext cx="10363200" cy="276999"/>
          </a:xfrm>
        </p:spPr>
        <p:txBody>
          <a:bodyPr/>
          <a:lstStyle/>
          <a:p>
            <a:r>
              <a:rPr lang="en-US" dirty="0"/>
              <a:t>Venue Polls</a:t>
            </a:r>
          </a:p>
        </p:txBody>
      </p:sp>
      <p:sp>
        <p:nvSpPr>
          <p:cNvPr id="4" name="Footer Placeholder 3">
            <a:extLst>
              <a:ext uri="{FF2B5EF4-FFF2-40B4-BE49-F238E27FC236}">
                <a16:creationId xmlns:a16="http://schemas.microsoft.com/office/drawing/2014/main" id="{308D6137-A3D2-4597-9DFF-BAFF64807C3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DE0A456-528F-4A9E-B021-680CCB2AB5E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
        <p:nvSpPr>
          <p:cNvPr id="9" name="TextBox 8">
            <a:extLst>
              <a:ext uri="{FF2B5EF4-FFF2-40B4-BE49-F238E27FC236}">
                <a16:creationId xmlns:a16="http://schemas.microsoft.com/office/drawing/2014/main" id="{91F64D9C-049C-499D-A79A-7AE8B1ABE8F2}"/>
              </a:ext>
            </a:extLst>
          </p:cNvPr>
          <p:cNvSpPr txBox="1"/>
          <p:nvPr/>
        </p:nvSpPr>
        <p:spPr>
          <a:xfrm>
            <a:off x="838200" y="812324"/>
            <a:ext cx="8839200" cy="5324535"/>
          </a:xfrm>
          <a:prstGeom prst="rect">
            <a:avLst/>
          </a:prstGeom>
          <a:noFill/>
        </p:spPr>
        <p:txBody>
          <a:bodyPr wrap="square">
            <a:spAutoFit/>
          </a:bodyPr>
          <a:lstStyle/>
          <a:p>
            <a:r>
              <a:rPr lang="en-US" sz="2000" dirty="0"/>
              <a:t> 	</a:t>
            </a:r>
          </a:p>
          <a:p>
            <a:r>
              <a:rPr lang="en-US" sz="2000" dirty="0"/>
              <a:t>If the 2022 July Plenary Session is held in Montreal, Canada as an in-person only session, will you attend?</a:t>
            </a:r>
          </a:p>
          <a:p>
            <a:r>
              <a:rPr lang="en-US" sz="2000" dirty="0"/>
              <a:t>Yes 8</a:t>
            </a:r>
          </a:p>
          <a:p>
            <a:r>
              <a:rPr lang="en-US" sz="2000" dirty="0"/>
              <a:t>No 1</a:t>
            </a:r>
          </a:p>
          <a:p>
            <a:endParaRPr lang="en-US" sz="2000" dirty="0"/>
          </a:p>
          <a:p>
            <a:r>
              <a:rPr lang="en-US" sz="2000" dirty="0"/>
              <a:t>If the 2022 July Plenary Session is held in Montreal, Canada as a mixed-mode session, will you attend:</a:t>
            </a:r>
          </a:p>
          <a:p>
            <a:endParaRPr lang="en-US" sz="2000" dirty="0"/>
          </a:p>
          <a:p>
            <a:r>
              <a:rPr lang="en-US" sz="2000" dirty="0"/>
              <a:t>In Person 8</a:t>
            </a:r>
          </a:p>
          <a:p>
            <a:r>
              <a:rPr lang="en-US" sz="2000" dirty="0"/>
              <a:t>Virtual 1</a:t>
            </a:r>
          </a:p>
          <a:p>
            <a:r>
              <a:rPr lang="en-US" sz="2000" dirty="0"/>
              <a:t>Not attend 0</a:t>
            </a:r>
          </a:p>
          <a:p>
            <a:endParaRPr lang="en-US" sz="2000" dirty="0"/>
          </a:p>
          <a:p>
            <a:r>
              <a:rPr lang="en-US" sz="2000" dirty="0"/>
              <a:t>May / Warsaw redo</a:t>
            </a:r>
          </a:p>
          <a:p>
            <a:r>
              <a:rPr lang="en-US" sz="2000" dirty="0"/>
              <a:t>In Person – Yes 4, No 5, No answer 2</a:t>
            </a:r>
          </a:p>
          <a:p>
            <a:r>
              <a:rPr lang="en-US" sz="2000" dirty="0"/>
              <a:t>Hybrid – in person 4, Virtual 5, No 0</a:t>
            </a:r>
          </a:p>
          <a:p>
            <a:endParaRPr lang="en-US" sz="2000" dirty="0"/>
          </a:p>
        </p:txBody>
      </p:sp>
    </p:spTree>
    <p:extLst>
      <p:ext uri="{BB962C8B-B14F-4D97-AF65-F5344CB8AC3E}">
        <p14:creationId xmlns:p14="http://schemas.microsoft.com/office/powerpoint/2010/main" val="38603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550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r>
              <a:rPr lang="en-US" dirty="0"/>
              <a:t>Update of first Smart Grid white paper to address latest amendments of 802.15.4 u, v, w, x, y, </a:t>
            </a:r>
            <a:r>
              <a:rPr lang="en-US" dirty="0" err="1"/>
              <a:t>Revmd</a:t>
            </a:r>
            <a:r>
              <a:rPr lang="en-US" dirty="0"/>
              <a:t>, transition to 802.15.15 (new organization of documents to separate UWB from Narrowband)</a:t>
            </a:r>
          </a:p>
          <a:p>
            <a:pPr lvl="1"/>
            <a:endParaRPr lang="en-US" dirty="0"/>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endParaRPr lang="en-US" dirty="0"/>
          </a:p>
          <a:p>
            <a:endParaRPr lang="en-US" dirty="0"/>
          </a:p>
          <a:p>
            <a:r>
              <a:rPr lang="en-US" dirty="0"/>
              <a:t>802.24 white paper on IoT and P2413  (pending updates on 2413)</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Officer Election</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2</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10744200" cy="4191000"/>
          </a:xfrm>
        </p:spPr>
        <p:txBody>
          <a:bodyPr>
            <a:normAutofit fontScale="70000" lnSpcReduction="2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pPr lvl="1"/>
            <a:endParaRPr lang="en-US" dirty="0"/>
          </a:p>
          <a:p>
            <a:r>
              <a:rPr lang="en-US" dirty="0"/>
              <a:t>Motions:</a:t>
            </a:r>
          </a:p>
          <a:p>
            <a:endParaRPr lang="en-US" dirty="0"/>
          </a:p>
          <a:p>
            <a:r>
              <a:rPr lang="en-US" dirty="0"/>
              <a:t>Confirm Tim Godfrey as the IEEE 802.24 Technical Advisory Group Chair</a:t>
            </a:r>
          </a:p>
          <a:p>
            <a:pPr lvl="1"/>
            <a:r>
              <a:rPr lang="en-US" dirty="0"/>
              <a:t>Vote:  8 yes, 0 no, 0 abstain</a:t>
            </a:r>
          </a:p>
          <a:p>
            <a:r>
              <a:rPr lang="en-US" dirty="0"/>
              <a:t>Confirm Ben Rolfe as the IEEE 802.24 as Technical Advisory Group Vice Chair</a:t>
            </a:r>
          </a:p>
          <a:p>
            <a:pPr lvl="1"/>
            <a:r>
              <a:rPr lang="en-US" dirty="0"/>
              <a:t>Vote: 8 yes, 0 no, 0 abstain</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4</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114800"/>
          </a:xfrm>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  </a:t>
            </a:r>
          </a:p>
          <a:p>
            <a:pPr lvl="1"/>
            <a:r>
              <a:rPr lang="en-US" sz="2000" dirty="0"/>
              <a:t>Maybe ask Clint Powell to provide update.  Spec may be delayed to mid-2022</a:t>
            </a:r>
          </a:p>
          <a:p>
            <a:r>
              <a:rPr lang="en-US" sz="2400" dirty="0"/>
              <a:t>Industrial Internet Consortium		Chris </a:t>
            </a:r>
            <a:r>
              <a:rPr lang="en-US" sz="2400" dirty="0" err="1"/>
              <a:t>DiMinico</a:t>
            </a:r>
            <a:endParaRPr lang="en-US" sz="2400" dirty="0"/>
          </a:p>
          <a:p>
            <a:endParaRPr lang="en-US" sz="2400" dirty="0"/>
          </a:p>
          <a:p>
            <a:r>
              <a:rPr lang="en-US" sz="2400" dirty="0"/>
              <a:t>802.18 – most activity 6 GHz, not much with verticals</a:t>
            </a:r>
          </a:p>
          <a:p>
            <a:pPr lvl="1"/>
            <a:r>
              <a:rPr lang="en-US" sz="2000" dirty="0"/>
              <a:t>UK looking at mobile market and mobile data – not spectrum</a:t>
            </a:r>
          </a:p>
          <a:p>
            <a:pPr lvl="1"/>
            <a:r>
              <a:rPr lang="en-US" sz="2000" dirty="0"/>
              <a:t>Possible FCC “repurposing” of spectrum?  See FCC report early 2021</a:t>
            </a:r>
          </a:p>
          <a:p>
            <a:pPr lvl="1"/>
            <a:r>
              <a:rPr lang="en-US" sz="2000" dirty="0"/>
              <a:t>Anything happening with white space? Database interface, not spectrum or rules. </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Latest version with accepted revisions and open items highlighted:  </a:t>
            </a:r>
            <a:r>
              <a:rPr lang="en-US" dirty="0">
                <a:hlinkClick r:id="rId2"/>
              </a:rPr>
              <a:t>802.24-19-0003r13</a:t>
            </a:r>
            <a:endParaRPr lang="en-US" dirty="0"/>
          </a:p>
          <a:p>
            <a:endParaRPr lang="en-US" dirty="0"/>
          </a:p>
          <a:p>
            <a:r>
              <a:rPr lang="en-US" dirty="0"/>
              <a:t>Action items embedded</a:t>
            </a:r>
          </a:p>
          <a:p>
            <a:endParaRPr lang="en-US" dirty="0"/>
          </a:p>
          <a:p>
            <a:r>
              <a:rPr lang="en-US" dirty="0"/>
              <a:t>Ben, Alan, and Allan will coordinate to close remaining issues</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endParaRPr lang="en-US" dirty="0"/>
          </a:p>
          <a:p>
            <a:endParaRPr lang="en-US" dirty="0"/>
          </a:p>
          <a:p>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pPr lvl="1"/>
            <a:endParaRPr lang="en-US" dirty="0"/>
          </a:p>
          <a:p>
            <a:r>
              <a:rPr lang="en-US" dirty="0"/>
              <a:t>Ben and Alan and Allan will coordinate an ad-hoc to develop an outline for IoT White Paper </a:t>
            </a:r>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77500" lnSpcReduction="20000"/>
          </a:bodyPr>
          <a:lstStyle/>
          <a:p>
            <a:r>
              <a:rPr lang="en-US" dirty="0"/>
              <a:t>The 802 Solutions for Verticals could be a reason why 3GPP should care about IEEE 802 </a:t>
            </a:r>
          </a:p>
          <a:p>
            <a:endParaRPr lang="en-US" dirty="0"/>
          </a:p>
          <a:p>
            <a:r>
              <a:rPr lang="en-US" dirty="0"/>
              <a:t>Discussion on Version </a:t>
            </a:r>
            <a:r>
              <a:rPr lang="en-US" dirty="0">
                <a:hlinkClick r:id="rId2"/>
              </a:rPr>
              <a:t>802.24-19-0017r13</a:t>
            </a:r>
            <a:endParaRPr lang="en-US" dirty="0"/>
          </a:p>
          <a:p>
            <a:pPr lvl="1"/>
            <a:r>
              <a:rPr lang="en-US" dirty="0"/>
              <a:t>Content needed in section 7 – answering the questions</a:t>
            </a:r>
          </a:p>
          <a:p>
            <a:pPr lvl="1"/>
            <a:r>
              <a:rPr lang="en-US" dirty="0"/>
              <a:t>New content to review in section 8 comparison of IEEE 802 and 3GPP. </a:t>
            </a:r>
          </a:p>
          <a:p>
            <a:pPr lvl="2"/>
            <a:r>
              <a:rPr lang="en-US" dirty="0"/>
              <a:t>Comments are requested on this section.  </a:t>
            </a:r>
          </a:p>
          <a:p>
            <a:pPr lvl="1"/>
            <a:r>
              <a:rPr lang="en-US" dirty="0"/>
              <a:t>Review section 10 – is it fully redundant? Can it be removed? </a:t>
            </a:r>
          </a:p>
          <a:p>
            <a:pPr lvl="1"/>
            <a:r>
              <a:rPr lang="en-US" dirty="0"/>
              <a:t>Version with March edits will be 17r14. </a:t>
            </a:r>
          </a:p>
          <a:p>
            <a:r>
              <a:rPr lang="en-US" dirty="0"/>
              <a:t>Update posted with edits from March meeting as </a:t>
            </a:r>
            <a:r>
              <a:rPr lang="en-US" dirty="0">
                <a:hlinkClick r:id="rId3"/>
              </a:rPr>
              <a:t>802.24-19-0017r14</a:t>
            </a:r>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55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463520164"/>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3445</TotalTime>
  <Words>1017</Words>
  <Application>Microsoft Office PowerPoint</Application>
  <PresentationFormat>Widescreen</PresentationFormat>
  <Paragraphs>139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802-24-Theme1</vt:lpstr>
      <vt:lpstr>802.24 Vertical Applications TAG</vt:lpstr>
      <vt:lpstr>Agenda</vt:lpstr>
      <vt:lpstr>802.24 Overview</vt:lpstr>
      <vt:lpstr>802.24 TAG: Election of Officers</vt:lpstr>
      <vt:lpstr>Liaison Updates</vt:lpstr>
      <vt:lpstr>“Low latency” White Paper</vt:lpstr>
      <vt:lpstr>802.24.2 White Paper</vt:lpstr>
      <vt:lpstr>"IEEE 802 Solutions for Vertical Applications"</vt:lpstr>
      <vt:lpstr>Vertical Applications – Industry Standards Outreach</vt:lpstr>
      <vt:lpstr>Venue Polls</vt:lpstr>
      <vt:lpstr>Future TAG Activity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167</cp:revision>
  <dcterms:created xsi:type="dcterms:W3CDTF">2020-10-13T15:01:18Z</dcterms:created>
  <dcterms:modified xsi:type="dcterms:W3CDTF">2022-03-31T00:15:42Z</dcterms:modified>
</cp:coreProperties>
</file>