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22"/>
  </p:notesMasterIdLst>
  <p:handoutMasterIdLst>
    <p:handoutMasterId r:id="rId23"/>
  </p:handoutMasterIdLst>
  <p:sldIdLst>
    <p:sldId id="258" r:id="rId3"/>
    <p:sldId id="256" r:id="rId4"/>
    <p:sldId id="285" r:id="rId5"/>
    <p:sldId id="314" r:id="rId6"/>
    <p:sldId id="259" r:id="rId7"/>
    <p:sldId id="270" r:id="rId8"/>
    <p:sldId id="319" r:id="rId9"/>
    <p:sldId id="309" r:id="rId10"/>
    <p:sldId id="318" r:id="rId11"/>
    <p:sldId id="320" r:id="rId12"/>
    <p:sldId id="322" r:id="rId13"/>
    <p:sldId id="323" r:id="rId14"/>
    <p:sldId id="325" r:id="rId15"/>
    <p:sldId id="326" r:id="rId16"/>
    <p:sldId id="283" r:id="rId17"/>
    <p:sldId id="311" r:id="rId18"/>
    <p:sldId id="324" r:id="rId19"/>
    <p:sldId id="276" r:id="rId20"/>
    <p:sldId id="275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7" autoAdjust="0"/>
    <p:restoredTop sz="94660"/>
  </p:normalViewPr>
  <p:slideViewPr>
    <p:cSldViewPr>
      <p:cViewPr varScale="1">
        <p:scale>
          <a:sx n="104" d="100"/>
          <a:sy n="104" d="100"/>
        </p:scale>
        <p:origin x="9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 smtClean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802.24-16-00015r0</a:t>
            </a:r>
            <a:endParaRPr lang="en-US" altLang="en-US" sz="14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May 2016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 smtClean="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2016 </a:t>
            </a:r>
            <a:r>
              <a:rPr lang="en-US" dirty="0" smtClean="0"/>
              <a:t>Meeting</a:t>
            </a:r>
          </a:p>
          <a:p>
            <a:endParaRPr lang="en-US" dirty="0"/>
          </a:p>
          <a:p>
            <a:r>
              <a:rPr lang="en-US" dirty="0" smtClean="0"/>
              <a:t>Waikoloa, Hawaii,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802C and 802.15 LLC (ULI)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New </a:t>
            </a:r>
            <a:r>
              <a:rPr lang="en-US" dirty="0"/>
              <a:t>Topic: </a:t>
            </a:r>
            <a:endParaRPr lang="en-US" dirty="0" smtClean="0"/>
          </a:p>
          <a:p>
            <a:r>
              <a:rPr lang="en-US" dirty="0" smtClean="0"/>
              <a:t>802C </a:t>
            </a:r>
            <a:r>
              <a:rPr lang="en-US" dirty="0"/>
              <a:t>and 802.15 LLC (ULI)  and implications on overall network integration of 802 for grid applications </a:t>
            </a:r>
            <a:endParaRPr lang="en-US" dirty="0" smtClean="0"/>
          </a:p>
          <a:p>
            <a:pPr lvl="1"/>
            <a:r>
              <a:rPr lang="en-US" dirty="0" smtClean="0"/>
              <a:t>Incorporation </a:t>
            </a:r>
            <a:r>
              <a:rPr lang="en-US" dirty="0"/>
              <a:t>of </a:t>
            </a:r>
            <a:r>
              <a:rPr lang="en-US" dirty="0" smtClean="0"/>
              <a:t>802.15.9</a:t>
            </a:r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dirty="0"/>
              <a:t>is needed at layer 2 to enable </a:t>
            </a:r>
            <a:r>
              <a:rPr lang="en-US" dirty="0" smtClean="0"/>
              <a:t>routing at layer 3? </a:t>
            </a:r>
            <a:endParaRPr lang="en-US" dirty="0"/>
          </a:p>
          <a:p>
            <a:pPr lvl="1"/>
            <a:r>
              <a:rPr lang="en-US" dirty="0" smtClean="0"/>
              <a:t>How is 6lowpan applied? </a:t>
            </a:r>
            <a:r>
              <a:rPr lang="en-US" dirty="0"/>
              <a:t> </a:t>
            </a:r>
            <a:r>
              <a:rPr lang="en-US" dirty="0" smtClean="0"/>
              <a:t>E.G. in </a:t>
            </a:r>
            <a:r>
              <a:rPr lang="en-US" dirty="0" err="1"/>
              <a:t>WiSUN</a:t>
            </a:r>
            <a:r>
              <a:rPr lang="en-US" dirty="0"/>
              <a:t>.</a:t>
            </a:r>
          </a:p>
          <a:p>
            <a:r>
              <a:rPr lang="en-US" dirty="0" smtClean="0"/>
              <a:t>Is there a value to develop a white paper?</a:t>
            </a:r>
          </a:p>
          <a:p>
            <a:pPr lvl="1"/>
            <a:r>
              <a:rPr lang="en-US" dirty="0" smtClean="0"/>
              <a:t>It may be too early – there is not a clear direction yet. </a:t>
            </a:r>
          </a:p>
          <a:p>
            <a:pPr lvl="1"/>
            <a:r>
              <a:rPr lang="en-US" dirty="0" smtClean="0"/>
              <a:t>Address mapping issue – or it may be passed to higher layers. </a:t>
            </a:r>
          </a:p>
          <a:p>
            <a:pPr lvl="1"/>
            <a:r>
              <a:rPr lang="en-US" dirty="0" smtClean="0"/>
              <a:t>This may tie into deterministic networking topic and prioritized delivery. </a:t>
            </a:r>
          </a:p>
          <a:p>
            <a:pPr lvl="1"/>
            <a:r>
              <a:rPr lang="en-US" dirty="0" smtClean="0"/>
              <a:t>Multicast – mapping IP onto 802 network. (relation to 802.21d ?)</a:t>
            </a:r>
          </a:p>
          <a:p>
            <a:pPr lvl="1"/>
            <a:r>
              <a:rPr lang="en-US" dirty="0" smtClean="0"/>
              <a:t>Multicast for 802.15.4 that doesn’t have explicit multicast</a:t>
            </a:r>
          </a:p>
          <a:p>
            <a:pPr lvl="1"/>
            <a:r>
              <a:rPr lang="en-US" dirty="0" smtClean="0"/>
              <a:t>Better convergence and support for IP. </a:t>
            </a:r>
          </a:p>
          <a:p>
            <a:pPr lvl="1"/>
            <a:endParaRPr lang="en-US" dirty="0"/>
          </a:p>
          <a:p>
            <a:r>
              <a:rPr lang="en-US" dirty="0" smtClean="0"/>
              <a:t>Action Plan</a:t>
            </a:r>
          </a:p>
          <a:p>
            <a:pPr lvl="1"/>
            <a:r>
              <a:rPr lang="en-US" dirty="0" smtClean="0"/>
              <a:t>Consider specific inputs. Make a submission now to provide input to PAR</a:t>
            </a:r>
          </a:p>
          <a:p>
            <a:pPr lvl="1"/>
            <a:r>
              <a:rPr lang="en-US" dirty="0" smtClean="0"/>
              <a:t>Plan to submit comments on </a:t>
            </a:r>
            <a:r>
              <a:rPr lang="en-US" dirty="0" smtClean="0"/>
              <a:t>PAR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802.15.4s SMR – spectrum management resources</a:t>
            </a:r>
          </a:p>
          <a:p>
            <a:pPr lvl="1"/>
            <a:r>
              <a:rPr lang="en-US" dirty="0" smtClean="0"/>
              <a:t>Can 802.24 provide an input with respect to Smart Grid or IoT? </a:t>
            </a:r>
          </a:p>
          <a:p>
            <a:r>
              <a:rPr lang="en-US" dirty="0" smtClean="0"/>
              <a:t>IEC 65C WG 17 dealing with coexistence management and spectrum policy</a:t>
            </a:r>
          </a:p>
          <a:p>
            <a:r>
              <a:rPr lang="en-US" dirty="0" smtClean="0"/>
              <a:t>ETSI TCRRS  reconfigurable radio systems</a:t>
            </a:r>
          </a:p>
          <a:p>
            <a:r>
              <a:rPr lang="en-US" dirty="0" smtClean="0"/>
              <a:t>ETSI TCERM WG 41 – defining a central coordination point to handle spectrum.</a:t>
            </a:r>
          </a:p>
          <a:p>
            <a:pPr lvl="1"/>
            <a:r>
              <a:rPr lang="en-US" dirty="0" smtClean="0"/>
              <a:t>Sharing and increasing coexistence and providing better QoS </a:t>
            </a:r>
          </a:p>
          <a:p>
            <a:r>
              <a:rPr lang="en-US" dirty="0" smtClean="0"/>
              <a:t>Coordinate with 802.22.3</a:t>
            </a:r>
          </a:p>
          <a:p>
            <a:r>
              <a:rPr lang="en-US" dirty="0" smtClean="0"/>
              <a:t>Action Plan:  </a:t>
            </a:r>
          </a:p>
          <a:p>
            <a:pPr lvl="1"/>
            <a:r>
              <a:rPr lang="en-US" dirty="0" smtClean="0"/>
              <a:t>This fits into the ULI initiative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Cellular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White paper </a:t>
            </a:r>
            <a:r>
              <a:rPr lang="en-US" dirty="0" smtClean="0"/>
              <a:t>on </a:t>
            </a:r>
            <a:r>
              <a:rPr lang="en-US" dirty="0" smtClean="0"/>
              <a:t>NB-LTE, Cellular IoT, LTE-U vs IEEE 802 standards in smart grid applications. </a:t>
            </a:r>
            <a:endParaRPr lang="en-US" dirty="0" smtClean="0"/>
          </a:p>
          <a:p>
            <a:r>
              <a:rPr lang="en-US" dirty="0" smtClean="0"/>
              <a:t>Technical comparisons</a:t>
            </a:r>
          </a:p>
          <a:p>
            <a:r>
              <a:rPr lang="en-US" dirty="0" smtClean="0"/>
              <a:t>Potential </a:t>
            </a:r>
            <a:r>
              <a:rPr lang="en-US" dirty="0" smtClean="0"/>
              <a:t>coexistence issues  </a:t>
            </a:r>
            <a:endParaRPr lang="en-US" dirty="0" smtClean="0"/>
          </a:p>
          <a:p>
            <a:pPr lvl="1"/>
            <a:r>
              <a:rPr lang="en-US" dirty="0" smtClean="0"/>
              <a:t>Matt Gillmore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860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P2413 Liaison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Discussion - Value of 802.24 white paper on </a:t>
            </a:r>
            <a:r>
              <a:rPr lang="en-US" dirty="0" err="1"/>
              <a:t>IoT</a:t>
            </a:r>
            <a:r>
              <a:rPr lang="en-US" dirty="0"/>
              <a:t> and P2413?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339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sub 1 GHz White Paper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Draft </a:t>
            </a:r>
            <a:r>
              <a:rPr lang="en-US" dirty="0"/>
              <a:t>updated: </a:t>
            </a:r>
            <a:r>
              <a:rPr lang="en-US" dirty="0" smtClean="0">
                <a:hlinkClick r:id="rId2"/>
              </a:rPr>
              <a:t>24-15-0029r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  <a:r>
              <a:rPr lang="en-US" sz="2000" dirty="0" smtClean="0">
                <a:sym typeface="Webdings" panose="05030102010509060703" pitchFamily="18" charset="2"/>
              </a:rPr>
              <a:t></a:t>
            </a:r>
            <a:endParaRPr lang="en-US" sz="2000" dirty="0" smtClean="0"/>
          </a:p>
          <a:p>
            <a:pPr lvl="1"/>
            <a:r>
              <a:rPr lang="en-US" sz="2000" dirty="0" smtClean="0"/>
              <a:t>802.11af				Rich Kennedy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 smtClean="0"/>
              <a:t>802.19.1</a:t>
            </a:r>
            <a:r>
              <a:rPr lang="en-US" sz="2000" dirty="0"/>
              <a:t>				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 </a:t>
            </a:r>
            <a:r>
              <a:rPr lang="en-US" sz="1100" dirty="0" smtClean="0"/>
              <a:t>(open for other contributors)</a:t>
            </a:r>
            <a:endParaRPr lang="en-US" sz="2000" dirty="0" smtClean="0"/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John </a:t>
            </a:r>
            <a:r>
              <a:rPr lang="en-US" sz="2000" dirty="0" err="1" smtClean="0"/>
              <a:t>Notor</a:t>
            </a:r>
            <a:r>
              <a:rPr lang="en-US" sz="2000" dirty="0" smtClean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Winner notified</a:t>
            </a:r>
          </a:p>
          <a:p>
            <a:pPr lvl="1"/>
            <a:r>
              <a:rPr lang="en-US" dirty="0" err="1" smtClean="0"/>
              <a:t>Meareg</a:t>
            </a:r>
            <a:r>
              <a:rPr lang="en-US" dirty="0" smtClean="0"/>
              <a:t> </a:t>
            </a:r>
            <a:r>
              <a:rPr lang="en-US" dirty="0" err="1" smtClean="0"/>
              <a:t>Abreha</a:t>
            </a:r>
            <a:r>
              <a:rPr lang="en-US" dirty="0" smtClean="0"/>
              <a:t>  from Ethiopia</a:t>
            </a:r>
          </a:p>
          <a:p>
            <a:pPr lvl="1"/>
            <a:r>
              <a:rPr lang="en-US" dirty="0"/>
              <a:t>Paper Title “History and implementation of the IEEE 802 security architecture””</a:t>
            </a:r>
            <a:endParaRPr lang="en-US" dirty="0" smtClean="0"/>
          </a:p>
          <a:p>
            <a:r>
              <a:rPr lang="en-US" dirty="0" smtClean="0"/>
              <a:t>Planning fo</a:t>
            </a:r>
            <a:r>
              <a:rPr lang="en-US" dirty="0" smtClean="0"/>
              <a:t>r presentation in July</a:t>
            </a:r>
          </a:p>
          <a:p>
            <a:pPr lvl="1"/>
            <a:r>
              <a:rPr lang="en-US" dirty="0" smtClean="0"/>
              <a:t>Perhaps early tutorial slot on Tuesday?</a:t>
            </a:r>
          </a:p>
          <a:p>
            <a:pPr lvl="1"/>
            <a:r>
              <a:rPr lang="en-US" dirty="0" smtClean="0"/>
              <a:t>Or 802.11 midweek plenary</a:t>
            </a:r>
          </a:p>
          <a:p>
            <a:r>
              <a:rPr lang="en-US" dirty="0" smtClean="0"/>
              <a:t>Publicity:</a:t>
            </a:r>
          </a:p>
          <a:p>
            <a:pPr lvl="1"/>
            <a:r>
              <a:rPr lang="en-US" dirty="0" smtClean="0"/>
              <a:t>Announcement is </a:t>
            </a:r>
            <a:r>
              <a:rPr lang="en-US" dirty="0"/>
              <a:t>scheduled to be posted in the SA blog on 24 </a:t>
            </a:r>
            <a:r>
              <a:rPr lang="en-US" dirty="0" smtClean="0"/>
              <a:t>May</a:t>
            </a:r>
          </a:p>
          <a:p>
            <a:pPr lvl="1"/>
            <a:r>
              <a:rPr lang="en-US" dirty="0" smtClean="0"/>
              <a:t>Plan to include on IEEE 802 web page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5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1534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For Discussion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 we consider another contest in the future?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If so, how can publicity be improved to get better participation?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17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900" dirty="0"/>
              <a:t>TAG Chair:			</a:t>
            </a:r>
            <a:r>
              <a:rPr lang="en-US" altLang="en-US" sz="2900" dirty="0" smtClean="0"/>
              <a:t>Tim </a:t>
            </a:r>
            <a:r>
              <a:rPr lang="en-US" altLang="en-US" sz="2900" dirty="0"/>
              <a:t>Godfrey</a:t>
            </a:r>
          </a:p>
          <a:p>
            <a:pPr lvl="1"/>
            <a:r>
              <a:rPr lang="en-US" altLang="en-US" sz="2900" dirty="0"/>
              <a:t>Secretary &amp; TAG Vice Chair:	</a:t>
            </a:r>
            <a:r>
              <a:rPr lang="en-US" altLang="en-US" sz="2900" dirty="0" smtClean="0"/>
              <a:t>Ben </a:t>
            </a:r>
            <a:r>
              <a:rPr lang="en-US" altLang="en-US" sz="2900" dirty="0"/>
              <a:t>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37 </a:t>
            </a:r>
            <a:r>
              <a:rPr lang="en-US" altLang="en-US" dirty="0" smtClean="0"/>
              <a:t>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24-16-0014-00-0000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r>
              <a:rPr lang="en-US" altLang="en-US" dirty="0" smtClean="0"/>
              <a:t>   (cancelled unless new business)</a:t>
            </a:r>
            <a:endParaRPr lang="en-US" altLang="en-US" dirty="0" smtClean="0"/>
          </a:p>
          <a:p>
            <a:r>
              <a:rPr lang="en-US" altLang="en-US" dirty="0" smtClean="0"/>
              <a:t>Manual attendance tracking for 802.1 &amp; </a:t>
            </a:r>
            <a:r>
              <a:rPr lang="en-US" altLang="en-US" dirty="0"/>
              <a:t>802.3 </a:t>
            </a:r>
            <a:r>
              <a:rPr lang="en-US" altLang="en-US" dirty="0" smtClean="0"/>
              <a:t>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</a:t>
            </a:r>
            <a:r>
              <a:rPr lang="en-US" sz="2400" dirty="0" smtClean="0"/>
              <a:t>24-16-0014-00-0000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40" y="914400"/>
            <a:ext cx="8642098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 smtClean="0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smtClean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smtClean="0"/>
              <a:t>Technical considerations remain primary focus</a:t>
            </a:r>
            <a:endParaRPr lang="en-US" altLang="en-US" sz="1300" smtClean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smtClean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smtClean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smtClean="0"/>
            </a:br>
            <a:endParaRPr lang="en-US" altLang="en-US" sz="1200" b="1" smtClean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smtClean="0"/>
              <a:t>See </a:t>
            </a:r>
            <a:r>
              <a:rPr lang="en-US" altLang="en-US" sz="1200" b="1" i="1" smtClean="0"/>
              <a:t>IEEE-SA Standards Board Operations Manual</a:t>
            </a:r>
            <a:r>
              <a:rPr lang="en-US" altLang="en-US" sz="1200" b="1" smtClean="0"/>
              <a:t>, clause 5.3.10 and </a:t>
            </a:r>
            <a:r>
              <a:rPr lang="en-GB" altLang="en-US" sz="1200" b="1" smtClean="0"/>
              <a:t>“Promoting Competition and Innovation: What You Need to Know about the IEEE Standards Association's Antitrust and Competition Policy”</a:t>
            </a:r>
            <a:r>
              <a:rPr lang="en-US" altLang="en-US" sz="1200" b="1" smtClean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smtClean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smtClean="0"/>
              <a:t>This slide set is available </a:t>
            </a:r>
            <a:br>
              <a:rPr lang="en-US" altLang="en-US" sz="1200" b="1" smtClean="0"/>
            </a:br>
            <a:r>
              <a:rPr lang="en-US" altLang="en-US" sz="1200" b="1" smtClean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Approve </a:t>
            </a:r>
            <a:r>
              <a:rPr lang="en-US" dirty="0" smtClean="0"/>
              <a:t>March </a:t>
            </a:r>
            <a:r>
              <a:rPr lang="en-US" dirty="0" smtClean="0"/>
              <a:t>minutes </a:t>
            </a:r>
          </a:p>
          <a:p>
            <a:pPr lvl="1"/>
            <a:r>
              <a:rPr lang="en-US" dirty="0" smtClean="0"/>
              <a:t>24-16-00010-00-0000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Action Items:</a:t>
            </a:r>
          </a:p>
          <a:p>
            <a:pPr lvl="1"/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Liaisons and Industry Activity relevant to 802.24.1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Are there any new utility industry activities or organizations that could benefit from a liaison to 802.24?</a:t>
            </a:r>
            <a:endParaRPr lang="en-US" dirty="0" smtClean="0"/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P2030.5 Liaison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61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8456</TotalTime>
  <Words>839</Words>
  <Application>Microsoft Office PowerPoint</Application>
  <PresentationFormat>On-screen Show (4:3)</PresentationFormat>
  <Paragraphs>182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Helvetica</vt:lpstr>
      <vt:lpstr>Monotype Sorts</vt:lpstr>
      <vt:lpstr>Times New Roman</vt:lpstr>
      <vt:lpstr>Webdings</vt:lpstr>
      <vt:lpstr>Office Theme</vt:lpstr>
      <vt:lpstr>1_Default Design</vt:lpstr>
      <vt:lpstr>802.24 Vertical Applications TAG</vt:lpstr>
      <vt:lpstr>802.24 Overview</vt:lpstr>
      <vt:lpstr>Agenda - 24-16-0014-00-0000</vt:lpstr>
      <vt:lpstr>Guidelines for IEEE-SA Meetings</vt:lpstr>
      <vt:lpstr>Administration</vt:lpstr>
      <vt:lpstr>Monday: 802.24 TAG</vt:lpstr>
      <vt:lpstr>Monday 802.24.1</vt:lpstr>
      <vt:lpstr>New Liaisons and Industry Activity relevant to 802.24.1</vt:lpstr>
      <vt:lpstr>P2030.5 Liaison Report</vt:lpstr>
      <vt:lpstr>802C and 802.15 LLC (ULI)</vt:lpstr>
      <vt:lpstr>Spectrum topics</vt:lpstr>
      <vt:lpstr>Cellular comparisons</vt:lpstr>
      <vt:lpstr>Tuesday</vt:lpstr>
      <vt:lpstr>P2413 Liaison Report</vt:lpstr>
      <vt:lpstr>Development of sub 1 GHz White Paper </vt:lpstr>
      <vt:lpstr>Student Paper Competition</vt:lpstr>
      <vt:lpstr>Student Paper Competition</vt:lpstr>
      <vt:lpstr>802.24 TAG closing</vt:lpstr>
      <vt:lpstr>Adjourn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153</cp:revision>
  <cp:lastPrinted>1998-02-10T13:28:06Z</cp:lastPrinted>
  <dcterms:created xsi:type="dcterms:W3CDTF">2015-05-13T21:49:41Z</dcterms:created>
  <dcterms:modified xsi:type="dcterms:W3CDTF">2016-05-15T15:49:58Z</dcterms:modified>
</cp:coreProperties>
</file>