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18"/>
  </p:notesMasterIdLst>
  <p:handoutMasterIdLst>
    <p:handoutMasterId r:id="rId19"/>
  </p:handoutMasterIdLst>
  <p:sldIdLst>
    <p:sldId id="258" r:id="rId3"/>
    <p:sldId id="256" r:id="rId4"/>
    <p:sldId id="285" r:id="rId5"/>
    <p:sldId id="260" r:id="rId6"/>
    <p:sldId id="259" r:id="rId7"/>
    <p:sldId id="270" r:id="rId8"/>
    <p:sldId id="310" r:id="rId9"/>
    <p:sldId id="309" r:id="rId10"/>
    <p:sldId id="283" r:id="rId11"/>
    <p:sldId id="271" r:id="rId12"/>
    <p:sldId id="306" r:id="rId13"/>
    <p:sldId id="272" r:id="rId14"/>
    <p:sldId id="295" r:id="rId15"/>
    <p:sldId id="276" r:id="rId16"/>
    <p:sldId id="275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104" d="100"/>
          <a:sy n="104" d="100"/>
        </p:scale>
        <p:origin x="120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802.24-16-0002r2</a:t>
            </a:r>
            <a:endParaRPr lang="en-US" altLang="en-US" sz="14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January 2016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34-01-0000-tag-minutes-for-november-2015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2016 Meeting</a:t>
            </a:r>
          </a:p>
          <a:p>
            <a:endParaRPr lang="en-US" dirty="0"/>
          </a:p>
          <a:p>
            <a:r>
              <a:rPr lang="en-US" dirty="0" smtClean="0"/>
              <a:t>Atlanta, Georgia,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actions for SG </a:t>
            </a:r>
            <a:r>
              <a:rPr lang="en-US" dirty="0"/>
              <a:t>Companion </a:t>
            </a:r>
            <a:r>
              <a:rPr lang="en-US" dirty="0" smtClean="0"/>
              <a:t>Presentation </a:t>
            </a:r>
            <a:r>
              <a:rPr lang="en-US" dirty="0"/>
              <a:t>(</a:t>
            </a:r>
            <a:r>
              <a:rPr lang="en-US" dirty="0" smtClean="0"/>
              <a:t>24-14-0035-08)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Slide 12: 802.1X </a:t>
            </a:r>
            <a:r>
              <a:rPr lang="en-US" dirty="0" smtClean="0"/>
              <a:t>Security.</a:t>
            </a:r>
          </a:p>
          <a:p>
            <a:pPr lvl="1"/>
            <a:r>
              <a:rPr lang="en-US" dirty="0" smtClean="0"/>
              <a:t>(Need a 802.1 person to volunteer)</a:t>
            </a:r>
          </a:p>
          <a:p>
            <a:r>
              <a:rPr lang="en-US" dirty="0"/>
              <a:t>Slide 13: 802.11 </a:t>
            </a:r>
            <a:r>
              <a:rPr lang="en-US" dirty="0" smtClean="0"/>
              <a:t>Security</a:t>
            </a:r>
          </a:p>
          <a:p>
            <a:r>
              <a:rPr lang="en-US" dirty="0" smtClean="0"/>
              <a:t>Slide 14: 802.15</a:t>
            </a:r>
          </a:p>
          <a:p>
            <a:pPr lvl="1"/>
            <a:r>
              <a:rPr lang="en-US" dirty="0" err="1" smtClean="0"/>
              <a:t>Tero</a:t>
            </a:r>
            <a:r>
              <a:rPr lang="en-US" dirty="0" smtClean="0"/>
              <a:t>?</a:t>
            </a:r>
          </a:p>
          <a:p>
            <a:r>
              <a:rPr lang="en-US" dirty="0"/>
              <a:t>802.16 </a:t>
            </a:r>
            <a:r>
              <a:rPr lang="en-US" dirty="0" smtClean="0"/>
              <a:t>Security </a:t>
            </a:r>
          </a:p>
          <a:p>
            <a:pPr lvl="1"/>
            <a:r>
              <a:rPr lang="en-US" dirty="0" smtClean="0"/>
              <a:t>Tim</a:t>
            </a:r>
          </a:p>
          <a:p>
            <a:r>
              <a:rPr lang="en-US" dirty="0" smtClean="0"/>
              <a:t>802.22 Security – Apurva</a:t>
            </a:r>
          </a:p>
          <a:p>
            <a:r>
              <a:rPr lang="en-US" dirty="0" smtClean="0"/>
              <a:t>Non Mains and </a:t>
            </a:r>
            <a:r>
              <a:rPr lang="en-US" dirty="0"/>
              <a:t>LP applications - Chris </a:t>
            </a:r>
            <a:r>
              <a:rPr lang="en-US" dirty="0" smtClean="0"/>
              <a:t>Calvert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50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 </a:t>
            </a:r>
            <a:br>
              <a:rPr lang="en-US" dirty="0" smtClean="0"/>
            </a:br>
            <a:r>
              <a:rPr lang="en-US" dirty="0" smtClean="0"/>
              <a:t>Judging Committee: Call for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77200" cy="4191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Judges: Any voting member of any IEEE 802 WG</a:t>
            </a:r>
          </a:p>
          <a:p>
            <a:endParaRPr lang="en-US" dirty="0"/>
          </a:p>
          <a:p>
            <a:r>
              <a:rPr lang="en-US" dirty="0" smtClean="0"/>
              <a:t>Form the Program Committee</a:t>
            </a:r>
          </a:p>
          <a:p>
            <a:pPr lvl="1"/>
            <a:r>
              <a:rPr lang="en-US" dirty="0" smtClean="0"/>
              <a:t>Chair of PC runs the selection of judging</a:t>
            </a:r>
          </a:p>
          <a:p>
            <a:pPr lvl="1"/>
            <a:r>
              <a:rPr lang="en-US" dirty="0" smtClean="0"/>
              <a:t>Tim, Ben, James,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Put out call for judges on 802.24 reflector </a:t>
            </a:r>
          </a:p>
          <a:p>
            <a:endParaRPr lang="en-US" dirty="0"/>
          </a:p>
          <a:p>
            <a:r>
              <a:rPr lang="en-US" dirty="0" smtClean="0"/>
              <a:t>Promotion ideas</a:t>
            </a:r>
          </a:p>
          <a:p>
            <a:pPr lvl="1"/>
            <a:r>
              <a:rPr lang="en-US" dirty="0" err="1" smtClean="0"/>
              <a:t>Globecom</a:t>
            </a:r>
            <a:r>
              <a:rPr lang="en-US" dirty="0" smtClean="0"/>
              <a:t> in San Diego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Announcement of approval to distribute  (Friday)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EC Reflector and 802.24 reflector (Tara will handle within IEEE)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Request those who distribute to notify us on who was notified (professors, </a:t>
            </a:r>
            <a:r>
              <a:rPr lang="en-US" dirty="0" err="1" smtClean="0">
                <a:solidFill>
                  <a:srgbClr val="FF0000"/>
                </a:solidFill>
              </a:rPr>
              <a:t>etc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71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action Items from this meeting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  <a:ln/>
        </p:spPr>
        <p:txBody>
          <a:bodyPr>
            <a:normAutofit fontScale="625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 smtClean="0"/>
              <a:t>24-15-0043-01-0000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Tuesday Evening (Joint Tutorial with 802.16)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r>
              <a:rPr lang="en-US" altLang="en-US" dirty="0" smtClean="0"/>
              <a:t>Review manual attendance Procedure for 802.3 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US" dirty="0"/>
              <a:t>Agenda - </a:t>
            </a:r>
            <a:r>
              <a:rPr lang="en-US" dirty="0" smtClean="0"/>
              <a:t>24-15-0043-02-0000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774803"/>
              </p:ext>
            </p:extLst>
          </p:nvPr>
        </p:nvGraphicFramePr>
        <p:xfrm>
          <a:off x="1676400" y="1219200"/>
          <a:ext cx="5562601" cy="5386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448"/>
                <a:gridCol w="3457499"/>
                <a:gridCol w="691006"/>
                <a:gridCol w="407200"/>
                <a:gridCol w="503448"/>
              </a:tblGrid>
              <a:tr h="12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Monday PM2 session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Call session to order, present “Guidelines for IEEE SA meetings”, Quorum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Approval of Agenda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Introduction/meeting objectives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Approve November minutes (24-15-0027-00-0000)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action items from previous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IoT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Liaison Coordinator's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P2413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Winkel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4:40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IIC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and plan IoT white paper development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Tuesday PM2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 - 802.24.1 Smart Grid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Discussion on 802.16/802.24 Tutorial session on 802.16s amendment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P2030.5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Heile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3942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Development of Sub-1 GHz White Paper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3309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Tuesday Evening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Introductions / 802.16 overview, history, and context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Marks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 Vertical Applications TAG - applications of 802.16 in utility field area networks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7:45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Utility industry perspective on private spectrum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Shaft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Utility perspective on standardization for narrow channel operation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Kilbourne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on the 700 MHz Upper A Block spectrum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Finch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Approaches for narrow channel implementation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Simpson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Q&amp;A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All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Marks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3309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Wednesday PM2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 - 802.24.1 Smart Grid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53506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Smart Grid Whitepaper Companion Presentation (review action items and section assignments)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 TAG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on IEEE 802 Student Paper Contest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Gilb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action items from current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5:10 PM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 TAG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Approve November </a:t>
            </a:r>
            <a:r>
              <a:rPr lang="en-US" dirty="0"/>
              <a:t>minutes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24-15-0034-01-0000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Action Items:</a:t>
            </a:r>
          </a:p>
          <a:p>
            <a:pPr lvl="1"/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802.24.2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802.24.2 Liaison Coordinator's </a:t>
            </a:r>
            <a:r>
              <a:rPr lang="en-US" dirty="0" smtClean="0"/>
              <a:t>Report</a:t>
            </a:r>
          </a:p>
          <a:p>
            <a:pPr lvl="1"/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/>
              <a:t>P2413 Liaison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Ludwig </a:t>
            </a:r>
            <a:r>
              <a:rPr lang="en-US" dirty="0" err="1" smtClean="0"/>
              <a:t>Winkel</a:t>
            </a:r>
            <a:endParaRPr lang="en-US" dirty="0"/>
          </a:p>
          <a:p>
            <a:r>
              <a:rPr lang="en-US" dirty="0"/>
              <a:t>IIC Liaison </a:t>
            </a:r>
            <a:r>
              <a:rPr lang="en-US" dirty="0" smtClean="0"/>
              <a:t>Report</a:t>
            </a:r>
          </a:p>
          <a:p>
            <a:pPr lvl="1"/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/>
              <a:t>Review and plan IoT white paper </a:t>
            </a:r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Chris </a:t>
            </a:r>
            <a:r>
              <a:rPr lang="en-US" dirty="0" err="1" smtClean="0"/>
              <a:t>DiMinico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5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802.24.1 </a:t>
            </a:r>
            <a:r>
              <a:rPr lang="en-US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Discussion on 802.16/802.24 Tutorial session on 802.16s </a:t>
            </a:r>
            <a:r>
              <a:rPr lang="en-US" dirty="0" smtClean="0"/>
              <a:t>amendment</a:t>
            </a:r>
          </a:p>
          <a:p>
            <a:pPr lvl="1"/>
            <a:r>
              <a:rPr lang="en-US" dirty="0" smtClean="0"/>
              <a:t>7:30pm Regency V</a:t>
            </a:r>
            <a:endParaRPr lang="en-US" dirty="0"/>
          </a:p>
          <a:p>
            <a:r>
              <a:rPr lang="en-US" dirty="0" smtClean="0"/>
              <a:t>Discussion on 24.1 liaisons and relevant industry activity</a:t>
            </a:r>
          </a:p>
          <a:p>
            <a:pPr lvl="1"/>
            <a:r>
              <a:rPr lang="en-US" dirty="0" smtClean="0"/>
              <a:t>SGIP </a:t>
            </a:r>
            <a:r>
              <a:rPr lang="en-US" dirty="0" err="1" smtClean="0"/>
              <a:t>OpenFMB</a:t>
            </a:r>
            <a:r>
              <a:rPr lang="en-US" dirty="0" smtClean="0"/>
              <a:t>  (is there any opportunity – maybe not)</a:t>
            </a:r>
          </a:p>
          <a:p>
            <a:pPr lvl="1"/>
            <a:r>
              <a:rPr lang="en-US" dirty="0" smtClean="0"/>
              <a:t>SGCG in Europe (ETSI group parallel to SGIP)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Useful Output: Identify the use cases that the standards serve, and provide them to the industry.</a:t>
            </a:r>
          </a:p>
          <a:p>
            <a:pPr lvl="1"/>
            <a:r>
              <a:rPr lang="en-US" dirty="0" smtClean="0"/>
              <a:t>That can then define who is an appropriate liaison</a:t>
            </a:r>
          </a:p>
          <a:p>
            <a:pPr lvl="1"/>
            <a:r>
              <a:rPr lang="en-US" dirty="0" smtClean="0"/>
              <a:t>Case in point – deterministic Ethernet – how does it apply to utility industry? </a:t>
            </a:r>
          </a:p>
          <a:p>
            <a:pPr lvl="2"/>
            <a:r>
              <a:rPr lang="en-US" dirty="0" smtClean="0"/>
              <a:t>IEC has some requirements for </a:t>
            </a:r>
            <a:r>
              <a:rPr lang="en-US" dirty="0" err="1" smtClean="0"/>
              <a:t>realtime</a:t>
            </a:r>
            <a:r>
              <a:rPr lang="en-US" dirty="0" smtClean="0"/>
              <a:t>  (in TC57)  and also 61850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Need to educate and inform liaisons to gather needs and requirements with respect to IEEE 802 projects.   Identify the tools we have available, and present the available toolbox.</a:t>
            </a:r>
          </a:p>
          <a:p>
            <a:endParaRPr lang="en-US" dirty="0" smtClean="0"/>
          </a:p>
          <a:p>
            <a:r>
              <a:rPr lang="en-US" dirty="0" smtClean="0"/>
              <a:t>P2030.5 </a:t>
            </a:r>
            <a:r>
              <a:rPr lang="en-US" dirty="0"/>
              <a:t>Liaison Report</a:t>
            </a:r>
          </a:p>
          <a:p>
            <a:pPr lvl="1"/>
            <a:r>
              <a:rPr lang="en-US" dirty="0" smtClean="0"/>
              <a:t>F2F WG meeting in Santa Clara next month – will invite utilities as observers, and invite CPUC.  Sponsor Ballot upcoming. 3</a:t>
            </a:r>
            <a:r>
              <a:rPr lang="en-US" baseline="30000" dirty="0" smtClean="0"/>
              <a:t>rd</a:t>
            </a:r>
            <a:r>
              <a:rPr lang="en-US" dirty="0" smtClean="0"/>
              <a:t> week in February (Tuesday/ or Wednesday evening TBD)</a:t>
            </a:r>
          </a:p>
          <a:p>
            <a:r>
              <a:rPr lang="en-US" dirty="0" smtClean="0"/>
              <a:t>Development </a:t>
            </a:r>
            <a:r>
              <a:rPr lang="en-US" dirty="0"/>
              <a:t>of Sub-1 GHz White Paper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Development of sub 1 GHz White Paper </a:t>
            </a:r>
          </a:p>
          <a:p>
            <a:pPr lvl="1"/>
            <a:r>
              <a:rPr lang="en-US" dirty="0"/>
              <a:t>Draft updated: </a:t>
            </a:r>
            <a:r>
              <a:rPr lang="en-US" dirty="0" smtClean="0">
                <a:hlinkClick r:id="rId2"/>
              </a:rPr>
              <a:t>24-15-0029r2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</a:t>
            </a:r>
            <a:r>
              <a:rPr lang="en-US" sz="2000" dirty="0" smtClean="0"/>
              <a:t>Pope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Yongho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  <a:r>
              <a:rPr lang="en-US" sz="2000" dirty="0" smtClean="0">
                <a:sym typeface="Webdings" panose="05030102010509060703" pitchFamily="18" charset="2"/>
              </a:rPr>
              <a:t></a:t>
            </a:r>
            <a:endParaRPr lang="en-US" sz="2000" dirty="0" smtClean="0"/>
          </a:p>
          <a:p>
            <a:pPr lvl="1"/>
            <a:r>
              <a:rPr lang="en-US" sz="2000" dirty="0" smtClean="0"/>
              <a:t>802.11af				(TBD – Rich Kennedy?)</a:t>
            </a:r>
          </a:p>
          <a:p>
            <a:pPr lvl="1"/>
            <a:r>
              <a:rPr lang="en-US" sz="2000" dirty="0" smtClean="0"/>
              <a:t>802.19.1</a:t>
            </a:r>
            <a:r>
              <a:rPr lang="en-US" sz="2000" dirty="0"/>
              <a:t>				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 smtClean="0"/>
              <a:t>Baykas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</a:t>
            </a:r>
            <a:r>
              <a:rPr lang="en-US" sz="2000" dirty="0" smtClean="0"/>
              <a:t>Kent </a:t>
            </a:r>
            <a:r>
              <a:rPr lang="en-US" sz="1100" dirty="0" smtClean="0"/>
              <a:t>(open for other contributors)</a:t>
            </a:r>
            <a:endParaRPr lang="en-US" sz="2000" dirty="0" smtClean="0"/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John </a:t>
            </a:r>
            <a:r>
              <a:rPr lang="en-US" sz="2000" dirty="0" err="1" smtClean="0"/>
              <a:t>Notor</a:t>
            </a:r>
            <a:r>
              <a:rPr lang="en-US" sz="2000" dirty="0" smtClean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6958</TotalTime>
  <Words>924</Words>
  <Application>Microsoft Office PowerPoint</Application>
  <PresentationFormat>On-screen Show (4:3)</PresentationFormat>
  <Paragraphs>318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Webdings</vt:lpstr>
      <vt:lpstr>Office Theme</vt:lpstr>
      <vt:lpstr>Default Design</vt:lpstr>
      <vt:lpstr>802.24 Vertical Applications TAG</vt:lpstr>
      <vt:lpstr>802.24 Overview</vt:lpstr>
      <vt:lpstr>Agenda - 24-15-0043-02-0000</vt:lpstr>
      <vt:lpstr>Guidelines for IEEE-SA Meetings</vt:lpstr>
      <vt:lpstr>Administration</vt:lpstr>
      <vt:lpstr>Monday: 802.24 TAG Tasks</vt:lpstr>
      <vt:lpstr>Monday: 802.24.2 Tasks</vt:lpstr>
      <vt:lpstr>Tuesday: 802.24.1 Tasks</vt:lpstr>
      <vt:lpstr>Sub GHz White Paper</vt:lpstr>
      <vt:lpstr>Wednesday 802.24.1</vt:lpstr>
      <vt:lpstr>Remaining actions for SG Companion Presentation (24-14-0035-08)</vt:lpstr>
      <vt:lpstr>Wednesday 802.24 TAG</vt:lpstr>
      <vt:lpstr>Student Paper Competition  Judging Committee: Call for Volunteers</vt:lpstr>
      <vt:lpstr>802.24 TAG closing</vt:lpstr>
      <vt:lpstr>Adjourn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116</cp:revision>
  <cp:lastPrinted>1998-02-10T13:28:06Z</cp:lastPrinted>
  <dcterms:created xsi:type="dcterms:W3CDTF">2015-05-13T21:49:41Z</dcterms:created>
  <dcterms:modified xsi:type="dcterms:W3CDTF">2016-01-19T22:04:25Z</dcterms:modified>
</cp:coreProperties>
</file>