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17"/>
  </p:notesMasterIdLst>
  <p:handoutMasterIdLst>
    <p:handoutMasterId r:id="rId18"/>
  </p:handoutMasterIdLst>
  <p:sldIdLst>
    <p:sldId id="258" r:id="rId3"/>
    <p:sldId id="256" r:id="rId4"/>
    <p:sldId id="285" r:id="rId5"/>
    <p:sldId id="260" r:id="rId6"/>
    <p:sldId id="259" r:id="rId7"/>
    <p:sldId id="270" r:id="rId8"/>
    <p:sldId id="309" r:id="rId9"/>
    <p:sldId id="283" r:id="rId10"/>
    <p:sldId id="271" r:id="rId11"/>
    <p:sldId id="306" r:id="rId12"/>
    <p:sldId id="272" r:id="rId13"/>
    <p:sldId id="295" r:id="rId14"/>
    <p:sldId id="276" r:id="rId15"/>
    <p:sldId id="27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20" d="100"/>
          <a:sy n="120" d="100"/>
        </p:scale>
        <p:origin x="2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802.24-16-0002r0</a:t>
            </a:r>
            <a:endParaRPr lang="en-US" altLang="en-US" sz="14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January 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2016 </a:t>
            </a:r>
            <a:r>
              <a:rPr lang="en-US" dirty="0" smtClean="0"/>
              <a:t>Meeting</a:t>
            </a:r>
          </a:p>
          <a:p>
            <a:endParaRPr lang="en-US" dirty="0"/>
          </a:p>
          <a:p>
            <a:r>
              <a:rPr lang="en-US" dirty="0" smtClean="0"/>
              <a:t>Atlanta, </a:t>
            </a:r>
            <a:r>
              <a:rPr lang="en-US" dirty="0" smtClean="0"/>
              <a:t>Texas,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actions for SG </a:t>
            </a:r>
            <a:r>
              <a:rPr lang="en-US" dirty="0"/>
              <a:t>Companion </a:t>
            </a:r>
            <a:r>
              <a:rPr lang="en-US" dirty="0" smtClean="0"/>
              <a:t>Presentation </a:t>
            </a:r>
            <a:r>
              <a:rPr lang="en-US" dirty="0"/>
              <a:t>(</a:t>
            </a:r>
            <a:r>
              <a:rPr lang="en-US" dirty="0" smtClean="0"/>
              <a:t>24-14-0035-08)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Slide 12: 802.1X </a:t>
            </a:r>
            <a:r>
              <a:rPr lang="en-US" dirty="0" smtClean="0"/>
              <a:t>Security.</a:t>
            </a:r>
          </a:p>
          <a:p>
            <a:pPr lvl="1"/>
            <a:r>
              <a:rPr lang="en-US" dirty="0" smtClean="0"/>
              <a:t>(Need a 802.1 person to volunteer)</a:t>
            </a:r>
          </a:p>
          <a:p>
            <a:r>
              <a:rPr lang="en-US" dirty="0"/>
              <a:t>Slide 13: 802.11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Slide 14: 802.15</a:t>
            </a:r>
          </a:p>
          <a:p>
            <a:pPr lvl="1"/>
            <a:r>
              <a:rPr lang="en-US" dirty="0" err="1" smtClean="0"/>
              <a:t>Tero</a:t>
            </a:r>
            <a:r>
              <a:rPr lang="en-US" dirty="0" smtClean="0"/>
              <a:t>?</a:t>
            </a:r>
          </a:p>
          <a:p>
            <a:r>
              <a:rPr lang="en-US" dirty="0"/>
              <a:t>802.16 </a:t>
            </a:r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Tim</a:t>
            </a:r>
          </a:p>
          <a:p>
            <a:r>
              <a:rPr lang="en-US" dirty="0" smtClean="0"/>
              <a:t>802.22 Security – Apurva</a:t>
            </a:r>
          </a:p>
          <a:p>
            <a:r>
              <a:rPr lang="en-US" dirty="0" smtClean="0"/>
              <a:t>Non Mains and </a:t>
            </a:r>
            <a:r>
              <a:rPr lang="en-US" dirty="0"/>
              <a:t>LP applications - Chris </a:t>
            </a:r>
            <a:r>
              <a:rPr lang="en-US" dirty="0" smtClean="0"/>
              <a:t>Calvert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5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 </a:t>
            </a:r>
            <a:br>
              <a:rPr lang="en-US" dirty="0" smtClean="0"/>
            </a:br>
            <a:r>
              <a:rPr lang="en-US" dirty="0" smtClean="0"/>
              <a:t>Judging Committee: Call </a:t>
            </a:r>
            <a:r>
              <a:rPr lang="en-US" dirty="0" smtClean="0"/>
              <a:t>for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77200" cy="419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Judges: Any voting member of any IEEE 802 WG</a:t>
            </a:r>
          </a:p>
          <a:p>
            <a:endParaRPr lang="en-US" dirty="0"/>
          </a:p>
          <a:p>
            <a:r>
              <a:rPr lang="en-US" dirty="0" smtClean="0"/>
              <a:t>Form the Program Committee</a:t>
            </a:r>
          </a:p>
          <a:p>
            <a:pPr lvl="1"/>
            <a:r>
              <a:rPr lang="en-US" dirty="0" smtClean="0"/>
              <a:t>Chair of PC runs the selection of judging</a:t>
            </a:r>
          </a:p>
          <a:p>
            <a:pPr lvl="1"/>
            <a:r>
              <a:rPr lang="en-US" dirty="0" smtClean="0"/>
              <a:t>Tim, Ben, James,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Put out call for judges on 802.24 reflector </a:t>
            </a:r>
          </a:p>
          <a:p>
            <a:endParaRPr lang="en-US" dirty="0"/>
          </a:p>
          <a:p>
            <a:r>
              <a:rPr lang="en-US" dirty="0" smtClean="0"/>
              <a:t>Promotion ideas</a:t>
            </a:r>
          </a:p>
          <a:p>
            <a:pPr lvl="1"/>
            <a:r>
              <a:rPr lang="en-US" dirty="0" err="1" smtClean="0"/>
              <a:t>Globecom</a:t>
            </a:r>
            <a:r>
              <a:rPr lang="en-US" dirty="0" smtClean="0"/>
              <a:t> in San Diego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Announcement of approval to distribute  (Friday)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EC Reflector and 802.24 reflector (Tara will handle within IEEE)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Request those who distribute to notify us on who was notified (professors, </a:t>
            </a:r>
            <a:r>
              <a:rPr lang="en-US" dirty="0" err="1" smtClean="0">
                <a:solidFill>
                  <a:srgbClr val="FF0000"/>
                </a:solidFill>
              </a:rPr>
              <a:t>etc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24-15-0043-01-0000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Tuesday Evening (Joint Tutorial with 802.16)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Review manual attendance Procedure for 802.3 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24-15-0043-01-0000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774803"/>
              </p:ext>
            </p:extLst>
          </p:nvPr>
        </p:nvGraphicFramePr>
        <p:xfrm>
          <a:off x="1676400" y="1219200"/>
          <a:ext cx="5562601" cy="5386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448"/>
                <a:gridCol w="3457499"/>
                <a:gridCol w="691006"/>
                <a:gridCol w="407200"/>
                <a:gridCol w="503448"/>
              </a:tblGrid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Monday PM2 session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Call session to order, present “Guidelines for IEEE SA meetings”, Quorum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Approval of Agenda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Introduction/meeting objectives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Approve November minutes (24-15-0027-00-0000)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previous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IoT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Liaison Coordinator's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P2413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Winkel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4:40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IIC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and plan IoT white paper development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Discussion on 802.16/802.24 Tutorial session on 802.16s amendment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P2030.5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Heile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3942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Development of Sub-1 GHz White Paper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Evening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Introductions / 802.16 overview, history, and context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Vertical Applications TAG - applications of 802.16 in utility field area networks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7:45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industry perspective on private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Shaft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perspective on standardization for narrow channel operation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Kilbourne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the 700 MHz Upper A Block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Finch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Approaches for narrow channel implementation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Simpson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Q&amp;A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All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Wednesday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53506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TAG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IEEE 802 Student Paper Contest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Gilb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current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5:10 PM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</a:t>
            </a:r>
            <a:r>
              <a:rPr lang="en-US" dirty="0" smtClean="0"/>
              <a:t>802.24.2 </a:t>
            </a:r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802.24.2 Liaison Coordinator's Report</a:t>
            </a:r>
          </a:p>
          <a:p>
            <a:r>
              <a:rPr lang="en-US" dirty="0"/>
              <a:t>P2413 Liaison Report</a:t>
            </a:r>
          </a:p>
          <a:p>
            <a:r>
              <a:rPr lang="en-US" dirty="0"/>
              <a:t>IIC Liaison Report</a:t>
            </a:r>
          </a:p>
          <a:p>
            <a:r>
              <a:rPr lang="en-US" dirty="0"/>
              <a:t>Review and plan IoT white paper development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802.24.1 </a:t>
            </a:r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on 802.16/802.24 Tutorial session on 802.16s amendment</a:t>
            </a:r>
          </a:p>
          <a:p>
            <a:r>
              <a:rPr lang="en-US" dirty="0"/>
              <a:t>P2030.5 Liaison Report</a:t>
            </a:r>
          </a:p>
          <a:p>
            <a:r>
              <a:rPr lang="en-US" dirty="0"/>
              <a:t>Development of Sub-1 GHz White Paper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Development of sub 1 GHz White Paper </a:t>
            </a:r>
          </a:p>
          <a:p>
            <a:pPr lvl="1"/>
            <a:r>
              <a:rPr lang="en-US" dirty="0"/>
              <a:t>Draft updated: </a:t>
            </a:r>
            <a:r>
              <a:rPr lang="en-US" dirty="0" smtClean="0">
                <a:hlinkClick r:id="rId2"/>
              </a:rPr>
              <a:t>24-15-0029r2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(TBD – Rich Kennedy?)</a:t>
            </a:r>
          </a:p>
          <a:p>
            <a:pPr lvl="1"/>
            <a:r>
              <a:rPr lang="en-US" sz="2000" dirty="0" smtClean="0"/>
              <a:t>802.19.1</a:t>
            </a:r>
            <a:r>
              <a:rPr lang="en-US" sz="2000" dirty="0"/>
              <a:t>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  </a:t>
            </a:r>
            <a:r>
              <a:rPr lang="en-US" sz="900" dirty="0" smtClean="0"/>
              <a:t>(incorporate SG-NET material?)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?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6568</TotalTime>
  <Words>874</Words>
  <Application>Microsoft Office PowerPoint</Application>
  <PresentationFormat>On-screen Show (4:3)</PresentationFormat>
  <Paragraphs>293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Webdings</vt:lpstr>
      <vt:lpstr>Office Theme</vt:lpstr>
      <vt:lpstr>Default Design</vt:lpstr>
      <vt:lpstr>802.24 Vertical Applications TAG</vt:lpstr>
      <vt:lpstr>802.24 Overview</vt:lpstr>
      <vt:lpstr>Agenda - 24-15-0043-01-0000</vt:lpstr>
      <vt:lpstr>Guidelines for IEEE-SA Meetings</vt:lpstr>
      <vt:lpstr>Administration</vt:lpstr>
      <vt:lpstr>Monday: 802.24.2 Tasks</vt:lpstr>
      <vt:lpstr>Tuesday: 802.24.1 Tasks</vt:lpstr>
      <vt:lpstr>Sub GHz White Paper</vt:lpstr>
      <vt:lpstr>Wednesday 802.24.1</vt:lpstr>
      <vt:lpstr>Remaining actions for SG Companion Presentation (24-14-0035-08)</vt:lpstr>
      <vt:lpstr>Wednesday 802.24 TAG</vt:lpstr>
      <vt:lpstr>Student Paper Competition  Judging Committee: Call for Volunteers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105</cp:revision>
  <cp:lastPrinted>1998-02-10T13:28:06Z</cp:lastPrinted>
  <dcterms:created xsi:type="dcterms:W3CDTF">2015-05-13T21:49:41Z</dcterms:created>
  <dcterms:modified xsi:type="dcterms:W3CDTF">2016-01-18T13:09:26Z</dcterms:modified>
</cp:coreProperties>
</file>