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9"/>
  </p:notesMasterIdLst>
  <p:handoutMasterIdLst>
    <p:handoutMasterId r:id="rId30"/>
  </p:handoutMasterIdLst>
  <p:sldIdLst>
    <p:sldId id="258" r:id="rId3"/>
    <p:sldId id="256" r:id="rId4"/>
    <p:sldId id="285" r:id="rId5"/>
    <p:sldId id="260" r:id="rId6"/>
    <p:sldId id="259" r:id="rId7"/>
    <p:sldId id="264" r:id="rId8"/>
    <p:sldId id="270" r:id="rId9"/>
    <p:sldId id="289" r:id="rId10"/>
    <p:sldId id="306" r:id="rId11"/>
    <p:sldId id="303" r:id="rId12"/>
    <p:sldId id="279" r:id="rId13"/>
    <p:sldId id="269" r:id="rId14"/>
    <p:sldId id="305" r:id="rId15"/>
    <p:sldId id="307" r:id="rId16"/>
    <p:sldId id="271" r:id="rId17"/>
    <p:sldId id="283" r:id="rId18"/>
    <p:sldId id="308" r:id="rId19"/>
    <p:sldId id="272" r:id="rId20"/>
    <p:sldId id="304" r:id="rId21"/>
    <p:sldId id="267" r:id="rId22"/>
    <p:sldId id="296" r:id="rId23"/>
    <p:sldId id="292" r:id="rId24"/>
    <p:sldId id="295" r:id="rId25"/>
    <p:sldId id="276" r:id="rId26"/>
    <p:sldId id="281" r:id="rId27"/>
    <p:sldId id="275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79" d="100"/>
          <a:sy n="79" d="100"/>
        </p:scale>
        <p:origin x="1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802.24-15-0032r2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Nov</a:t>
            </a:r>
            <a:r>
              <a:rPr lang="en-US" altLang="en-US" sz="1400" b="1" baseline="0" dirty="0" smtClean="0"/>
              <a:t>ember </a:t>
            </a:r>
            <a:r>
              <a:rPr lang="en-US" altLang="en-US" sz="1400" b="1" dirty="0" smtClean="0"/>
              <a:t>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31-02-0000-november-2015-agenda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3-00-0000-802-student-paper-competition-flyer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2015 Meeting</a:t>
            </a:r>
          </a:p>
          <a:p>
            <a:endParaRPr lang="en-US" dirty="0"/>
          </a:p>
          <a:p>
            <a:r>
              <a:rPr lang="en-US" dirty="0" smtClean="0"/>
              <a:t>Dallas, Texas,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802.24.1 Smart Grid TG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of sub 1 GHz White Paper </a:t>
            </a:r>
          </a:p>
          <a:p>
            <a:pPr lvl="1"/>
            <a:r>
              <a:rPr lang="en-US" dirty="0" smtClean="0"/>
              <a:t>Scope Presentation 24-15-0004r1</a:t>
            </a:r>
          </a:p>
          <a:p>
            <a:pPr lvl="1"/>
            <a:r>
              <a:rPr lang="en-US" dirty="0" smtClean="0"/>
              <a:t>Outline: 24-15-0009r1</a:t>
            </a:r>
          </a:p>
          <a:p>
            <a:pPr lvl="1"/>
            <a:r>
              <a:rPr lang="en-US" dirty="0" smtClean="0"/>
              <a:t>Draft: 24-15-0029r0</a:t>
            </a:r>
          </a:p>
          <a:p>
            <a:pPr lvl="1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1"/>
            <a:r>
              <a:rPr lang="en-US" dirty="0" smtClean="0"/>
              <a:t>Review new contributions</a:t>
            </a:r>
          </a:p>
          <a:p>
            <a:pPr lvl="1"/>
            <a:r>
              <a:rPr lang="en-US" dirty="0" smtClean="0"/>
              <a:t>Integrate into draft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802.24.2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 smtClean="0"/>
              <a:t>Draft: 24-15-0029r0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802.24.2 IoT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6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/ P2413 Co Sponsor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P2413 is seeking co-sponsors – should IEEE 802 be a co-sponsor?</a:t>
            </a:r>
          </a:p>
          <a:p>
            <a:pPr lvl="1"/>
            <a:r>
              <a:rPr lang="en-US" dirty="0" smtClean="0"/>
              <a:t>What are the possible benefits and downsides (if any)</a:t>
            </a:r>
          </a:p>
          <a:p>
            <a:r>
              <a:rPr lang="en-US" dirty="0" smtClean="0"/>
              <a:t>First Steps (regarding our existing liaison):</a:t>
            </a:r>
          </a:p>
          <a:p>
            <a:pPr lvl="1"/>
            <a:r>
              <a:rPr lang="en-US" dirty="0" smtClean="0"/>
              <a:t>Liaison </a:t>
            </a:r>
            <a:r>
              <a:rPr lang="en-US" dirty="0"/>
              <a:t>letter to P2413 to make it clear 802.24/IoT should be kept in the loop regarding any IEEE IoT related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Liaison </a:t>
            </a:r>
            <a:r>
              <a:rPr lang="en-US" dirty="0"/>
              <a:t>ensures full and complete sharing of all information between 802 and </a:t>
            </a:r>
            <a:r>
              <a:rPr lang="en-US" dirty="0" smtClean="0"/>
              <a:t>P2413</a:t>
            </a:r>
          </a:p>
          <a:p>
            <a:pPr lvl="2"/>
            <a:r>
              <a:rPr lang="en-US" dirty="0" smtClean="0"/>
              <a:t>Could be 802.24 or all 802 WGs</a:t>
            </a:r>
          </a:p>
          <a:p>
            <a:r>
              <a:rPr lang="en-US" dirty="0" smtClean="0"/>
              <a:t>Note: P2413 is an entity based group – only released drafts can be forwarded through a liaison. It is not automatic. P2413 is creating one document. </a:t>
            </a:r>
          </a:p>
          <a:p>
            <a:pPr lvl="1"/>
            <a:r>
              <a:rPr lang="en-US" dirty="0" smtClean="0"/>
              <a:t>Can base transfer on when P2413 thinks a consolidated draft could be shared with a broader audience. </a:t>
            </a:r>
          </a:p>
          <a:p>
            <a:r>
              <a:rPr lang="en-US" dirty="0" smtClean="0"/>
              <a:t>Is more collaboration possible beyond the liaison?</a:t>
            </a:r>
          </a:p>
          <a:p>
            <a:r>
              <a:rPr lang="en-US" dirty="0" smtClean="0"/>
              <a:t>Conclusion – remain with Liaison, but no need </a:t>
            </a:r>
            <a:r>
              <a:rPr lang="en-US" smtClean="0"/>
              <a:t>for co-sponsoring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3775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509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 </a:t>
            </a:r>
            <a:r>
              <a:rPr lang="en-US" sz="900" dirty="0" smtClean="0"/>
              <a:t>(incorporate SG-NET material?)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smtClean="0"/>
              <a:t>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r>
              <a:rPr lang="en-US" sz="2400" dirty="0" smtClean="0"/>
              <a:t>Contributions were requested by end of August 2015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with P2030.5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Further development based on adoption of Smart Energy Profile 2.0 (SEP 2.0)</a:t>
            </a:r>
          </a:p>
          <a:p>
            <a:pPr lvl="1"/>
            <a:r>
              <a:rPr lang="en-US" dirty="0" smtClean="0"/>
              <a:t>Revision project underway</a:t>
            </a:r>
          </a:p>
          <a:p>
            <a:pPr lvl="2"/>
            <a:r>
              <a:rPr lang="en-US" dirty="0" smtClean="0"/>
              <a:t>CCBs – things that need to be fixed</a:t>
            </a:r>
          </a:p>
          <a:p>
            <a:pPr lvl="2"/>
            <a:r>
              <a:rPr lang="en-US" dirty="0" smtClean="0"/>
              <a:t>IEC PC118 adopted </a:t>
            </a:r>
            <a:r>
              <a:rPr lang="en-US" dirty="0" err="1" smtClean="0"/>
              <a:t>OpenADR</a:t>
            </a:r>
            <a:endParaRPr lang="en-US" dirty="0"/>
          </a:p>
          <a:p>
            <a:pPr lvl="2"/>
            <a:r>
              <a:rPr lang="en-US" dirty="0" smtClean="0"/>
              <a:t>IEEE and IEC have dual logo program – not appealing to IEC – slow progress w.r.t P2030.</a:t>
            </a:r>
          </a:p>
          <a:p>
            <a:pPr lvl="1"/>
            <a:r>
              <a:rPr lang="en-US" dirty="0" smtClean="0"/>
              <a:t>CA Rule 21 is driving interest in P2030.5 for control of smart inverters</a:t>
            </a:r>
          </a:p>
          <a:p>
            <a:pPr lvl="2"/>
            <a:r>
              <a:rPr lang="en-US" dirty="0" smtClean="0"/>
              <a:t>Revision will include necessary changes</a:t>
            </a:r>
          </a:p>
          <a:p>
            <a:pPr lvl="2"/>
            <a:r>
              <a:rPr lang="en-US" dirty="0" smtClean="0"/>
              <a:t>Future revision could address PC118</a:t>
            </a:r>
          </a:p>
          <a:p>
            <a:r>
              <a:rPr lang="en-US" dirty="0" smtClean="0"/>
              <a:t>802.24 Liaison Role</a:t>
            </a:r>
          </a:p>
          <a:p>
            <a:pPr lvl="1"/>
            <a:r>
              <a:rPr lang="en-US" dirty="0" smtClean="0"/>
              <a:t>Topics for P2030.5 can be forwarded through 802.24</a:t>
            </a:r>
          </a:p>
          <a:p>
            <a:pPr marL="457200" lvl="1" indent="0">
              <a:buNone/>
            </a:pPr>
            <a:r>
              <a:rPr lang="en-US" dirty="0" smtClean="0"/>
              <a:t>P2030.5 drafts can be shared in private area for 802 members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Bob Heile is volunteered as </a:t>
            </a:r>
            <a:r>
              <a:rPr lang="en-US" dirty="0" err="1" smtClean="0"/>
              <a:t>liason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Motion </a:t>
            </a:r>
          </a:p>
          <a:p>
            <a:pPr lvl="1"/>
            <a:r>
              <a:rPr lang="en-US" dirty="0" smtClean="0"/>
              <a:t>802.24 requests the establishment of a liaison with IEEE P2030.5 for the purpose of sharing information and recommendations regarding the revision of the P2030.5 standard and other matters as appropriate.</a:t>
            </a:r>
          </a:p>
          <a:p>
            <a:pPr lvl="1"/>
            <a:r>
              <a:rPr lang="en-US" dirty="0" smtClean="0"/>
              <a:t>Moved: Ben</a:t>
            </a:r>
          </a:p>
          <a:p>
            <a:pPr lvl="1"/>
            <a:r>
              <a:rPr lang="en-US" dirty="0" smtClean="0"/>
              <a:t>Second Bob H</a:t>
            </a:r>
          </a:p>
          <a:p>
            <a:pPr lvl="1"/>
            <a:r>
              <a:rPr lang="en-US" dirty="0" smtClean="0"/>
              <a:t>8 : 0 : 0</a:t>
            </a:r>
          </a:p>
          <a:p>
            <a:r>
              <a:rPr lang="en-US" dirty="0" smtClean="0"/>
              <a:t>Bob will present to next meeting in December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951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Approvals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Formation of Liaison with Industrial Internet Consortium (IIC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Motion to approve the </a:t>
            </a:r>
            <a:r>
              <a:rPr lang="en-US" dirty="0" err="1" smtClean="0"/>
              <a:t>liason</a:t>
            </a:r>
            <a:r>
              <a:rPr lang="en-US" dirty="0" smtClean="0"/>
              <a:t> response </a:t>
            </a:r>
            <a:r>
              <a:rPr lang="en-US" dirty="0"/>
              <a:t>in document </a:t>
            </a:r>
            <a:r>
              <a:rPr lang="en-US" dirty="0" smtClean="0"/>
              <a:t>24-15-0038-00-0000-liaison-response-to-iic.docx.</a:t>
            </a:r>
          </a:p>
          <a:p>
            <a:pPr lvl="2"/>
            <a:r>
              <a:rPr lang="en-US" dirty="0" smtClean="0"/>
              <a:t>Moved Chris</a:t>
            </a:r>
          </a:p>
          <a:p>
            <a:pPr lvl="2"/>
            <a:r>
              <a:rPr lang="en-US" dirty="0" smtClean="0"/>
              <a:t>Second James</a:t>
            </a:r>
          </a:p>
          <a:p>
            <a:pPr lvl="3"/>
            <a:r>
              <a:rPr lang="en-US" dirty="0" smtClean="0"/>
              <a:t>Approve 11 : 0 : 0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802.24 TAG Motion – external to </a:t>
            </a:r>
            <a:r>
              <a:rPr lang="en-US" dirty="0" err="1" smtClean="0"/>
              <a:t>ExCom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2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altLang="en-US" dirty="0" smtClean="0">
                <a:hlinkClick r:id="rId3"/>
              </a:rPr>
              <a:t>24-15-0031r2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and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Contest: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Described in EC-15-0060-01</a:t>
            </a:r>
          </a:p>
          <a:p>
            <a:endParaRPr lang="en-US" dirty="0" smtClean="0"/>
          </a:p>
          <a:p>
            <a:r>
              <a:rPr lang="en-US" dirty="0" smtClean="0"/>
              <a:t>Schedule</a:t>
            </a:r>
            <a:endParaRPr lang="en-US" dirty="0"/>
          </a:p>
          <a:p>
            <a:pPr lvl="1">
              <a:buClr>
                <a:srgbClr val="00B050"/>
              </a:buClr>
              <a:buFont typeface="Webdings" panose="05030102010509060703" pitchFamily="18" charset="2"/>
              <a:buChar char="a"/>
            </a:pPr>
            <a:r>
              <a:rPr lang="en-US" dirty="0" smtClean="0"/>
              <a:t>Everything drafted and ready for October EC conference call. </a:t>
            </a:r>
          </a:p>
          <a:p>
            <a:pPr lvl="1">
              <a:buClr>
                <a:srgbClr val="00B050"/>
              </a:buClr>
              <a:buFont typeface="Webdings" panose="05030102010509060703" pitchFamily="18" charset="2"/>
              <a:buChar char="a"/>
            </a:pPr>
            <a:r>
              <a:rPr lang="en-US" dirty="0" smtClean="0"/>
              <a:t>Flyer Completed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Announce to Public in November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Papers Due March 1, 2016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Judging Committee selects winner March plenary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Winners announced after March plenary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Winners attend July plenary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126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Contest </a:t>
            </a:r>
            <a:br>
              <a:rPr lang="en-US" dirty="0" smtClean="0"/>
            </a:br>
            <a:r>
              <a:rPr lang="en-US" dirty="0" smtClean="0"/>
              <a:t>Actions From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Flyer Completed</a:t>
            </a:r>
          </a:p>
          <a:p>
            <a:pPr lvl="1"/>
            <a:r>
              <a:rPr lang="en-US" dirty="0" smtClean="0">
                <a:hlinkClick r:id="rId2"/>
              </a:rPr>
              <a:t>24-15-0033-00-0000-802-student-paper-competition-flyer.pdf</a:t>
            </a:r>
            <a:endParaRPr lang="en-US" dirty="0" smtClean="0"/>
          </a:p>
          <a:p>
            <a:r>
              <a:rPr lang="en-US" dirty="0" smtClean="0"/>
              <a:t>Ready for Announcement this week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02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 Committee:</a:t>
            </a:r>
            <a:br>
              <a:rPr lang="en-US" dirty="0" smtClean="0"/>
            </a:br>
            <a:r>
              <a:rPr lang="en-US" dirty="0" smtClean="0"/>
              <a:t>Call 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772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Judges: Any voting member of any IEEE 802 </a:t>
            </a:r>
            <a:r>
              <a:rPr lang="en-US" dirty="0" smtClean="0"/>
              <a:t>WG</a:t>
            </a:r>
          </a:p>
          <a:p>
            <a:endParaRPr lang="en-US" dirty="0"/>
          </a:p>
          <a:p>
            <a:r>
              <a:rPr lang="en-US" dirty="0" smtClean="0"/>
              <a:t>Form the Program Committee</a:t>
            </a:r>
          </a:p>
          <a:p>
            <a:pPr lvl="1"/>
            <a:r>
              <a:rPr lang="en-US" dirty="0" smtClean="0"/>
              <a:t>Chair of PC runs the selection of judging</a:t>
            </a:r>
          </a:p>
          <a:p>
            <a:pPr lvl="1"/>
            <a:r>
              <a:rPr lang="en-US" dirty="0" smtClean="0"/>
              <a:t>Tim, Ben, James,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 out call for judges on 802.24 reflector </a:t>
            </a:r>
          </a:p>
          <a:p>
            <a:endParaRPr lang="en-US" dirty="0"/>
          </a:p>
          <a:p>
            <a:r>
              <a:rPr lang="en-US" dirty="0" smtClean="0"/>
              <a:t>Promotion ideas</a:t>
            </a:r>
          </a:p>
          <a:p>
            <a:pPr lvl="1"/>
            <a:r>
              <a:rPr lang="en-US" dirty="0" err="1" smtClean="0"/>
              <a:t>Globecom</a:t>
            </a:r>
            <a:r>
              <a:rPr lang="en-US" dirty="0" smtClean="0"/>
              <a:t> in San Diego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Announcement of approval to distribute  (Friday)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EC Reflector and 802.24 reflector (Tara will handle within IEEE)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Request those who distribute to notify us on who was notified (professors, </a:t>
            </a:r>
            <a:r>
              <a:rPr lang="en-US" dirty="0" err="1" smtClean="0">
                <a:solidFill>
                  <a:srgbClr val="FF0000"/>
                </a:solidFill>
              </a:rPr>
              <a:t>etc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18-20, 2016 </a:t>
            </a:r>
          </a:p>
          <a:p>
            <a:r>
              <a:rPr lang="en-US" dirty="0" smtClean="0"/>
              <a:t>Hyatt Regency Atlanta, GA, USA</a:t>
            </a:r>
          </a:p>
          <a:p>
            <a:pPr lvl="1"/>
            <a:r>
              <a:rPr lang="en-US" dirty="0" smtClean="0"/>
              <a:t>An 802-hosted interim with all WGs</a:t>
            </a:r>
          </a:p>
          <a:p>
            <a:pPr lvl="1"/>
            <a:endParaRPr lang="en-US" dirty="0"/>
          </a:p>
          <a:p>
            <a:r>
              <a:rPr lang="en-US" dirty="0" smtClean="0"/>
              <a:t>Task Groups meeting  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24-15-0031-02-0000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42375"/>
              </p:ext>
            </p:extLst>
          </p:nvPr>
        </p:nvGraphicFramePr>
        <p:xfrm>
          <a:off x="914400" y="1295404"/>
          <a:ext cx="7696199" cy="5105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550"/>
                <a:gridCol w="4783664"/>
                <a:gridCol w="956048"/>
                <a:gridCol w="563387"/>
                <a:gridCol w="696550"/>
              </a:tblGrid>
              <a:tr h="15886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28026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September minutes (24-15-0027-00-0000)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Begin 802.24.1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ITU SC1 Question 236 Review/Response  (24-15-0028r1)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33290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886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- 802.24.2 IoT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28645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 IEEE 802 Co-Sponsoring with P2413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Nikolich/Godfrey/DiMinico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</a:tr>
              <a:tr h="16258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- 802.24.1 Smart Grid TG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establishing Liason with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9355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Development of Sub-1 GHz White Paper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28026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Complete the Liaison to IIC that is pending from August.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DiMinico/Godfrey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Liaison Requests (802.24 TAG motion(s) to ExCom)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30968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Update on IEEE 802 Student Paper Contest - review flyer, announcement process, form paper review &amp; judging team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Gilb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current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5:50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Carry Over: </a:t>
            </a:r>
          </a:p>
          <a:p>
            <a:pPr lvl="1"/>
            <a:r>
              <a:rPr lang="en-US" dirty="0" smtClean="0"/>
              <a:t>Ludwig: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pPr lvl="2"/>
            <a:r>
              <a:rPr lang="en-US" dirty="0" smtClean="0"/>
              <a:t>Done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802.24.1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ITU SC1 Question 236 Review/Response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Forward document to 802.18</a:t>
            </a:r>
          </a:p>
          <a:p>
            <a:pPr lvl="1"/>
            <a:r>
              <a:rPr lang="en-US" dirty="0" smtClean="0"/>
              <a:t>Ben</a:t>
            </a:r>
          </a:p>
          <a:p>
            <a:pPr lvl="1"/>
            <a:r>
              <a:rPr lang="en-US" dirty="0" err="1" smtClean="0"/>
              <a:t>Kunal</a:t>
            </a:r>
            <a:endParaRPr lang="en-US" dirty="0"/>
          </a:p>
          <a:p>
            <a:pPr lvl="1"/>
            <a:r>
              <a:rPr lang="en-US" dirty="0" smtClean="0"/>
              <a:t>Approved unanimous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802.24 comments posted </a:t>
            </a:r>
            <a:r>
              <a:rPr lang="en-US" dirty="0"/>
              <a:t>in </a:t>
            </a:r>
            <a:r>
              <a:rPr lang="en-US" dirty="0" smtClean="0"/>
              <a:t>document: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24-15-0028-01-sgtg-802-24-tag-comments-on-report-itu-r-sm-2351-0-smart-grid-utility-management-systems-docx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980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actions for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(Need a 802.1 person to volunteer)</a:t>
            </a:r>
          </a:p>
          <a:p>
            <a:r>
              <a:rPr lang="en-US" dirty="0"/>
              <a:t>Slide 13: 802.11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Slide 14: 802.15</a:t>
            </a:r>
          </a:p>
          <a:p>
            <a:pPr lvl="1"/>
            <a:r>
              <a:rPr lang="en-US" dirty="0" err="1" smtClean="0"/>
              <a:t>Tero</a:t>
            </a:r>
            <a:r>
              <a:rPr lang="en-US" dirty="0" smtClean="0"/>
              <a:t>?</a:t>
            </a:r>
          </a:p>
          <a:p>
            <a:r>
              <a:rPr lang="en-US" dirty="0"/>
              <a:t>802.16 </a:t>
            </a:r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Tim</a:t>
            </a:r>
          </a:p>
          <a:p>
            <a:r>
              <a:rPr lang="en-US" dirty="0" smtClean="0"/>
              <a:t>802.22 Security – Apurva</a:t>
            </a:r>
          </a:p>
          <a:p>
            <a:r>
              <a:rPr lang="en-US" dirty="0" smtClean="0"/>
              <a:t>Non Mains and </a:t>
            </a:r>
            <a:r>
              <a:rPr lang="en-US" dirty="0"/>
              <a:t>LP applications - Chris </a:t>
            </a:r>
            <a:r>
              <a:rPr lang="en-US" dirty="0" smtClean="0"/>
              <a:t>Calvert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6546</TotalTime>
  <Words>1581</Words>
  <Application>Microsoft Office PowerPoint</Application>
  <PresentationFormat>On-screen Show (4:3)</PresentationFormat>
  <Paragraphs>394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Arial1</vt:lpstr>
      <vt:lpstr>Calibri</vt:lpstr>
      <vt:lpstr>Consolas</vt:lpstr>
      <vt:lpstr>Helvetica</vt:lpstr>
      <vt:lpstr>Monotype Sorts</vt:lpstr>
      <vt:lpstr>Times New Roman</vt:lpstr>
      <vt:lpstr>Times New Roman1</vt:lpstr>
      <vt:lpstr>Webdings</vt:lpstr>
      <vt:lpstr>Wingdings</vt:lpstr>
      <vt:lpstr>Office Theme</vt:lpstr>
      <vt:lpstr>Default Design</vt:lpstr>
      <vt:lpstr>802.24 Vertical Applications TAG</vt:lpstr>
      <vt:lpstr>802.24 Overview</vt:lpstr>
      <vt:lpstr>Agenda - 24-15-0031-02-0000</vt:lpstr>
      <vt:lpstr>Guidelines for IEEE-SA Meetings</vt:lpstr>
      <vt:lpstr>Administration</vt:lpstr>
      <vt:lpstr>Action Items from September</vt:lpstr>
      <vt:lpstr>Monday: 802.24.1 Tasks</vt:lpstr>
      <vt:lpstr>September Output</vt:lpstr>
      <vt:lpstr>Remaining actions for SG Companion Presentation (24-14-0035-08)</vt:lpstr>
      <vt:lpstr>802.24.1 Smart Grid TG Items</vt:lpstr>
      <vt:lpstr>White Paper Companion Presentation</vt:lpstr>
      <vt:lpstr>Monday: 802.24.2 Tasks</vt:lpstr>
      <vt:lpstr>Tuesday 802.24.2 IoT</vt:lpstr>
      <vt:lpstr>802 / P2413 Co Sponsor</vt:lpstr>
      <vt:lpstr>Wednesday 802.24.1</vt:lpstr>
      <vt:lpstr>Sub GHz White Paper</vt:lpstr>
      <vt:lpstr>Liaison with P2030.5</vt:lpstr>
      <vt:lpstr>Wednesday 802.24 TAG</vt:lpstr>
      <vt:lpstr>Liaison Approvals</vt:lpstr>
      <vt:lpstr>802 Student Paper Competition</vt:lpstr>
      <vt:lpstr>Student Paper Contest: Plan</vt:lpstr>
      <vt:lpstr>Student Paper Contest  Actions From September</vt:lpstr>
      <vt:lpstr>Judging Committee: Call for Volunteers</vt:lpstr>
      <vt:lpstr>802.24 TAG closing</vt:lpstr>
      <vt:lpstr>Next Meeting of 802.24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103</cp:revision>
  <cp:lastPrinted>1998-02-10T13:28:06Z</cp:lastPrinted>
  <dcterms:created xsi:type="dcterms:W3CDTF">2015-05-13T21:49:41Z</dcterms:created>
  <dcterms:modified xsi:type="dcterms:W3CDTF">2015-11-11T23:10:57Z</dcterms:modified>
</cp:coreProperties>
</file>