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7" r:id="rId2"/>
  </p:sldMasterIdLst>
  <p:notesMasterIdLst>
    <p:notesMasterId r:id="rId26"/>
  </p:notesMasterIdLst>
  <p:handoutMasterIdLst>
    <p:handoutMasterId r:id="rId27"/>
  </p:handoutMasterIdLst>
  <p:sldIdLst>
    <p:sldId id="258" r:id="rId3"/>
    <p:sldId id="256" r:id="rId4"/>
    <p:sldId id="285" r:id="rId5"/>
    <p:sldId id="260" r:id="rId6"/>
    <p:sldId id="259" r:id="rId7"/>
    <p:sldId id="264" r:id="rId8"/>
    <p:sldId id="270" r:id="rId9"/>
    <p:sldId id="289" r:id="rId10"/>
    <p:sldId id="303" r:id="rId11"/>
    <p:sldId id="283" r:id="rId12"/>
    <p:sldId id="269" r:id="rId13"/>
    <p:sldId id="305" r:id="rId14"/>
    <p:sldId id="271" r:id="rId15"/>
    <p:sldId id="279" r:id="rId16"/>
    <p:sldId id="267" r:id="rId17"/>
    <p:sldId id="296" r:id="rId18"/>
    <p:sldId id="292" r:id="rId19"/>
    <p:sldId id="295" r:id="rId20"/>
    <p:sldId id="272" r:id="rId21"/>
    <p:sldId id="304" r:id="rId22"/>
    <p:sldId id="276" r:id="rId23"/>
    <p:sldId id="281" r:id="rId24"/>
    <p:sldId id="275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7" autoAdjust="0"/>
    <p:restoredTop sz="94660"/>
  </p:normalViewPr>
  <p:slideViewPr>
    <p:cSldViewPr>
      <p:cViewPr varScale="1">
        <p:scale>
          <a:sx n="104" d="100"/>
          <a:sy n="104" d="100"/>
        </p:scale>
        <p:origin x="108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E39CEA-7F87-4F22-9B0A-AE21F71D7166}" type="slidenum">
              <a:rPr lang="en-US" altLang="en-US" sz="130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95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349488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898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750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96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54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6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181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445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568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8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3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802.24-15-0032r0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Nov</a:t>
            </a:r>
            <a:r>
              <a:rPr lang="en-US" altLang="en-US" sz="1400" b="1" baseline="0" dirty="0" smtClean="0"/>
              <a:t>ember </a:t>
            </a:r>
            <a:r>
              <a:rPr lang="en-US" altLang="en-US" sz="1400" b="1" dirty="0" smtClean="0"/>
              <a:t>2015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 smtClean="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6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33-00-0000-802-student-paper-competition-flyer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5/24-15-0031-01-0000-november-2015-agenda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2015 Meeting</a:t>
            </a:r>
          </a:p>
          <a:p>
            <a:endParaRPr lang="en-US" dirty="0"/>
          </a:p>
          <a:p>
            <a:r>
              <a:rPr lang="en-US" dirty="0" smtClean="0"/>
              <a:t>Dallas, Texas, USA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GHz White 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Outline in </a:t>
            </a:r>
            <a:r>
              <a:rPr lang="en-US" sz="2400" dirty="0" smtClean="0"/>
              <a:t>24-15-0009-02-sgtg</a:t>
            </a:r>
            <a:endParaRPr lang="en-US" sz="2400" dirty="0"/>
          </a:p>
          <a:p>
            <a:r>
              <a:rPr lang="en-US" sz="2400" dirty="0" smtClean="0"/>
              <a:t>Author Assignments:</a:t>
            </a:r>
          </a:p>
          <a:p>
            <a:pPr lvl="1"/>
            <a:r>
              <a:rPr lang="en-US" sz="2000" dirty="0"/>
              <a:t>802.15.4g (SUN</a:t>
            </a:r>
            <a:r>
              <a:rPr lang="en-US" sz="2000" dirty="0" smtClean="0"/>
              <a:t>) Overview 	Steve Pope</a:t>
            </a:r>
          </a:p>
          <a:p>
            <a:pPr lvl="1"/>
            <a:r>
              <a:rPr lang="en-US" sz="2000" dirty="0"/>
              <a:t>802.11ah (S1G</a:t>
            </a:r>
            <a:r>
              <a:rPr lang="en-US" sz="2000" dirty="0" smtClean="0"/>
              <a:t>)			</a:t>
            </a:r>
            <a:r>
              <a:rPr lang="en-US" sz="2000" dirty="0" err="1" smtClean="0"/>
              <a:t>Yongho</a:t>
            </a:r>
            <a:r>
              <a:rPr lang="en-US" sz="2000" dirty="0" smtClean="0"/>
              <a:t> </a:t>
            </a:r>
            <a:r>
              <a:rPr lang="en-US" sz="2000" dirty="0" err="1" smtClean="0"/>
              <a:t>Seok</a:t>
            </a:r>
            <a:endParaRPr lang="en-US" sz="2000" dirty="0" smtClean="0"/>
          </a:p>
          <a:p>
            <a:pPr lvl="1"/>
            <a:r>
              <a:rPr lang="en-US" sz="2000" dirty="0"/>
              <a:t>802.15.4m (TVWS</a:t>
            </a:r>
            <a:r>
              <a:rPr lang="en-US" sz="2000" dirty="0" smtClean="0"/>
              <a:t>)		</a:t>
            </a:r>
            <a:r>
              <a:rPr lang="en-US" sz="2000" dirty="0" err="1" smtClean="0"/>
              <a:t>Kunal</a:t>
            </a:r>
            <a:r>
              <a:rPr lang="en-US" sz="2000" dirty="0" smtClean="0"/>
              <a:t> Shah, Ben Rolfe</a:t>
            </a:r>
            <a:r>
              <a:rPr lang="en-US" sz="2000" dirty="0" smtClean="0">
                <a:sym typeface="Webdings" panose="05030102010509060703" pitchFamily="18" charset="2"/>
              </a:rPr>
              <a:t></a:t>
            </a:r>
            <a:endParaRPr lang="en-US" sz="2000" dirty="0" smtClean="0"/>
          </a:p>
          <a:p>
            <a:pPr lvl="1"/>
            <a:r>
              <a:rPr lang="en-US" sz="2000" dirty="0" smtClean="0"/>
              <a:t>802.11af				(TBD – Rich Kennedy?)</a:t>
            </a:r>
          </a:p>
          <a:p>
            <a:pPr lvl="1"/>
            <a:r>
              <a:rPr lang="en-US" sz="2000" dirty="0"/>
              <a:t>802.19.1				</a:t>
            </a:r>
            <a:r>
              <a:rPr lang="en-US" sz="2000" dirty="0" err="1"/>
              <a:t>Tuncer</a:t>
            </a:r>
            <a:r>
              <a:rPr lang="en-US" sz="2000" dirty="0"/>
              <a:t> </a:t>
            </a:r>
            <a:r>
              <a:rPr lang="en-US" sz="2000" dirty="0" err="1" smtClean="0"/>
              <a:t>Baykas</a:t>
            </a:r>
            <a:endParaRPr lang="en-US" sz="2000" dirty="0"/>
          </a:p>
          <a:p>
            <a:pPr lvl="1"/>
            <a:r>
              <a:rPr lang="en-US" sz="2000" dirty="0" smtClean="0"/>
              <a:t>802.22			</a:t>
            </a:r>
            <a:r>
              <a:rPr lang="en-US" sz="2000" dirty="0"/>
              <a:t>	Apurva </a:t>
            </a:r>
            <a:r>
              <a:rPr lang="en-US" sz="2000" dirty="0" smtClean="0"/>
              <a:t>Mody</a:t>
            </a:r>
          </a:p>
          <a:p>
            <a:pPr lvl="1"/>
            <a:r>
              <a:rPr lang="en-US" sz="2000" dirty="0" smtClean="0"/>
              <a:t>Sub-1GHz Applications		</a:t>
            </a:r>
            <a:r>
              <a:rPr lang="en-US" sz="2000" dirty="0" err="1" smtClean="0"/>
              <a:t>Jeritt</a:t>
            </a:r>
            <a:r>
              <a:rPr lang="en-US" sz="2000" dirty="0" smtClean="0"/>
              <a:t> Kent  </a:t>
            </a:r>
            <a:r>
              <a:rPr lang="en-US" sz="900" dirty="0" smtClean="0"/>
              <a:t>(incorporate SG-NET material?)</a:t>
            </a:r>
            <a:endParaRPr lang="en-US" sz="2000" dirty="0" smtClean="0"/>
          </a:p>
          <a:p>
            <a:pPr lvl="1"/>
            <a:r>
              <a:rPr lang="en-US" sz="2000" dirty="0" smtClean="0"/>
              <a:t>Coexistence			(TBA)</a:t>
            </a:r>
          </a:p>
          <a:p>
            <a:pPr lvl="1"/>
            <a:r>
              <a:rPr lang="en-US" sz="2000" dirty="0"/>
              <a:t>Global regulatory environment </a:t>
            </a:r>
            <a:r>
              <a:rPr lang="en-US" sz="2000" dirty="0" smtClean="0"/>
              <a:t>	</a:t>
            </a:r>
            <a:r>
              <a:rPr lang="en-US" sz="2000" dirty="0" err="1" smtClean="0"/>
              <a:t>Kunal</a:t>
            </a:r>
            <a:r>
              <a:rPr lang="en-US" sz="2000" dirty="0" smtClean="0"/>
              <a:t> </a:t>
            </a:r>
            <a:r>
              <a:rPr lang="en-US" sz="2000" dirty="0"/>
              <a:t>Shah, </a:t>
            </a:r>
            <a:r>
              <a:rPr lang="en-US" sz="2000" dirty="0" smtClean="0"/>
              <a:t>Phil Beecher</a:t>
            </a:r>
          </a:p>
          <a:p>
            <a:r>
              <a:rPr lang="en-US" sz="2400" dirty="0" smtClean="0"/>
              <a:t>Contributions were requested by end of August 2015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</a:t>
            </a:r>
            <a:r>
              <a:rPr lang="en-US" dirty="0" smtClean="0"/>
              <a:t>802.24.2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802.24.1 Smart Grid TG Items</a:t>
            </a:r>
          </a:p>
          <a:p>
            <a:pPr lvl="1"/>
            <a:r>
              <a:rPr lang="en-US" dirty="0" smtClean="0"/>
              <a:t>Development of sub 1 GHz White Paper </a:t>
            </a:r>
          </a:p>
          <a:p>
            <a:pPr lvl="2"/>
            <a:r>
              <a:rPr lang="en-US" dirty="0" smtClean="0"/>
              <a:t>Scope Presentation 24-15-0004r1</a:t>
            </a:r>
          </a:p>
          <a:p>
            <a:pPr lvl="2"/>
            <a:r>
              <a:rPr lang="en-US" dirty="0" smtClean="0"/>
              <a:t>Outline: 24-15-0009r1</a:t>
            </a:r>
          </a:p>
          <a:p>
            <a:pPr lvl="2"/>
            <a:r>
              <a:rPr lang="en-US" dirty="0" smtClean="0"/>
              <a:t>Draft: 24-15-0029r0</a:t>
            </a:r>
          </a:p>
          <a:p>
            <a:pPr lvl="2"/>
            <a:r>
              <a:rPr lang="en-US" dirty="0"/>
              <a:t>Integrate SGIP PAP2 Matrix reduced for Sub </a:t>
            </a:r>
            <a:r>
              <a:rPr lang="en-US" dirty="0" smtClean="0"/>
              <a:t>1GHz  24-15-16r1</a:t>
            </a:r>
          </a:p>
          <a:p>
            <a:pPr lvl="2"/>
            <a:r>
              <a:rPr lang="en-US" dirty="0" smtClean="0"/>
              <a:t>Review new contributions</a:t>
            </a:r>
          </a:p>
          <a:p>
            <a:pPr lvl="2"/>
            <a:r>
              <a:rPr lang="en-US" dirty="0" smtClean="0"/>
              <a:t>Integrate into draft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62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 802.24.2 IoT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069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9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Companion </a:t>
            </a:r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Current version: </a:t>
            </a:r>
            <a:r>
              <a:rPr lang="en-US" sz="2400" dirty="0"/>
              <a:t>24-14-0035-07-sgtg-consolidated-white-paper-presentation.pptx</a:t>
            </a:r>
            <a:endParaRPr lang="en-US" dirty="0"/>
          </a:p>
          <a:p>
            <a:r>
              <a:rPr lang="en-US" dirty="0" smtClean="0"/>
              <a:t>Action Items to completion:</a:t>
            </a:r>
          </a:p>
          <a:p>
            <a:pPr lvl="1"/>
            <a:r>
              <a:rPr lang="en-US" dirty="0" smtClean="0"/>
              <a:t>Slide 12	802 security overview  (Bob M)</a:t>
            </a:r>
          </a:p>
          <a:p>
            <a:pPr lvl="1"/>
            <a:r>
              <a:rPr lang="en-US" dirty="0" smtClean="0"/>
              <a:t>Slide 13	802.1X overview  (Mike Seaman?)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14</a:t>
            </a:r>
            <a:r>
              <a:rPr lang="en-US" dirty="0"/>
              <a:t>	</a:t>
            </a:r>
            <a:r>
              <a:rPr lang="en-US" dirty="0" smtClean="0"/>
              <a:t>802.11 security overview</a:t>
            </a:r>
          </a:p>
          <a:p>
            <a:pPr lvl="1"/>
            <a:r>
              <a:rPr lang="en-US" dirty="0"/>
              <a:t>Slide 15	802.15 </a:t>
            </a:r>
            <a:r>
              <a:rPr lang="en-US" dirty="0" smtClean="0"/>
              <a:t>Security  	(</a:t>
            </a:r>
            <a:r>
              <a:rPr lang="en-US" dirty="0" err="1" smtClean="0"/>
              <a:t>Tero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Slide 16	802.16 Security</a:t>
            </a:r>
          </a:p>
          <a:p>
            <a:pPr lvl="1"/>
            <a:r>
              <a:rPr lang="en-US" dirty="0" smtClean="0"/>
              <a:t>Slide 17	802.22 Security 	(Apurva?)</a:t>
            </a:r>
          </a:p>
          <a:p>
            <a:pPr lvl="1"/>
            <a:r>
              <a:rPr lang="en-US" dirty="0"/>
              <a:t>Slide 18	</a:t>
            </a:r>
            <a:r>
              <a:rPr lang="en-US" sz="2400" dirty="0"/>
              <a:t>Non Mains and Low Power </a:t>
            </a:r>
            <a:r>
              <a:rPr lang="en-US" sz="2400" dirty="0" smtClean="0"/>
              <a:t>Applications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30	TVWS Standards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693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802 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686800" cy="5181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This is an 802 competition, hosted by 802.24</a:t>
            </a:r>
          </a:p>
          <a:p>
            <a:r>
              <a:rPr lang="en-US" dirty="0" smtClean="0"/>
              <a:t>First Task: Decide on topic or set of topics  (802.1 &amp; .3 are welcome to contribute also)</a:t>
            </a:r>
          </a:p>
          <a:p>
            <a:pPr lvl="1"/>
            <a:r>
              <a:rPr lang="en-US" dirty="0" smtClean="0"/>
              <a:t>Regulatory (TVWS, cognitive radio, sensing metrics, </a:t>
            </a:r>
            <a:r>
              <a:rPr lang="en-US" dirty="0" err="1" smtClean="0"/>
              <a:t>etc</a:t>
            </a:r>
            <a:r>
              <a:rPr lang="en-US" dirty="0" smtClean="0"/>
              <a:t>)  (James Gilb)</a:t>
            </a:r>
          </a:p>
          <a:p>
            <a:pPr lvl="1"/>
            <a:r>
              <a:rPr lang="en-US" dirty="0" smtClean="0"/>
              <a:t>Implications of LBT rules in regulatory domains, techniques for spectrum sharing  (Ruben S)</a:t>
            </a:r>
          </a:p>
          <a:p>
            <a:pPr lvl="1"/>
            <a:r>
              <a:rPr lang="en-US" dirty="0" smtClean="0"/>
              <a:t>New ideas for standards or amendments (Steve Pope)</a:t>
            </a:r>
          </a:p>
          <a:p>
            <a:pPr lvl="1"/>
            <a:r>
              <a:rPr lang="en-US" dirty="0" smtClean="0"/>
              <a:t>History and implementation of security architecture (</a:t>
            </a:r>
            <a:r>
              <a:rPr lang="en-US" dirty="0" err="1" smtClean="0"/>
              <a:t>Demir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Improving Humanity through Technology (Steve Pope)</a:t>
            </a:r>
          </a:p>
          <a:p>
            <a:pPr lvl="1"/>
            <a:endParaRPr lang="en-US" dirty="0"/>
          </a:p>
          <a:p>
            <a:r>
              <a:rPr lang="en-US" dirty="0" smtClean="0"/>
              <a:t>Announce call for topics on 802.24 reflector</a:t>
            </a:r>
          </a:p>
          <a:p>
            <a:r>
              <a:rPr lang="en-US" dirty="0" smtClean="0"/>
              <a:t>Coordinate and delegate to Susan </a:t>
            </a:r>
            <a:r>
              <a:rPr lang="en-US" dirty="0" err="1" smtClean="0"/>
              <a:t>Tatiner</a:t>
            </a:r>
            <a:r>
              <a:rPr lang="en-US" dirty="0" smtClean="0"/>
              <a:t> to plan, review, and provide broader exposure when the contest is announced (e.g. create a flyer and advertisement campaign on ieee.org)</a:t>
            </a:r>
          </a:p>
          <a:p>
            <a:r>
              <a:rPr lang="en-US" dirty="0" smtClean="0"/>
              <a:t>Topic abstracts due End of August</a:t>
            </a:r>
          </a:p>
          <a:p>
            <a:pPr lvl="1"/>
            <a:r>
              <a:rPr lang="en-US" dirty="0" smtClean="0"/>
              <a:t>Describe what the “judges” will be looking for</a:t>
            </a:r>
            <a:endParaRPr lang="en-US" dirty="0"/>
          </a:p>
          <a:p>
            <a:r>
              <a:rPr lang="en-US" dirty="0" smtClean="0"/>
              <a:t>Post abstracts to Reflector</a:t>
            </a:r>
          </a:p>
          <a:p>
            <a:pPr lvl="1"/>
            <a:r>
              <a:rPr lang="en-US" dirty="0" smtClean="0"/>
              <a:t>Selection of first competition topic to be made in September </a:t>
            </a:r>
          </a:p>
          <a:p>
            <a:pPr lvl="1"/>
            <a:r>
              <a:rPr lang="en-US" dirty="0" smtClean="0"/>
              <a:t>Send out to EC Email ballot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07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Contest: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Described in EC-15-0060-01</a:t>
            </a:r>
          </a:p>
          <a:p>
            <a:endParaRPr lang="en-US" dirty="0" smtClean="0"/>
          </a:p>
          <a:p>
            <a:r>
              <a:rPr lang="en-US" dirty="0" smtClean="0"/>
              <a:t>Schedule</a:t>
            </a:r>
            <a:endParaRPr lang="en-US" dirty="0"/>
          </a:p>
          <a:p>
            <a:pPr lvl="1">
              <a:buClr>
                <a:srgbClr val="00B050"/>
              </a:buClr>
              <a:buFont typeface="Webdings" panose="05030102010509060703" pitchFamily="18" charset="2"/>
              <a:buChar char="a"/>
            </a:pPr>
            <a:r>
              <a:rPr lang="en-US" dirty="0" smtClean="0"/>
              <a:t>Everything drafted and ready for October EC conference call. </a:t>
            </a:r>
            <a:endParaRPr lang="en-US" dirty="0" smtClean="0"/>
          </a:p>
          <a:p>
            <a:pPr lvl="1">
              <a:buClr>
                <a:srgbClr val="00B050"/>
              </a:buClr>
              <a:buFont typeface="Webdings" panose="05030102010509060703" pitchFamily="18" charset="2"/>
              <a:buChar char="a"/>
            </a:pPr>
            <a:r>
              <a:rPr lang="en-US" dirty="0" smtClean="0"/>
              <a:t>Flyer Completed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Announce to Public in November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Papers Due March 1, 2016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Judging Committee selects winner </a:t>
            </a:r>
            <a:r>
              <a:rPr lang="en-US" dirty="0" smtClean="0"/>
              <a:t>March plenary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Winners announced after March plenary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Winners attend July plenary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6126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Contest </a:t>
            </a:r>
            <a:br>
              <a:rPr lang="en-US" dirty="0" smtClean="0"/>
            </a:br>
            <a:r>
              <a:rPr lang="en-US" dirty="0" smtClean="0"/>
              <a:t>Actions </a:t>
            </a:r>
            <a:r>
              <a:rPr lang="en-US" dirty="0" smtClean="0"/>
              <a:t>From September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Flyer Completed</a:t>
            </a:r>
          </a:p>
          <a:p>
            <a:pPr lvl="1"/>
            <a:r>
              <a:rPr lang="en-US" dirty="0" smtClean="0">
                <a:hlinkClick r:id="rId2"/>
              </a:rPr>
              <a:t>24-15-0033-00-0000-802-student-paper-competition-flyer.pdf</a:t>
            </a:r>
            <a:endParaRPr lang="en-US" dirty="0" smtClean="0"/>
          </a:p>
          <a:p>
            <a:r>
              <a:rPr lang="en-US" dirty="0" smtClean="0"/>
              <a:t>Ready for Announcement this week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902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Judging Committee:</a:t>
            </a:r>
            <a:br>
              <a:rPr lang="en-US" dirty="0" smtClean="0"/>
            </a:br>
            <a:r>
              <a:rPr lang="en-US" dirty="0" smtClean="0"/>
              <a:t>Call </a:t>
            </a:r>
            <a:r>
              <a:rPr lang="en-US" dirty="0" smtClean="0"/>
              <a:t>for Volunteers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Judges: Any voting member of any IEEE 802 WG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71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 TAG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8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 smtClean="0"/>
              <a:t>Officers</a:t>
            </a:r>
          </a:p>
          <a:p>
            <a:pPr lvl="1"/>
            <a:r>
              <a:rPr lang="en-US" altLang="en-US" sz="2400" dirty="0" smtClean="0"/>
              <a:t>TAG Chair:				Tim Godfrey</a:t>
            </a:r>
          </a:p>
          <a:p>
            <a:pPr lvl="1"/>
            <a:r>
              <a:rPr lang="en-US" altLang="en-US" sz="2400" dirty="0" smtClean="0"/>
              <a:t>Secretary &amp; TAG Vice Chair:		Ben Rolfe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/>
              <a:t>802.24.2	IoT TG			Chris </a:t>
            </a:r>
            <a:r>
              <a:rPr lang="en-US" altLang="en-US" dirty="0" err="1" smtClean="0"/>
              <a:t>DiMinico</a:t>
            </a:r>
            <a:endParaRPr lang="en-US" altLang="en-US" dirty="0" smtClean="0"/>
          </a:p>
          <a:p>
            <a:r>
              <a:rPr lang="en-US" altLang="en-US" dirty="0" smtClean="0"/>
              <a:t>34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altLang="en-US" dirty="0" smtClean="0">
                <a:hlinkClick r:id="rId3"/>
              </a:rPr>
              <a:t>24-15-0031r1</a:t>
            </a:r>
            <a:endParaRPr lang="en-US" altLang="en-US" dirty="0"/>
          </a:p>
          <a:p>
            <a:r>
              <a:rPr lang="en-US" altLang="en-US" dirty="0" smtClean="0"/>
              <a:t>Meetings </a:t>
            </a:r>
            <a:r>
              <a:rPr lang="en-US" altLang="en-US" dirty="0" smtClean="0"/>
              <a:t>for the Week</a:t>
            </a:r>
          </a:p>
          <a:p>
            <a:pPr lvl="1"/>
            <a:r>
              <a:rPr lang="en-US" altLang="en-US" dirty="0" smtClean="0"/>
              <a:t>Monday </a:t>
            </a:r>
            <a:r>
              <a:rPr lang="en-US" altLang="en-US" dirty="0" smtClean="0"/>
              <a:t>PM2</a:t>
            </a:r>
            <a:r>
              <a:rPr lang="en-US" altLang="en-US" dirty="0"/>
              <a:t>	</a:t>
            </a:r>
            <a:r>
              <a:rPr lang="en-US" altLang="en-US" dirty="0" smtClean="0"/>
              <a:t>		</a:t>
            </a:r>
          </a:p>
          <a:p>
            <a:pPr lvl="1"/>
            <a:r>
              <a:rPr lang="en-US" altLang="en-US" dirty="0" smtClean="0"/>
              <a:t>Tuesday PM2</a:t>
            </a:r>
            <a:r>
              <a:rPr lang="en-US" altLang="en-US" dirty="0"/>
              <a:t>	</a:t>
            </a:r>
            <a:r>
              <a:rPr lang="en-US" altLang="en-US" dirty="0" smtClean="0"/>
              <a:t>		</a:t>
            </a:r>
          </a:p>
          <a:p>
            <a:pPr lvl="1"/>
            <a:r>
              <a:rPr lang="en-US" altLang="en-US" dirty="0" smtClean="0"/>
              <a:t>Wednesday PM2</a:t>
            </a:r>
            <a:r>
              <a:rPr lang="en-US" altLang="en-US" dirty="0"/>
              <a:t>		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Approvals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Formation of Liaison with Industrial Internet Consortium (IIC)</a:t>
            </a:r>
          </a:p>
          <a:p>
            <a:endParaRPr lang="en-US" dirty="0"/>
          </a:p>
          <a:p>
            <a:r>
              <a:rPr lang="en-US" dirty="0" smtClean="0"/>
              <a:t>802.24 </a:t>
            </a:r>
            <a:r>
              <a:rPr lang="en-US" dirty="0" smtClean="0"/>
              <a:t>TAG Motion – external to </a:t>
            </a:r>
            <a:r>
              <a:rPr lang="en-US" dirty="0" err="1" smtClean="0"/>
              <a:t>ExCom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213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TAG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New Business?</a:t>
            </a:r>
          </a:p>
          <a:p>
            <a:endParaRPr lang="en-US" dirty="0"/>
          </a:p>
          <a:p>
            <a:r>
              <a:rPr lang="en-US" dirty="0" smtClean="0"/>
              <a:t>Capture action Items from this meeting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 of 802.24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18-20, 2016 </a:t>
            </a:r>
          </a:p>
          <a:p>
            <a:r>
              <a:rPr lang="en-US" dirty="0" smtClean="0"/>
              <a:t>Hyatt Regency Atlanta, GA, USA</a:t>
            </a:r>
          </a:p>
          <a:p>
            <a:pPr lvl="1"/>
            <a:r>
              <a:rPr lang="en-US" dirty="0" smtClean="0"/>
              <a:t>An 802-hosted interim with all WGs</a:t>
            </a:r>
          </a:p>
          <a:p>
            <a:pPr lvl="1"/>
            <a:endParaRPr lang="en-US" dirty="0"/>
          </a:p>
          <a:p>
            <a:r>
              <a:rPr lang="en-US" dirty="0" smtClean="0"/>
              <a:t>Task Groups meeting  </a:t>
            </a:r>
          </a:p>
          <a:p>
            <a:pPr lvl="1"/>
            <a:r>
              <a:rPr lang="en-US" dirty="0" smtClean="0"/>
              <a:t>802.24.1 Smart Grid TG</a:t>
            </a:r>
          </a:p>
          <a:p>
            <a:pPr lvl="1"/>
            <a:r>
              <a:rPr lang="en-US" dirty="0" smtClean="0"/>
              <a:t>802.24.2 IoT TG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6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Agenda - </a:t>
            </a:r>
            <a:r>
              <a:rPr lang="en-US" dirty="0" smtClean="0"/>
              <a:t>24-15-0031-01-0000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67576"/>
              </p:ext>
            </p:extLst>
          </p:nvPr>
        </p:nvGraphicFramePr>
        <p:xfrm>
          <a:off x="381001" y="1371600"/>
          <a:ext cx="8381998" cy="5029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8619"/>
                <a:gridCol w="5209929"/>
                <a:gridCol w="1041241"/>
                <a:gridCol w="613590"/>
                <a:gridCol w="758619"/>
              </a:tblGrid>
              <a:tr h="15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Monday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323" marR="6323" marT="6323" marB="0" anchor="b"/>
                </a:tc>
              </a:tr>
              <a:tr h="279672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Approval of Agenda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Introduction/meeting objectives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Approve September minutes (24-15-0027-00-0000)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action items from previous meeting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Begin 802.24.1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ITU SC1 Question 236 Review/Response  (24-15-0028r1)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Development of Sub-1 GHz White Paper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4:55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Tuesday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to Order - 802.24.2 IoT TAG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P2413 Liaison Report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Winkel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285852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Discussion of  IEEE 802 Co-Sponsoring with P2413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Nikolich/Godfrey/DiMinico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and plan white paper development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4:50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3" marR="6323" marT="6323" marB="0" anchor="b"/>
                </a:tc>
              </a:tr>
              <a:tr h="162240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Wednesday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to Order - 802.24.1 Smart Grid TG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Discussion of establishing Liason with P2030.5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30902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Smart Grid Whitepaper Companion Presentation (review action items and section assignments)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 TAG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279672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Complete the Liaison to IIC that is pending from August.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DiMinico/Godfrey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Approval of Liaison Requests (802.24 TAG motion(s) to ExCom)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309029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Update on IEEE 802 Student Paper Contest - review flyer, announcement process, form paper review &amp; judging team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Gilb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action items from current meeting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  <a:tr h="154515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Adjourn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3" marR="6323" marT="6323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5:50 PM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323" marR="6323" marT="632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2885028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 from September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Carry Over: </a:t>
            </a:r>
          </a:p>
          <a:p>
            <a:pPr lvl="1"/>
            <a:r>
              <a:rPr lang="en-US" dirty="0" smtClean="0"/>
              <a:t>Ludwig: provide paragraph on Coexistence in global bands and global regulatory aspects. </a:t>
            </a:r>
          </a:p>
          <a:p>
            <a:pPr lvl="1"/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: summary of 802.11ah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29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802.24.1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ITU SC1 Question 236 Review/Response  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802.24 comments posted </a:t>
            </a:r>
            <a:r>
              <a:rPr lang="en-US" dirty="0"/>
              <a:t>in </a:t>
            </a:r>
            <a:r>
              <a:rPr lang="en-US" dirty="0" smtClean="0"/>
              <a:t>document:</a:t>
            </a:r>
            <a:br>
              <a:rPr lang="en-US" dirty="0" smtClean="0"/>
            </a:b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24-15-0028-01-sgtg-802-24-tag-comments-on-report-itu-r-sm-2351-0-smart-grid-utility-management-systems-docx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980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802.24.1 Smart Grid TG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Development of sub 1 GHz White Paper </a:t>
            </a:r>
          </a:p>
          <a:p>
            <a:pPr lvl="1"/>
            <a:r>
              <a:rPr lang="en-US" dirty="0" smtClean="0"/>
              <a:t>Scope Presentation 24-15-0004r1</a:t>
            </a:r>
          </a:p>
          <a:p>
            <a:pPr lvl="1"/>
            <a:r>
              <a:rPr lang="en-US" dirty="0" smtClean="0"/>
              <a:t>Outline: 24-15-0009r1</a:t>
            </a:r>
          </a:p>
          <a:p>
            <a:pPr lvl="1"/>
            <a:r>
              <a:rPr lang="en-US" dirty="0" smtClean="0"/>
              <a:t>Draft: 24-15-0029r0</a:t>
            </a:r>
          </a:p>
          <a:p>
            <a:pPr lvl="1"/>
            <a:r>
              <a:rPr lang="en-US" dirty="0"/>
              <a:t>Integrate SGIP PAP2 Matrix reduced for Sub </a:t>
            </a:r>
            <a:r>
              <a:rPr lang="en-US" dirty="0" smtClean="0"/>
              <a:t>1GHz  24-15-16r1</a:t>
            </a:r>
          </a:p>
          <a:p>
            <a:pPr lvl="1"/>
            <a:r>
              <a:rPr lang="en-US" dirty="0" smtClean="0"/>
              <a:t>Review new contributions</a:t>
            </a:r>
          </a:p>
          <a:p>
            <a:pPr lvl="1"/>
            <a:r>
              <a:rPr lang="en-US" dirty="0" smtClean="0"/>
              <a:t>Integrate into draft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54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4126</TotalTime>
  <Words>1119</Words>
  <Application>Microsoft Office PowerPoint</Application>
  <PresentationFormat>On-screen Show (4:3)</PresentationFormat>
  <Paragraphs>324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Arial</vt:lpstr>
      <vt:lpstr>Arial1</vt:lpstr>
      <vt:lpstr>Calibri</vt:lpstr>
      <vt:lpstr>Consolas</vt:lpstr>
      <vt:lpstr>Helvetica</vt:lpstr>
      <vt:lpstr>Monotype Sorts</vt:lpstr>
      <vt:lpstr>Times New Roman</vt:lpstr>
      <vt:lpstr>Times New Roman1</vt:lpstr>
      <vt:lpstr>Webdings</vt:lpstr>
      <vt:lpstr>Wingdings</vt:lpstr>
      <vt:lpstr>Office Theme</vt:lpstr>
      <vt:lpstr>Default Design</vt:lpstr>
      <vt:lpstr>802.24 Vertical Applications TAG</vt:lpstr>
      <vt:lpstr>802.24 Overview</vt:lpstr>
      <vt:lpstr>Agenda - 24-15-0031-01-0000</vt:lpstr>
      <vt:lpstr>Guidelines for IEEE-SA Meetings</vt:lpstr>
      <vt:lpstr>Administration</vt:lpstr>
      <vt:lpstr>Action Items from September</vt:lpstr>
      <vt:lpstr>Monday: 802.24.1 Tasks</vt:lpstr>
      <vt:lpstr>September Output</vt:lpstr>
      <vt:lpstr>802.24.1 Smart Grid TG Items</vt:lpstr>
      <vt:lpstr>Sub GHz White Paper</vt:lpstr>
      <vt:lpstr>Monday: 802.24.2 Tasks</vt:lpstr>
      <vt:lpstr>Tuesday 802.24.2 IoT</vt:lpstr>
      <vt:lpstr>Wednesday 802.24.1</vt:lpstr>
      <vt:lpstr>White Paper Companion Presentation</vt:lpstr>
      <vt:lpstr>802 Student Paper Competition</vt:lpstr>
      <vt:lpstr>Student Paper Contest: Plan</vt:lpstr>
      <vt:lpstr>Student Paper Contest  Actions From September</vt:lpstr>
      <vt:lpstr>Judging Committee: Call for Volunteers</vt:lpstr>
      <vt:lpstr>Wednesday 802.24 TAG</vt:lpstr>
      <vt:lpstr>Liaison Approvals</vt:lpstr>
      <vt:lpstr>802.24 TAG closing</vt:lpstr>
      <vt:lpstr>Next Meeting of 802.24</vt:lpstr>
      <vt:lpstr>Adjourn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93</cp:revision>
  <cp:lastPrinted>1998-02-10T13:28:06Z</cp:lastPrinted>
  <dcterms:created xsi:type="dcterms:W3CDTF">2015-05-13T21:49:41Z</dcterms:created>
  <dcterms:modified xsi:type="dcterms:W3CDTF">2015-11-07T16:44:16Z</dcterms:modified>
</cp:coreProperties>
</file>