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73" r:id="rId3"/>
    <p:sldId id="259" r:id="rId4"/>
    <p:sldId id="261" r:id="rId5"/>
    <p:sldId id="262" r:id="rId6"/>
    <p:sldId id="272" r:id="rId7"/>
    <p:sldId id="271" r:id="rId8"/>
    <p:sldId id="270" r:id="rId9"/>
    <p:sldId id="274" r:id="rId10"/>
    <p:sldId id="275" r:id="rId11"/>
    <p:sldId id="264" r:id="rId12"/>
    <p:sldId id="26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22" d="100"/>
          <a:sy n="122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802.24-15-0021r0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July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19-02-0000-july-2015-agenda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4/24-14-0035-07-sgtg-consolidated-white-paper-presentation.pptx" TargetMode="External"/><Relationship Id="rId2" Type="http://schemas.openxmlformats.org/officeDocument/2006/relationships/hyperlink" Target="https://mentor.ieee.org/802.24/dcn/15/24-15-0009-02-sgtg-sub-1-ghz-white-paper-outlin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15/24-15-0023-00-IoTg-liaison-report-0715-rev2-diab-bennett.pdf" TargetMode="External"/><Relationship Id="rId4" Type="http://schemas.openxmlformats.org/officeDocument/2006/relationships/hyperlink" Target="https://mentor.ieee.org/802.18/dcn/15/18-15-0032-00-0000-report-itu-r-sm-smart-grid-on-the-smart-grid-project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32-00-0000-report-itu-r-sm-smart-grid-on-the-smart-grid-project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2015 Meeting</a:t>
            </a:r>
          </a:p>
          <a:p>
            <a:r>
              <a:rPr lang="en-US" dirty="0" smtClean="0"/>
              <a:t>Closing Report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to all students worldwide.  Original unpublished work only. 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pPr lvl="1"/>
            <a:r>
              <a:rPr lang="en-US" dirty="0" smtClean="0"/>
              <a:t>Presentations to be held in extra 802.24 slots</a:t>
            </a:r>
          </a:p>
          <a:p>
            <a:pPr lvl="1"/>
            <a:r>
              <a:rPr lang="en-US" dirty="0" smtClean="0"/>
              <a:t>Possibility to publish winning papers?   (Ask Susan to talk to Potentials magazine, Computer Society, Spectrum?)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  (Bangkok)</a:t>
            </a:r>
          </a:p>
          <a:p>
            <a:pPr lvl="1"/>
            <a:r>
              <a:rPr lang="en-US" dirty="0" smtClean="0"/>
              <a:t>Papers Due January 2016   (Atlanta)</a:t>
            </a:r>
          </a:p>
          <a:p>
            <a:pPr lvl="1"/>
            <a:r>
              <a:rPr lang="en-US" dirty="0" smtClean="0"/>
              <a:t>Winners announced in March 2016  (Macau)</a:t>
            </a:r>
          </a:p>
          <a:p>
            <a:pPr lvl="1"/>
            <a:r>
              <a:rPr lang="en-US" dirty="0" smtClean="0"/>
              <a:t>Papers presented July 2016  (San Diego)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Introduce concept to EC at this meeting</a:t>
            </a:r>
          </a:p>
          <a:p>
            <a:pPr lvl="2"/>
            <a:r>
              <a:rPr lang="en-US" dirty="0" smtClean="0"/>
              <a:t>Get on the agenda for EC</a:t>
            </a:r>
          </a:p>
          <a:p>
            <a:pPr lvl="2"/>
            <a:r>
              <a:rPr lang="en-US" dirty="0" smtClean="0"/>
              <a:t>Draft motion for funding</a:t>
            </a:r>
          </a:p>
          <a:p>
            <a:pPr lvl="1"/>
            <a:r>
              <a:rPr lang="en-US" dirty="0" smtClean="0"/>
              <a:t>Request budget for prizes  (~$1K each or $3K budget, plus comp rooms and fee waiver)  impact on San Diego budget.</a:t>
            </a:r>
          </a:p>
          <a:p>
            <a:pPr lvl="1"/>
            <a:r>
              <a:rPr lang="en-US" dirty="0" smtClean="0"/>
              <a:t>James will ask about comp room availability.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6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initiated in 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 1 GHz White Paper:</a:t>
            </a:r>
          </a:p>
          <a:p>
            <a:pPr lvl="1"/>
            <a:r>
              <a:rPr lang="en-US" dirty="0" smtClean="0"/>
              <a:t>Assignments for </a:t>
            </a:r>
            <a:r>
              <a:rPr lang="en-US" dirty="0" smtClean="0"/>
              <a:t>contributions (slide 6)</a:t>
            </a:r>
            <a:endParaRPr lang="en-US" dirty="0" smtClean="0"/>
          </a:p>
          <a:p>
            <a:r>
              <a:rPr lang="en-US" dirty="0" smtClean="0"/>
              <a:t>SG White Paper Companion Presentation</a:t>
            </a:r>
          </a:p>
          <a:p>
            <a:pPr lvl="1"/>
            <a:r>
              <a:rPr lang="en-US" dirty="0" smtClean="0"/>
              <a:t>Assignments for </a:t>
            </a:r>
            <a:r>
              <a:rPr lang="en-US" dirty="0"/>
              <a:t>contributions (slide </a:t>
            </a:r>
            <a:r>
              <a:rPr lang="en-US" dirty="0" smtClean="0"/>
              <a:t>7)</a:t>
            </a:r>
            <a:endParaRPr lang="en-US" dirty="0" smtClean="0"/>
          </a:p>
          <a:p>
            <a:r>
              <a:rPr lang="en-US" dirty="0" smtClean="0"/>
              <a:t>802.24 TAG establishment of Liaison with IIC (Industrial Internet Consortium)</a:t>
            </a:r>
          </a:p>
          <a:p>
            <a:pPr lvl="1"/>
            <a:r>
              <a:rPr lang="en-US" dirty="0" smtClean="0"/>
              <a:t>Liaison request letter from IIC not received before adjournment – defer to November</a:t>
            </a:r>
            <a:endParaRPr lang="en-US" dirty="0" smtClean="0"/>
          </a:p>
          <a:p>
            <a:r>
              <a:rPr lang="en-US" dirty="0" smtClean="0"/>
              <a:t>Process and collaboration for student paper </a:t>
            </a:r>
            <a:r>
              <a:rPr lang="en-US" dirty="0" smtClean="0"/>
              <a:t>contest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14-16, </a:t>
            </a:r>
            <a:r>
              <a:rPr lang="en-US" dirty="0"/>
              <a:t>2015 </a:t>
            </a:r>
            <a:endParaRPr lang="en-US" dirty="0" smtClean="0"/>
          </a:p>
          <a:p>
            <a:r>
              <a:rPr lang="en-US" dirty="0" err="1" smtClean="0"/>
              <a:t>Centara</a:t>
            </a:r>
            <a:r>
              <a:rPr lang="en-US" dirty="0" smtClean="0"/>
              <a:t> Grand, Bangkok, Thailand</a:t>
            </a:r>
          </a:p>
          <a:p>
            <a:endParaRPr lang="en-US" dirty="0"/>
          </a:p>
          <a:p>
            <a:r>
              <a:rPr lang="en-US" dirty="0" smtClean="0"/>
              <a:t>Task Groups meeting</a:t>
            </a:r>
          </a:p>
          <a:p>
            <a:pPr lvl="1"/>
            <a:r>
              <a:rPr lang="en-US" dirty="0" smtClean="0"/>
              <a:t>802.24.1 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52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67464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TAG Officers</a:t>
            </a:r>
          </a:p>
          <a:p>
            <a:pPr lvl="1"/>
            <a:r>
              <a:rPr lang="en-US" dirty="0" smtClean="0"/>
              <a:t>Chair:			Tim Godfrey</a:t>
            </a:r>
          </a:p>
          <a:p>
            <a:pPr lvl="1"/>
            <a:r>
              <a:rPr lang="en-US" dirty="0" smtClean="0"/>
              <a:t>Vice Chair &amp; Secretary:		Ben Rolfe</a:t>
            </a:r>
          </a:p>
          <a:p>
            <a:r>
              <a:rPr lang="en-US" dirty="0" smtClean="0"/>
              <a:t>802.24.1 Smart Grid Task Group  	Chair: Tim Godfrey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meets at Plenaries and Wireless Interims</a:t>
            </a:r>
          </a:p>
          <a:p>
            <a:r>
              <a:rPr lang="en-US" dirty="0" smtClean="0"/>
              <a:t>802.24.2 “IoT Application Task Group”	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1"/>
            <a:r>
              <a:rPr lang="en-US" dirty="0" smtClean="0"/>
              <a:t>Coordination related to 802 application in Internet of Things</a:t>
            </a:r>
          </a:p>
          <a:p>
            <a:pPr lvl="1"/>
            <a:r>
              <a:rPr lang="en-US" dirty="0" smtClean="0"/>
              <a:t>802.24.2 TG meets at plenaries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rgbClr val="BFFF8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305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</a:t>
            </a:r>
            <a:r>
              <a:rPr lang="en-US" dirty="0"/>
              <a:t>TAG </a:t>
            </a:r>
            <a:r>
              <a:rPr lang="en-US" dirty="0" smtClean="0"/>
              <a:t>– July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Agenda: 	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24-15-0019r2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Meetings for the Week</a:t>
            </a:r>
          </a:p>
          <a:p>
            <a:pPr lvl="1"/>
            <a:r>
              <a:rPr lang="en-US" dirty="0"/>
              <a:t>Monday PM2		</a:t>
            </a:r>
            <a:r>
              <a:rPr lang="en-US" dirty="0" smtClean="0"/>
              <a:t>	TAG </a:t>
            </a:r>
            <a:r>
              <a:rPr lang="en-US" dirty="0"/>
              <a:t>and 802.24.1</a:t>
            </a:r>
          </a:p>
          <a:p>
            <a:pPr lvl="1"/>
            <a:r>
              <a:rPr lang="en-US" dirty="0"/>
              <a:t>Tuesday PM2	</a:t>
            </a:r>
            <a:r>
              <a:rPr lang="en-US" dirty="0" smtClean="0"/>
              <a:t>	802.24.2</a:t>
            </a:r>
            <a:endParaRPr lang="en-US" dirty="0"/>
          </a:p>
          <a:p>
            <a:pPr lvl="1"/>
            <a:r>
              <a:rPr lang="en-US" dirty="0"/>
              <a:t>Wednesday PM2	</a:t>
            </a:r>
            <a:r>
              <a:rPr lang="en-US" dirty="0" smtClean="0"/>
              <a:t>	802.24.1 </a:t>
            </a:r>
            <a:r>
              <a:rPr lang="en-US" dirty="0"/>
              <a:t>and TAG</a:t>
            </a:r>
          </a:p>
          <a:p>
            <a:endParaRPr lang="en-US" dirty="0" smtClean="0"/>
          </a:p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Vice Chair Election			Ben Rolfe</a:t>
            </a:r>
          </a:p>
          <a:p>
            <a:pPr lvl="1"/>
            <a:r>
              <a:rPr lang="en-US" dirty="0" smtClean="0"/>
              <a:t>Student Paper Competition 	James Gilb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9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July </a:t>
            </a:r>
            <a:r>
              <a:rPr lang="en-US" dirty="0" smtClean="0"/>
              <a:t>Task Group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802.24.1 Smart Grid TG Items</a:t>
            </a:r>
          </a:p>
          <a:p>
            <a:pPr lvl="1"/>
            <a:r>
              <a:rPr lang="en-US" dirty="0"/>
              <a:t>Development of Sub 1 GHz White Paper </a:t>
            </a:r>
          </a:p>
          <a:p>
            <a:pPr lvl="2"/>
            <a:r>
              <a:rPr lang="en-US" dirty="0"/>
              <a:t>Outline updated to : </a:t>
            </a:r>
            <a:r>
              <a:rPr lang="en-US" dirty="0">
                <a:hlinkClick r:id="rId2"/>
              </a:rPr>
              <a:t>24-15-0009r2</a:t>
            </a:r>
            <a:endParaRPr lang="en-US" dirty="0"/>
          </a:p>
          <a:p>
            <a:pPr lvl="2"/>
            <a:r>
              <a:rPr lang="en-US" dirty="0"/>
              <a:t>Actions for Authors for sections of white paper</a:t>
            </a:r>
          </a:p>
          <a:p>
            <a:pPr lvl="1"/>
            <a:r>
              <a:rPr lang="en-US" dirty="0"/>
              <a:t>Finalize Smart Grid White Paper companion presentation </a:t>
            </a:r>
            <a:r>
              <a:rPr lang="en-US" dirty="0">
                <a:hlinkClick r:id="rId3"/>
              </a:rPr>
              <a:t>24-14-0035r7</a:t>
            </a:r>
            <a:endParaRPr lang="en-US" dirty="0"/>
          </a:p>
          <a:p>
            <a:pPr lvl="1"/>
            <a:r>
              <a:rPr lang="en-US" dirty="0"/>
              <a:t>Discuss </a:t>
            </a:r>
            <a:r>
              <a:rPr lang="en-US" dirty="0">
                <a:hlinkClick r:id="rId4"/>
              </a:rPr>
              <a:t>ITU-R WP 1A Q236/1 report on Smart Grid</a:t>
            </a:r>
            <a:r>
              <a:rPr lang="en-US" dirty="0"/>
              <a:t>.  Develop response comments by March 2016. </a:t>
            </a:r>
          </a:p>
          <a:p>
            <a:r>
              <a:rPr lang="en-US" dirty="0" smtClean="0"/>
              <a:t>802.24.2 IoT TG</a:t>
            </a:r>
          </a:p>
          <a:p>
            <a:pPr lvl="1"/>
            <a:r>
              <a:rPr lang="en-US" dirty="0" smtClean="0"/>
              <a:t>Confirmation of Chair and Appointment of officers</a:t>
            </a:r>
          </a:p>
          <a:p>
            <a:pPr lvl="2"/>
            <a:r>
              <a:rPr lang="en-US" dirty="0" smtClean="0"/>
              <a:t>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2"/>
            <a:r>
              <a:rPr lang="en-US" dirty="0" smtClean="0"/>
              <a:t>TG Vice Chair: Mike Bennett </a:t>
            </a:r>
          </a:p>
          <a:p>
            <a:pPr lvl="2"/>
            <a:r>
              <a:rPr lang="en-US" dirty="0" smtClean="0"/>
              <a:t>TG Secretary: Andy Jimenez</a:t>
            </a:r>
          </a:p>
          <a:p>
            <a:pPr lvl="2"/>
            <a:r>
              <a:rPr lang="en-US" dirty="0" smtClean="0"/>
              <a:t>Liaison coordinator : </a:t>
            </a:r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Liaison Report </a:t>
            </a:r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P2413 IoT Architecture WG  (Ludwig </a:t>
            </a:r>
            <a:r>
              <a:rPr lang="en-US" dirty="0" err="1" smtClean="0"/>
              <a:t>Winkel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Discussion on further liaison relationships</a:t>
            </a:r>
          </a:p>
          <a:p>
            <a:pPr lvl="2"/>
            <a:r>
              <a:rPr lang="en-US" dirty="0" smtClean="0"/>
              <a:t>Development of Liaison with IIC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Yeongo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</a:p>
          <a:p>
            <a:pPr lvl="1"/>
            <a:r>
              <a:rPr lang="en-US" sz="2000" dirty="0"/>
              <a:t>802.19.1				Steve </a:t>
            </a:r>
            <a:r>
              <a:rPr lang="en-US" sz="2000" dirty="0" err="1"/>
              <a:t>Shellhammer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</a:t>
            </a:r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requested by end of August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42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9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802.24.1 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ITU-R WP </a:t>
            </a:r>
            <a:r>
              <a:rPr lang="en-US" dirty="0" smtClean="0"/>
              <a:t>1A </a:t>
            </a:r>
            <a:r>
              <a:rPr lang="en-US" dirty="0"/>
              <a:t>Q236/1 report on Smart Grid</a:t>
            </a:r>
          </a:p>
          <a:p>
            <a:r>
              <a:rPr lang="en-US" dirty="0" smtClean="0"/>
              <a:t>802.18 </a:t>
            </a:r>
            <a:r>
              <a:rPr lang="en-US" dirty="0"/>
              <a:t>received the latest update to the subject document from the </a:t>
            </a:r>
            <a:r>
              <a:rPr lang="en-US" dirty="0" smtClean="0"/>
              <a:t>ITU-R</a:t>
            </a:r>
          </a:p>
          <a:p>
            <a:r>
              <a:rPr lang="en-US" dirty="0" smtClean="0"/>
              <a:t>802 has another </a:t>
            </a:r>
            <a:r>
              <a:rPr lang="en-US" dirty="0"/>
              <a:t>opportunity to update our inputs to this report.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mentor.ieee.org/802.18/dcn/15/18-15-0032-00-0000-report-itu-r-sm-smart-grid-on-the-smart-grid-project.docx</a:t>
            </a:r>
            <a:endParaRPr lang="en-US" dirty="0" smtClean="0"/>
          </a:p>
          <a:p>
            <a:r>
              <a:rPr lang="en-US" dirty="0" smtClean="0"/>
              <a:t>Is there any need for further comment?</a:t>
            </a:r>
          </a:p>
          <a:p>
            <a:pPr lvl="1"/>
            <a:r>
              <a:rPr lang="en-US" dirty="0" smtClean="0"/>
              <a:t>After discussion, 802.24 decides to provide comments as edits, to be completed at or before the </a:t>
            </a:r>
            <a:r>
              <a:rPr lang="en-US" dirty="0" smtClean="0"/>
              <a:t>March 2016 Plenary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1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strike="sngStrike" dirty="0" smtClean="0"/>
              <a:t>Coexistence (improve on </a:t>
            </a:r>
            <a:r>
              <a:rPr lang="en-US" strike="sngStrike" dirty="0" err="1" smtClean="0"/>
              <a:t>Coex</a:t>
            </a:r>
            <a:r>
              <a:rPr lang="en-US" strike="sngStrike" dirty="0" smtClean="0"/>
              <a:t> Assurance)  James Gilb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strike="sngStrike" dirty="0" smtClean="0"/>
              <a:t>Guide and History of an 802 WG (</a:t>
            </a:r>
            <a:r>
              <a:rPr lang="en-US" strike="sngStrike" dirty="0" err="1" smtClean="0"/>
              <a:t>Demir</a:t>
            </a:r>
            <a:r>
              <a:rPr lang="en-US" strike="sngStrike" dirty="0" smtClean="0"/>
              <a:t>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</a:t>
            </a:r>
            <a:r>
              <a:rPr lang="en-US" dirty="0" err="1" smtClean="0"/>
              <a:t>andr</a:t>
            </a:r>
            <a:r>
              <a:rPr lang="en-US" dirty="0" smtClean="0"/>
              <a:t>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95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2060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461</TotalTime>
  <Words>664</Words>
  <Application>Microsoft Office PowerPoint</Application>
  <PresentationFormat>On-screen Show (4:3)</PresentationFormat>
  <Paragraphs>169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802.24 Vertical Application TAG</vt:lpstr>
      <vt:lpstr>802.24 Overview</vt:lpstr>
      <vt:lpstr>Administration</vt:lpstr>
      <vt:lpstr>802.24 TAG – July 2015</vt:lpstr>
      <vt:lpstr>802.24 July Task Group Tasks</vt:lpstr>
      <vt:lpstr>Sub GHz White Paper</vt:lpstr>
      <vt:lpstr>White Paper Companion Presentation</vt:lpstr>
      <vt:lpstr>802.24.1 New Business</vt:lpstr>
      <vt:lpstr>802 Student Paper Competition</vt:lpstr>
      <vt:lpstr>Format of Competition</vt:lpstr>
      <vt:lpstr>Action Items initiated in July Meeting</vt:lpstr>
      <vt:lpstr>Next Meeting of 802.24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32</cp:revision>
  <cp:lastPrinted>1998-02-10T13:28:06Z</cp:lastPrinted>
  <dcterms:created xsi:type="dcterms:W3CDTF">2015-05-13T21:49:41Z</dcterms:created>
  <dcterms:modified xsi:type="dcterms:W3CDTF">2015-07-16T21:06:00Z</dcterms:modified>
</cp:coreProperties>
</file>