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1"/>
  </p:notesMasterIdLst>
  <p:handoutMasterIdLst>
    <p:handoutMasterId r:id="rId22"/>
  </p:handoutMasterIdLst>
  <p:sldIdLst>
    <p:sldId id="258" r:id="rId3"/>
    <p:sldId id="260" r:id="rId4"/>
    <p:sldId id="256" r:id="rId5"/>
    <p:sldId id="259" r:id="rId6"/>
    <p:sldId id="264" r:id="rId7"/>
    <p:sldId id="261" r:id="rId8"/>
    <p:sldId id="269" r:id="rId9"/>
    <p:sldId id="262" r:id="rId10"/>
    <p:sldId id="270" r:id="rId11"/>
    <p:sldId id="272" r:id="rId12"/>
    <p:sldId id="267" r:id="rId13"/>
    <p:sldId id="268" r:id="rId14"/>
    <p:sldId id="271" r:id="rId15"/>
    <p:sldId id="273" r:id="rId16"/>
    <p:sldId id="274" r:id="rId17"/>
    <p:sldId id="266" r:id="rId18"/>
    <p:sldId id="276" r:id="rId19"/>
    <p:sldId id="275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103" d="100"/>
          <a:sy n="103" d="100"/>
        </p:scale>
        <p:origin x="120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2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802.24-15-0020r0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July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2015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Task: Define topic or set of topics</a:t>
            </a:r>
          </a:p>
          <a:p>
            <a:pPr lvl="1"/>
            <a:r>
              <a:rPr lang="en-US" dirty="0" smtClean="0"/>
              <a:t>Coexistence (improve on </a:t>
            </a:r>
            <a:r>
              <a:rPr lang="en-US" dirty="0" err="1" smtClean="0"/>
              <a:t>Coex</a:t>
            </a:r>
            <a:r>
              <a:rPr lang="en-US" dirty="0" smtClean="0"/>
              <a:t> Assurance)  James Gilb</a:t>
            </a:r>
          </a:p>
          <a:p>
            <a:pPr lvl="1"/>
            <a:r>
              <a:rPr lang="en-US" dirty="0" smtClean="0"/>
              <a:t>Regulatory (TVWS, </a:t>
            </a:r>
            <a:r>
              <a:rPr lang="en-US" dirty="0" err="1" smtClean="0"/>
              <a:t>etc</a:t>
            </a:r>
            <a:r>
              <a:rPr lang="en-US" dirty="0" smtClean="0"/>
              <a:t>)  James</a:t>
            </a:r>
          </a:p>
          <a:p>
            <a:pPr lvl="1"/>
            <a:r>
              <a:rPr lang="en-US" dirty="0" smtClean="0"/>
              <a:t>Implications of LBT rules in regulator domains, shared spectrum  (Ruben S)</a:t>
            </a:r>
          </a:p>
          <a:p>
            <a:pPr lvl="1"/>
            <a:r>
              <a:rPr lang="en-US" dirty="0" smtClean="0"/>
              <a:t>Guide and History of an 802 WG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(contributions sent in by end of June)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Open to students worldwide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</a:t>
            </a:r>
          </a:p>
          <a:p>
            <a:pPr lvl="1"/>
            <a:r>
              <a:rPr lang="en-US" dirty="0" smtClean="0"/>
              <a:t>Papers Due January 2016</a:t>
            </a:r>
          </a:p>
          <a:p>
            <a:pPr lvl="1"/>
            <a:r>
              <a:rPr lang="en-US" dirty="0" smtClean="0"/>
              <a:t>Winners announced in March 2016</a:t>
            </a:r>
          </a:p>
          <a:p>
            <a:pPr lvl="1"/>
            <a:r>
              <a:rPr lang="en-US" dirty="0" smtClean="0"/>
              <a:t>Papers presented July 2016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PAP 2 Wireless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Wireless Characteristics Matrix was started in PAP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PAP </a:t>
            </a:r>
            <a:r>
              <a:rPr lang="en-US" dirty="0"/>
              <a:t>2 ended before all the updates provided by IEEE 802 were included in the matrix.  </a:t>
            </a:r>
          </a:p>
          <a:p>
            <a:r>
              <a:rPr lang="en-US" dirty="0" smtClean="0"/>
              <a:t>“</a:t>
            </a:r>
            <a:r>
              <a:rPr lang="en-US" dirty="0"/>
              <a:t>Ask The Expert” webinar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SGIP </a:t>
            </a:r>
            <a:r>
              <a:rPr lang="en-US" dirty="0"/>
              <a:t>is still linking to this version of the matrix:  Copy of Consolidated_Wireless_Characteristics_Matrix2_09-03-13.xlsx  </a:t>
            </a:r>
            <a:endParaRPr lang="en-US" dirty="0" smtClean="0"/>
          </a:p>
          <a:p>
            <a:pPr lvl="1"/>
            <a:r>
              <a:rPr lang="en-US" dirty="0" smtClean="0"/>
              <a:t>An updated matrix </a:t>
            </a:r>
            <a:r>
              <a:rPr lang="en-US" dirty="0"/>
              <a:t>has never been released.   (note it is still at the old NIST </a:t>
            </a:r>
            <a:r>
              <a:rPr lang="en-US" dirty="0" err="1"/>
              <a:t>twiki</a:t>
            </a:r>
            <a:r>
              <a:rPr lang="en-US" dirty="0"/>
              <a:t> web site, not at SGIP.org)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857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 2 Wireless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to update</a:t>
            </a:r>
          </a:p>
          <a:p>
            <a:pPr lvl="1"/>
            <a:r>
              <a:rPr lang="en-US" dirty="0" smtClean="0"/>
              <a:t>Find the latest version of the matrix and all 802 contributions.</a:t>
            </a:r>
          </a:p>
          <a:p>
            <a:pPr lvl="1"/>
            <a:r>
              <a:rPr lang="en-US" dirty="0" smtClean="0"/>
              <a:t>Apply any further updates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Provide updated Matrix to SGIP and request hosting and links to make it visible and available.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63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Paper Companion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24-14-0035-06-sgtg-consolidated-white-paper-presentation.pptx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Complete at this session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93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Action Items from this meeting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acting TAG Vice Chair:	Ben Rolfe</a:t>
            </a:r>
          </a:p>
          <a:p>
            <a:pPr lvl="2"/>
            <a:r>
              <a:rPr lang="en-US" altLang="en-US" sz="2000" dirty="0" smtClean="0"/>
              <a:t>Vice Chair confirmed in July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32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		</a:t>
            </a:r>
            <a:r>
              <a:rPr lang="en-US" altLang="en-US" dirty="0" smtClean="0"/>
              <a:t>24-15-0019r1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Kings 1</a:t>
            </a:r>
            <a:endParaRPr lang="en-US" altLang="en-US" dirty="0"/>
          </a:p>
          <a:p>
            <a:pPr lvl="1"/>
            <a:r>
              <a:rPr lang="en-US" altLang="en-US" dirty="0" smtClean="0"/>
              <a:t>Wednesday PM2	Kings 1</a:t>
            </a:r>
          </a:p>
          <a:p>
            <a:pPr lvl="1"/>
            <a:r>
              <a:rPr lang="en-US" altLang="en-US" dirty="0" smtClean="0"/>
              <a:t>Thursday PM2		Kings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May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Set up private area for Liaison documents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Add presentation of P2413 overview to 24.2 agenda</a:t>
            </a:r>
          </a:p>
          <a:p>
            <a:r>
              <a:rPr lang="en-US" dirty="0" smtClean="0"/>
              <a:t>Walter P: GSC-19 July 14, Geneva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Tim: Upload reduced PAP2 matrix. </a:t>
            </a:r>
            <a:br>
              <a:rPr lang="en-US" dirty="0" smtClean="0"/>
            </a:br>
            <a:r>
              <a:rPr lang="en-US" dirty="0" smtClean="0"/>
              <a:t>Farrokh: reduce number of rows. </a:t>
            </a:r>
          </a:p>
          <a:p>
            <a:r>
              <a:rPr lang="en-US" dirty="0" smtClean="0"/>
              <a:t>Ludwig: provide paragraph on Coexistence in global bands and global regulatory aspects. </a:t>
            </a:r>
          </a:p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</a:t>
            </a:r>
            <a:r>
              <a:rPr lang="en-US" dirty="0" smtClean="0"/>
              <a:t>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Confirmation of TAG Vice Chair</a:t>
            </a:r>
          </a:p>
          <a:p>
            <a:pPr lvl="2"/>
            <a:r>
              <a:rPr lang="en-US" dirty="0" smtClean="0"/>
              <a:t>Ben Rolfe is only </a:t>
            </a:r>
            <a:r>
              <a:rPr lang="en-US" dirty="0" smtClean="0"/>
              <a:t>nominee</a:t>
            </a:r>
          </a:p>
          <a:p>
            <a:pPr lvl="2"/>
            <a:endParaRPr lang="en-US" dirty="0"/>
          </a:p>
          <a:p>
            <a:r>
              <a:rPr lang="en-US" dirty="0"/>
              <a:t>Update from P2413 </a:t>
            </a:r>
            <a:r>
              <a:rPr lang="en-US" dirty="0" smtClean="0"/>
              <a:t>Liaison</a:t>
            </a:r>
          </a:p>
          <a:p>
            <a:pPr lvl="1"/>
            <a:r>
              <a:rPr lang="en-US" dirty="0" smtClean="0"/>
              <a:t>Ludwig </a:t>
            </a:r>
            <a:r>
              <a:rPr lang="en-US" dirty="0" err="1"/>
              <a:t>Winkel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9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802.24.1 </a:t>
            </a:r>
            <a:r>
              <a:rPr lang="en-US" dirty="0" smtClean="0"/>
              <a:t>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</a:t>
            </a:r>
            <a:r>
              <a:rPr lang="en-US" dirty="0" smtClean="0"/>
              <a:t>Smart Grid TG Items</a:t>
            </a:r>
          </a:p>
          <a:p>
            <a:pPr lvl="1"/>
            <a:r>
              <a:rPr lang="en-US" dirty="0" smtClean="0"/>
              <a:t>Development of sub </a:t>
            </a:r>
            <a:r>
              <a:rPr lang="en-US" dirty="0" smtClean="0"/>
              <a:t>1 GHz White Paper </a:t>
            </a:r>
          </a:p>
          <a:p>
            <a:pPr lvl="2"/>
            <a:r>
              <a:rPr lang="en-US" dirty="0" smtClean="0"/>
              <a:t>Scope </a:t>
            </a:r>
            <a:r>
              <a:rPr lang="en-US" dirty="0" smtClean="0"/>
              <a:t>Presentation 24-15-0004r1</a:t>
            </a:r>
          </a:p>
          <a:p>
            <a:pPr lvl="2"/>
            <a:r>
              <a:rPr lang="en-US" dirty="0" smtClean="0"/>
              <a:t>Outline</a:t>
            </a:r>
            <a:r>
              <a:rPr lang="en-US" dirty="0" smtClean="0"/>
              <a:t>: </a:t>
            </a:r>
            <a:r>
              <a:rPr lang="en-US" dirty="0" smtClean="0"/>
              <a:t>24-15-0009r1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  <a:endParaRPr lang="en-US" dirty="0" smtClean="0"/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802.24.2 July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802.24.2 IoT TG</a:t>
            </a:r>
          </a:p>
          <a:p>
            <a:pPr lvl="1"/>
            <a:r>
              <a:rPr lang="en-US" dirty="0" smtClean="0"/>
              <a:t>Introduction of Officers</a:t>
            </a:r>
          </a:p>
          <a:p>
            <a:pPr lvl="2"/>
            <a:r>
              <a:rPr lang="en-US" dirty="0" smtClean="0"/>
              <a:t>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2"/>
            <a:r>
              <a:rPr lang="en-US" dirty="0" smtClean="0"/>
              <a:t>TG Vice Chair: Mike Bennett </a:t>
            </a:r>
          </a:p>
          <a:p>
            <a:pPr lvl="2"/>
            <a:r>
              <a:rPr lang="en-US" dirty="0" smtClean="0"/>
              <a:t>TG Secretary: Andy Jimenez</a:t>
            </a:r>
          </a:p>
          <a:p>
            <a:pPr lvl="2"/>
            <a:r>
              <a:rPr lang="en-US" dirty="0" smtClean="0"/>
              <a:t>Liaison coordinator : </a:t>
            </a:r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 smtClean="0"/>
              <a:t>Confirmation of </a:t>
            </a:r>
            <a:r>
              <a:rPr lang="en-US" dirty="0" smtClean="0"/>
              <a:t>802.24.2 </a:t>
            </a:r>
            <a:r>
              <a:rPr lang="en-US" dirty="0" smtClean="0"/>
              <a:t>officers </a:t>
            </a:r>
            <a:endParaRPr lang="en-US" dirty="0" smtClean="0"/>
          </a:p>
          <a:p>
            <a:r>
              <a:rPr lang="en-US" dirty="0" smtClean="0"/>
              <a:t>802.24.2 teleconference </a:t>
            </a:r>
            <a:r>
              <a:rPr lang="en-US" dirty="0" smtClean="0"/>
              <a:t>on </a:t>
            </a:r>
            <a:r>
              <a:rPr lang="en-US" dirty="0"/>
              <a:t>June 26</a:t>
            </a:r>
            <a:endParaRPr lang="en-US" dirty="0" smtClean="0"/>
          </a:p>
          <a:p>
            <a:pPr lvl="1"/>
            <a:r>
              <a:rPr lang="en-US" dirty="0" smtClean="0"/>
              <a:t>Minutes pending upload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</a:t>
            </a:r>
            <a:r>
              <a:rPr lang="en-US" dirty="0" smtClean="0"/>
              <a:t>802.24.2 </a:t>
            </a:r>
            <a:r>
              <a:rPr lang="en-US" dirty="0"/>
              <a:t>July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802.24.2 IoT White Paper Development</a:t>
            </a:r>
          </a:p>
          <a:p>
            <a:endParaRPr lang="en-US" dirty="0"/>
          </a:p>
          <a:p>
            <a:r>
              <a:rPr lang="en-US" dirty="0"/>
              <a:t>P2413 Overview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New Work Items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1556</TotalTime>
  <Words>745</Words>
  <Application>Microsoft Office PowerPoint</Application>
  <PresentationFormat>On-screen Show (4:3)</PresentationFormat>
  <Paragraphs>174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Helvetica</vt:lpstr>
      <vt:lpstr>Monotype Sorts</vt:lpstr>
      <vt:lpstr>Times New Roman</vt:lpstr>
      <vt:lpstr>Wingdings</vt:lpstr>
      <vt:lpstr>Office Theme</vt:lpstr>
      <vt:lpstr>Default Design</vt:lpstr>
      <vt:lpstr>802.24 Vertical Application TAG</vt:lpstr>
      <vt:lpstr>Guidelines for IEEE-SA Meetings</vt:lpstr>
      <vt:lpstr>802.24 Overview</vt:lpstr>
      <vt:lpstr>Administration</vt:lpstr>
      <vt:lpstr>Action Items from May</vt:lpstr>
      <vt:lpstr>Monday: 802.24 July Tasks</vt:lpstr>
      <vt:lpstr>Monday: 802.24.1 July Tasks</vt:lpstr>
      <vt:lpstr>Tuesday: 802.24.2 July Tasks</vt:lpstr>
      <vt:lpstr>Tuesday: 802.24.2 July Tasks</vt:lpstr>
      <vt:lpstr>Wednesday 802.24 TAG</vt:lpstr>
      <vt:lpstr>802 Student Paper Competition</vt:lpstr>
      <vt:lpstr>Format of Competition</vt:lpstr>
      <vt:lpstr>Wednesday 802.24.1</vt:lpstr>
      <vt:lpstr>Review of PAP 2 Wireless Matrix </vt:lpstr>
      <vt:lpstr>PAP 2 Wireless Matrix </vt:lpstr>
      <vt:lpstr>White Paper Companion Presentation</vt:lpstr>
      <vt:lpstr>802.24 TAG closing</vt:lpstr>
      <vt:lpstr>Adjourn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26</cp:revision>
  <cp:lastPrinted>1998-02-10T13:28:06Z</cp:lastPrinted>
  <dcterms:created xsi:type="dcterms:W3CDTF">2015-05-13T21:49:41Z</dcterms:created>
  <dcterms:modified xsi:type="dcterms:W3CDTF">2015-07-09T16:58:27Z</dcterms:modified>
</cp:coreProperties>
</file>