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8" r:id="rId2"/>
    <p:sldId id="256" r:id="rId3"/>
    <p:sldId id="259" r:id="rId4"/>
    <p:sldId id="261" r:id="rId5"/>
    <p:sldId id="262" r:id="rId6"/>
    <p:sldId id="264" r:id="rId7"/>
    <p:sldId id="265" r:id="rId8"/>
    <p:sldId id="266" r:id="rId9"/>
    <p:sldId id="267" r:id="rId10"/>
    <p:sldId id="268" r:id="rId11"/>
    <p:sldId id="269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17" autoAdjust="0"/>
    <p:restoredTop sz="94660"/>
  </p:normalViewPr>
  <p:slideViewPr>
    <p:cSldViewPr>
      <p:cViewPr varScale="1">
        <p:scale>
          <a:sx n="122" d="100"/>
          <a:sy n="122" d="100"/>
        </p:scale>
        <p:origin x="109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6788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6939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152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2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626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09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94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689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302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267200" y="394156"/>
            <a:ext cx="419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</a:t>
            </a:r>
            <a:r>
              <a:rPr lang="en-US" altLang="en-US" sz="1400" b="1" dirty="0" smtClean="0"/>
              <a:t>802.24-15-0017r0</a:t>
            </a:r>
            <a:endParaRPr lang="en-US" altLang="en-US" sz="14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81000"/>
            <a:ext cx="4343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 smtClean="0"/>
              <a:t>May 2015</a:t>
            </a:r>
            <a:endParaRPr lang="en-US" alt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stds-802-all@listserv.ieee.org" TargetMode="External"/><Relationship Id="rId2" Type="http://schemas.openxmlformats.org/officeDocument/2006/relationships/hyperlink" Target="http://mentor.ieee.org/802.24/document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 smtClean="0"/>
              <a:t>802.24 Vertical Application TAG</a:t>
            </a:r>
            <a:endParaRPr lang="en-US" altLang="en-US" sz="36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May 2015 </a:t>
            </a:r>
            <a:r>
              <a:rPr lang="en-US" dirty="0" smtClean="0"/>
              <a:t>Meeting</a:t>
            </a:r>
          </a:p>
          <a:p>
            <a:r>
              <a:rPr lang="en-US" dirty="0" smtClean="0"/>
              <a:t>Closing Report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of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Open to students worldwide</a:t>
            </a:r>
          </a:p>
          <a:p>
            <a:r>
              <a:rPr lang="en-US" dirty="0" smtClean="0"/>
              <a:t>Three places </a:t>
            </a:r>
          </a:p>
          <a:p>
            <a:r>
              <a:rPr lang="en-US" dirty="0" smtClean="0"/>
              <a:t>Various prizes</a:t>
            </a:r>
          </a:p>
          <a:p>
            <a:pPr lvl="1"/>
            <a:r>
              <a:rPr lang="en-US" dirty="0" smtClean="0"/>
              <a:t>Top 3 get travel stipend, comp hotel (</a:t>
            </a:r>
            <a:r>
              <a:rPr lang="en-US" dirty="0" err="1" smtClean="0"/>
              <a:t>tbd</a:t>
            </a:r>
            <a:r>
              <a:rPr lang="en-US" dirty="0" smtClean="0"/>
              <a:t>)	</a:t>
            </a:r>
          </a:p>
          <a:p>
            <a:pPr lvl="2"/>
            <a:r>
              <a:rPr lang="en-US" dirty="0" smtClean="0"/>
              <a:t>Need based – if local university doesn’t</a:t>
            </a:r>
          </a:p>
          <a:p>
            <a:pPr lvl="1"/>
            <a:r>
              <a:rPr lang="en-US" dirty="0" smtClean="0"/>
              <a:t>Top 10 are offered presentation and meeting fee waiver</a:t>
            </a:r>
            <a:endParaRPr lang="en-US" dirty="0"/>
          </a:p>
          <a:p>
            <a:r>
              <a:rPr lang="en-US" dirty="0" smtClean="0"/>
              <a:t>All finalists have to provide presentation in addition to paper</a:t>
            </a:r>
          </a:p>
          <a:p>
            <a:r>
              <a:rPr lang="en-US" dirty="0" smtClean="0"/>
              <a:t>Schedule:</a:t>
            </a:r>
          </a:p>
          <a:p>
            <a:pPr lvl="1"/>
            <a:r>
              <a:rPr lang="en-US" dirty="0" smtClean="0"/>
              <a:t>Contest announced September 2015</a:t>
            </a:r>
          </a:p>
          <a:p>
            <a:pPr lvl="1"/>
            <a:r>
              <a:rPr lang="en-US" dirty="0" smtClean="0"/>
              <a:t>Papers Due January 2016</a:t>
            </a:r>
          </a:p>
          <a:p>
            <a:pPr lvl="1"/>
            <a:r>
              <a:rPr lang="en-US" dirty="0" smtClean="0"/>
              <a:t>Winners announced in March 2016</a:t>
            </a:r>
          </a:p>
          <a:p>
            <a:pPr lvl="1"/>
            <a:r>
              <a:rPr lang="en-US" dirty="0" smtClean="0"/>
              <a:t>Papers presented July 2016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2340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Meeting of 802.24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July 12-17, 2015 </a:t>
            </a:r>
            <a:endParaRPr lang="en-US" dirty="0" smtClean="0"/>
          </a:p>
          <a:p>
            <a:r>
              <a:rPr lang="en-US" dirty="0" smtClean="0"/>
              <a:t>Hilton </a:t>
            </a:r>
            <a:r>
              <a:rPr lang="en-US" dirty="0"/>
              <a:t>Waikoloa </a:t>
            </a:r>
            <a:r>
              <a:rPr lang="en-US" dirty="0" smtClean="0"/>
              <a:t>Village, 425 </a:t>
            </a:r>
            <a:r>
              <a:rPr lang="en-US" dirty="0"/>
              <a:t>Waikoloa Beach </a:t>
            </a:r>
            <a:r>
              <a:rPr lang="en-US" dirty="0" smtClean="0"/>
              <a:t>Drive, Waikoloa</a:t>
            </a:r>
            <a:r>
              <a:rPr lang="en-US" dirty="0"/>
              <a:t>, Big Island </a:t>
            </a:r>
            <a:r>
              <a:rPr lang="en-US" dirty="0" smtClean="0"/>
              <a:t>Hawaii, USA</a:t>
            </a:r>
          </a:p>
          <a:p>
            <a:endParaRPr lang="en-US" dirty="0"/>
          </a:p>
          <a:p>
            <a:r>
              <a:rPr lang="en-US" dirty="0" smtClean="0"/>
              <a:t>Task Groups meeting</a:t>
            </a:r>
          </a:p>
          <a:p>
            <a:pPr lvl="1"/>
            <a:r>
              <a:rPr lang="en-US" dirty="0" smtClean="0"/>
              <a:t>802.24.1 Smart Grid TG</a:t>
            </a:r>
          </a:p>
          <a:p>
            <a:pPr lvl="1"/>
            <a:r>
              <a:rPr lang="en-US" dirty="0" smtClean="0"/>
              <a:t>802.24.2 IoT TG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1525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&lt;author&gt;, &lt;company&gt;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21094F23-5605-4FD6-98C1-874C85FFA79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dirty="0" smtClean="0"/>
              <a:t>802.24 Overview</a:t>
            </a:r>
            <a:endParaRPr lang="en-US" altLang="en-US" sz="32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/>
        </p:spPr>
        <p:txBody>
          <a:bodyPr/>
          <a:lstStyle/>
          <a:p>
            <a:r>
              <a:rPr lang="en-US" altLang="en-US" dirty="0"/>
              <a:t>Officers</a:t>
            </a:r>
          </a:p>
          <a:p>
            <a:pPr lvl="1"/>
            <a:r>
              <a:rPr lang="en-US" altLang="en-US" sz="2400" dirty="0" smtClean="0"/>
              <a:t>Chair:					Tim Godfrey</a:t>
            </a:r>
          </a:p>
          <a:p>
            <a:pPr lvl="1"/>
            <a:r>
              <a:rPr lang="en-US" altLang="en-US" sz="2400" dirty="0" smtClean="0"/>
              <a:t>Secretary &amp; acting Vice Chair:	Ben Rolfe</a:t>
            </a:r>
          </a:p>
          <a:p>
            <a:r>
              <a:rPr lang="en-US" altLang="en-US" dirty="0" smtClean="0"/>
              <a:t>32 </a:t>
            </a:r>
            <a:r>
              <a:rPr lang="en-US" altLang="en-US" dirty="0" smtClean="0"/>
              <a:t>Voting Members</a:t>
            </a:r>
          </a:p>
          <a:p>
            <a:r>
              <a:rPr lang="en-US" altLang="en-US" dirty="0" smtClean="0"/>
              <a:t>Meetings for the Week</a:t>
            </a:r>
          </a:p>
          <a:p>
            <a:pPr lvl="1"/>
            <a:r>
              <a:rPr lang="en-US" altLang="en-US" dirty="0" smtClean="0"/>
              <a:t>Agenda: 24-15-0014r2</a:t>
            </a:r>
          </a:p>
          <a:p>
            <a:pPr lvl="1"/>
            <a:r>
              <a:rPr lang="en-US" altLang="en-US" dirty="0" smtClean="0"/>
              <a:t>Wednesday PM2	Georgia B</a:t>
            </a:r>
          </a:p>
          <a:p>
            <a:pPr lvl="1"/>
            <a:r>
              <a:rPr lang="en-US" altLang="en-US" dirty="0" smtClean="0"/>
              <a:t>Thursday PM2	Cavendish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153400" cy="4495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Attendance take on IMAT</a:t>
            </a:r>
          </a:p>
          <a:p>
            <a:pPr lvl="1"/>
            <a:r>
              <a:rPr lang="en-US" dirty="0" smtClean="0"/>
              <a:t>Reciprocal rights for most WGs</a:t>
            </a:r>
          </a:p>
          <a:p>
            <a:r>
              <a:rPr lang="en-US" dirty="0" smtClean="0"/>
              <a:t>Web page</a:t>
            </a:r>
          </a:p>
          <a:p>
            <a:pPr lvl="1"/>
            <a:r>
              <a:rPr lang="en-US" dirty="0" smtClean="0"/>
              <a:t>http://www.ieee802.org/24</a:t>
            </a:r>
          </a:p>
          <a:p>
            <a:r>
              <a:rPr lang="en-US" dirty="0" smtClean="0"/>
              <a:t>Mailing list</a:t>
            </a:r>
          </a:p>
          <a:p>
            <a:pPr lvl="1"/>
            <a:r>
              <a:rPr lang="en-US" dirty="0" smtClean="0"/>
              <a:t>stds-802-24@listserv.ieee.org</a:t>
            </a:r>
          </a:p>
          <a:p>
            <a:pPr lvl="1"/>
            <a:r>
              <a:rPr lang="en-US" dirty="0" smtClean="0"/>
              <a:t>802-24-voters@listserv.ieee.org (voters list)</a:t>
            </a:r>
          </a:p>
          <a:p>
            <a:r>
              <a:rPr lang="en-US" dirty="0" smtClean="0"/>
              <a:t>Document archive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http://mentor.ieee.org/802.24/documents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IEEE 802 announcement reflector, </a:t>
            </a:r>
            <a:r>
              <a:rPr lang="en-US" dirty="0" smtClean="0">
                <a:hlinkClick r:id="rId3"/>
              </a:rPr>
              <a:t>stds-802-all@listserv.ieee.org</a:t>
            </a:r>
            <a:endParaRPr lang="en-US" dirty="0" smtClean="0"/>
          </a:p>
          <a:p>
            <a:pPr lvl="1"/>
            <a:r>
              <a:rPr lang="en-US" dirty="0" smtClean="0"/>
              <a:t>Send email to listserv@listserv.ieee.org with no subject and with the </a:t>
            </a:r>
          </a:p>
          <a:p>
            <a:pPr lvl="1"/>
            <a:r>
              <a:rPr lang="en-US" dirty="0" smtClean="0"/>
              <a:t>following 2 lines appearing first in the body of the message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</a:t>
            </a:r>
            <a:r>
              <a:rPr lang="en-US" sz="2900" dirty="0" smtClean="0">
                <a:latin typeface="+mj-lt"/>
              </a:rPr>
              <a:t>	Subscribe stds-802-all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</a:t>
            </a:r>
            <a:r>
              <a:rPr lang="en-US" sz="2900" dirty="0" smtClean="0">
                <a:latin typeface="+mj-lt"/>
              </a:rPr>
              <a:t>	end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3055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802.24 May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19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802.24 TAG Items</a:t>
            </a:r>
          </a:p>
          <a:p>
            <a:pPr lvl="1"/>
            <a:r>
              <a:rPr lang="en-US" dirty="0" smtClean="0"/>
              <a:t>Discussion on LTE in Unlicensed Bands – possible role for 802.24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802.24.1 Smart Grid TG Items</a:t>
            </a:r>
          </a:p>
          <a:p>
            <a:pPr lvl="1"/>
            <a:r>
              <a:rPr lang="en-US" dirty="0" smtClean="0"/>
              <a:t>Discussion with 802.11ah on sub 1 GHz White Paper </a:t>
            </a:r>
          </a:p>
          <a:p>
            <a:pPr lvl="2"/>
            <a:r>
              <a:rPr lang="en-US" dirty="0" smtClean="0"/>
              <a:t>Review Scope Presentation 24-15-0004r1</a:t>
            </a:r>
          </a:p>
          <a:p>
            <a:pPr lvl="2"/>
            <a:r>
              <a:rPr lang="en-US" dirty="0" smtClean="0"/>
              <a:t>Review Outline: 24-15-0009r2</a:t>
            </a:r>
          </a:p>
          <a:p>
            <a:pPr lvl="2"/>
            <a:r>
              <a:rPr lang="en-US" dirty="0" smtClean="0"/>
              <a:t>Assign contributors for sections of white paper</a:t>
            </a:r>
          </a:p>
          <a:p>
            <a:pPr lvl="2"/>
            <a:r>
              <a:rPr lang="en-US" dirty="0" smtClean="0"/>
              <a:t>Contributions for July meeting</a:t>
            </a:r>
          </a:p>
          <a:p>
            <a:pPr lvl="1"/>
            <a:r>
              <a:rPr lang="en-US" dirty="0" smtClean="0"/>
              <a:t>Add content to Smart Grid White Paper companion presentation 24-14-0035r4</a:t>
            </a:r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3697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802.24 May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4724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802.24.2 IoT TG</a:t>
            </a:r>
          </a:p>
          <a:p>
            <a:pPr lvl="1"/>
            <a:r>
              <a:rPr lang="en-US" dirty="0" smtClean="0"/>
              <a:t>Introduction of Officers</a:t>
            </a:r>
          </a:p>
          <a:p>
            <a:pPr lvl="2"/>
            <a:r>
              <a:rPr lang="en-US" dirty="0" smtClean="0"/>
              <a:t>Chair: Chris </a:t>
            </a:r>
            <a:r>
              <a:rPr lang="en-US" dirty="0" err="1" smtClean="0"/>
              <a:t>DiMinico</a:t>
            </a:r>
            <a:endParaRPr lang="en-US" dirty="0" smtClean="0"/>
          </a:p>
          <a:p>
            <a:pPr lvl="2"/>
            <a:r>
              <a:rPr lang="en-US" dirty="0" smtClean="0"/>
              <a:t>TG Vice Chair: Mike Bennett </a:t>
            </a:r>
          </a:p>
          <a:p>
            <a:pPr lvl="2"/>
            <a:r>
              <a:rPr lang="en-US" dirty="0" smtClean="0"/>
              <a:t>TG Secretary: Andy Jimenez</a:t>
            </a:r>
          </a:p>
          <a:p>
            <a:pPr lvl="2"/>
            <a:r>
              <a:rPr lang="en-US" dirty="0" smtClean="0"/>
              <a:t>Liaison coordinator : </a:t>
            </a:r>
            <a:r>
              <a:rPr lang="en-US" dirty="0" err="1" smtClean="0"/>
              <a:t>Wael</a:t>
            </a:r>
            <a:r>
              <a:rPr lang="en-US" dirty="0" smtClean="0"/>
              <a:t> </a:t>
            </a:r>
            <a:r>
              <a:rPr lang="en-US" dirty="0" err="1" smtClean="0"/>
              <a:t>Diab</a:t>
            </a:r>
            <a:endParaRPr lang="en-US" dirty="0"/>
          </a:p>
          <a:p>
            <a:r>
              <a:rPr lang="en-US" dirty="0" smtClean="0"/>
              <a:t>802.24.2 officers to be confirmed by TAG in July</a:t>
            </a:r>
          </a:p>
          <a:p>
            <a:r>
              <a:rPr lang="en-US" dirty="0" smtClean="0"/>
              <a:t>802.24.2 will meet at 802 plenary sessions and other times as announced.</a:t>
            </a:r>
          </a:p>
          <a:p>
            <a:r>
              <a:rPr lang="en-US" dirty="0" smtClean="0"/>
              <a:t>802.24 held a teleconference on May 8</a:t>
            </a:r>
          </a:p>
          <a:p>
            <a:pPr lvl="1"/>
            <a:r>
              <a:rPr lang="en-US" dirty="0" smtClean="0"/>
              <a:t>Minutes pending upload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3837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Items during May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Tim G: </a:t>
            </a:r>
          </a:p>
          <a:p>
            <a:pPr lvl="1"/>
            <a:r>
              <a:rPr lang="en-US" dirty="0" smtClean="0"/>
              <a:t>Set </a:t>
            </a:r>
            <a:r>
              <a:rPr lang="en-US" dirty="0" smtClean="0"/>
              <a:t>up private area for Liaison </a:t>
            </a:r>
            <a:r>
              <a:rPr lang="en-US" dirty="0" smtClean="0"/>
              <a:t>documents for IoT </a:t>
            </a:r>
            <a:endParaRPr lang="en-US" dirty="0" smtClean="0"/>
          </a:p>
          <a:p>
            <a:pPr lvl="1"/>
            <a:r>
              <a:rPr lang="en-US" dirty="0" smtClean="0"/>
              <a:t>Add presentation of P2413 overview to 24.2 </a:t>
            </a:r>
            <a:r>
              <a:rPr lang="en-US" dirty="0" smtClean="0"/>
              <a:t>agenda for July</a:t>
            </a:r>
            <a:endParaRPr lang="en-US" dirty="0" smtClean="0"/>
          </a:p>
          <a:p>
            <a:r>
              <a:rPr lang="en-US" dirty="0" smtClean="0"/>
              <a:t>Walter P: GSC-19 July 14, Geneva</a:t>
            </a:r>
          </a:p>
          <a:p>
            <a:r>
              <a:rPr lang="en-US" dirty="0" smtClean="0"/>
              <a:t>Sub 1 GHz White Paper:</a:t>
            </a:r>
            <a:endParaRPr lang="en-US" dirty="0" smtClean="0"/>
          </a:p>
          <a:p>
            <a:pPr lvl="1"/>
            <a:r>
              <a:rPr lang="en-US" dirty="0" smtClean="0"/>
              <a:t>Ludwig</a:t>
            </a:r>
            <a:r>
              <a:rPr lang="en-US" dirty="0" smtClean="0"/>
              <a:t>: provide paragraph on Coexistence in global bands and global regulatory aspects. </a:t>
            </a:r>
          </a:p>
          <a:p>
            <a:pPr lvl="1"/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: summary of </a:t>
            </a:r>
            <a:r>
              <a:rPr lang="en-US" dirty="0" smtClean="0"/>
              <a:t>802.11ah</a:t>
            </a:r>
          </a:p>
          <a:p>
            <a:r>
              <a:rPr lang="en-US" dirty="0" smtClean="0"/>
              <a:t>White Paper Companion Presentation</a:t>
            </a:r>
          </a:p>
          <a:p>
            <a:pPr lvl="1"/>
            <a:r>
              <a:rPr lang="en-US" dirty="0" smtClean="0"/>
              <a:t>Contributors identified in </a:t>
            </a:r>
            <a:r>
              <a:rPr lang="en-US" dirty="0"/>
              <a:t>presentation </a:t>
            </a:r>
            <a:r>
              <a:rPr lang="en-US" dirty="0" smtClean="0"/>
              <a:t>24-14-0035-06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4297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802.24 discussion on </a:t>
            </a:r>
            <a:r>
              <a:rPr lang="en-US" dirty="0" smtClean="0"/>
              <a:t>LAA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>
            <a:normAutofit fontScale="40000" lnSpcReduction="20000"/>
          </a:bodyPr>
          <a:lstStyle/>
          <a:p>
            <a:r>
              <a:rPr lang="en-US" dirty="0" smtClean="0"/>
              <a:t>802.19 hosted 3GPP Liaison in May</a:t>
            </a:r>
          </a:p>
          <a:p>
            <a:pPr lvl="1"/>
            <a:r>
              <a:rPr lang="en-US" dirty="0" smtClean="0"/>
              <a:t>LAA License Assisted Access</a:t>
            </a:r>
          </a:p>
          <a:p>
            <a:pPr lvl="1"/>
            <a:r>
              <a:rPr lang="en-US" dirty="0" smtClean="0"/>
              <a:t>802.11 is concerned about proposed coexistence mechanisms and the definitions of what Listen Before Talk really means.</a:t>
            </a:r>
          </a:p>
          <a:p>
            <a:pPr lvl="1"/>
            <a:r>
              <a:rPr lang="en-US" dirty="0" smtClean="0"/>
              <a:t>Definition of “Fairness”</a:t>
            </a:r>
          </a:p>
          <a:p>
            <a:pPr lvl="1"/>
            <a:r>
              <a:rPr lang="en-US" dirty="0" smtClean="0"/>
              <a:t>802 discussing having a joint workshop for faster interaction. Dino Flore (chair RAN1) supports, but no action so far. </a:t>
            </a:r>
          </a:p>
          <a:p>
            <a:pPr lvl="1"/>
            <a:r>
              <a:rPr lang="en-US" dirty="0" smtClean="0"/>
              <a:t>Workshop could happen in July.</a:t>
            </a:r>
          </a:p>
          <a:p>
            <a:r>
              <a:rPr lang="en-US" dirty="0" smtClean="0"/>
              <a:t>Q&amp;A</a:t>
            </a:r>
          </a:p>
          <a:p>
            <a:pPr lvl="1"/>
            <a:r>
              <a:rPr lang="en-US" dirty="0" smtClean="0"/>
              <a:t>Are cellular operators bound to follow 3GPP specifications? </a:t>
            </a:r>
          </a:p>
          <a:p>
            <a:pPr lvl="2"/>
            <a:r>
              <a:rPr lang="en-US" dirty="0" smtClean="0"/>
              <a:t>802.11 is a part of specs as an alternative, access, but there is no obligation to follow 3GPP specifications, beyond regulatory aspects</a:t>
            </a:r>
          </a:p>
          <a:p>
            <a:pPr lvl="1"/>
            <a:r>
              <a:rPr lang="en-US" dirty="0" smtClean="0"/>
              <a:t>If the 5GHz band becomes less usable due to LAA, does that causes the lower bands to become more congested and affect grid and IoT uses?</a:t>
            </a:r>
          </a:p>
          <a:p>
            <a:pPr lvl="1"/>
            <a:r>
              <a:rPr lang="en-US" dirty="0" smtClean="0"/>
              <a:t>Any spectrum where 802.11 is allowed, LAA would also be allowed (subject to regulatory requirements which could be locally unique).</a:t>
            </a:r>
          </a:p>
          <a:p>
            <a:r>
              <a:rPr lang="en-US" dirty="0" smtClean="0"/>
              <a:t>What is the role of 802.24?</a:t>
            </a:r>
          </a:p>
          <a:p>
            <a:pPr lvl="1"/>
            <a:r>
              <a:rPr lang="en-US" dirty="0" smtClean="0"/>
              <a:t>Is there any use case in the 5 GHz band?  Currently only 802.11 has a PHY in 5 GHz band. There are smart grid use cases for broadband mesh network backhaul in 5 GHz band.</a:t>
            </a:r>
          </a:p>
          <a:p>
            <a:pPr lvl="1"/>
            <a:r>
              <a:rPr lang="en-US" dirty="0" smtClean="0"/>
              <a:t>Industrial Automation does not use LBT, but different mechanisms.  </a:t>
            </a:r>
          </a:p>
          <a:p>
            <a:r>
              <a:rPr lang="en-US" dirty="0" smtClean="0"/>
              <a:t>At this time, there are not multiple 802 standards affected by LAA, so there is no clear role for 802.24. We will continue to monitor the developments and liaisons of LAA.</a:t>
            </a:r>
          </a:p>
          <a:p>
            <a:endParaRPr lang="en-US" dirty="0"/>
          </a:p>
          <a:p>
            <a:r>
              <a:rPr lang="en-US" dirty="0" smtClean="0"/>
              <a:t>With respect to 5G architecture, we can engage in the discussion early on and provide influence. Engage with 3GPP at workshop in September.  Try to pre-empt the LAA situation with 5G. Coordinate with 802.1 </a:t>
            </a:r>
            <a:r>
              <a:rPr lang="en-US" dirty="0" err="1" smtClean="0"/>
              <a:t>OmniRAN</a:t>
            </a:r>
            <a:r>
              <a:rPr lang="en-US" dirty="0" smtClean="0"/>
              <a:t> and 802.21, plus 802.11.   802.24 can also add value in this.</a:t>
            </a:r>
          </a:p>
          <a:p>
            <a:pPr lvl="1"/>
            <a:r>
              <a:rPr lang="en-US" dirty="0" smtClean="0"/>
              <a:t>802.24 will have further information on Workshop at </a:t>
            </a:r>
            <a:r>
              <a:rPr lang="en-US" smtClean="0"/>
              <a:t>July plenary. 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2582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White Paper Companion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24-14-0035-05-sgtg-consolidated-white-paper-presentation.pptx</a:t>
            </a:r>
          </a:p>
          <a:p>
            <a:pPr marL="0" indent="0">
              <a:buNone/>
            </a:pPr>
            <a:r>
              <a:rPr lang="en-US" dirty="0" smtClean="0"/>
              <a:t>Reviewed and updated to r6</a:t>
            </a:r>
          </a:p>
          <a:p>
            <a:pPr marL="0" indent="0">
              <a:buNone/>
            </a:pPr>
            <a:r>
              <a:rPr lang="en-US" dirty="0" smtClean="0"/>
              <a:t>Actions embedded in r6 revisions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Contributions to be provided by end of June.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9393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 Student Paper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Task: Define topic or set of topics</a:t>
            </a:r>
          </a:p>
          <a:p>
            <a:pPr lvl="1"/>
            <a:r>
              <a:rPr lang="en-US" dirty="0" smtClean="0"/>
              <a:t>Coexistence (improve on </a:t>
            </a:r>
            <a:r>
              <a:rPr lang="en-US" dirty="0" err="1" smtClean="0"/>
              <a:t>Coex</a:t>
            </a:r>
            <a:r>
              <a:rPr lang="en-US" dirty="0" smtClean="0"/>
              <a:t> Assurance)  James Gilb</a:t>
            </a:r>
          </a:p>
          <a:p>
            <a:pPr lvl="1"/>
            <a:r>
              <a:rPr lang="en-US" dirty="0" smtClean="0"/>
              <a:t>Regulatory (TVWS, </a:t>
            </a:r>
            <a:r>
              <a:rPr lang="en-US" dirty="0" err="1" smtClean="0"/>
              <a:t>etc</a:t>
            </a:r>
            <a:r>
              <a:rPr lang="en-US" dirty="0" smtClean="0"/>
              <a:t>)  James</a:t>
            </a:r>
          </a:p>
          <a:p>
            <a:pPr lvl="1"/>
            <a:r>
              <a:rPr lang="en-US" dirty="0" smtClean="0"/>
              <a:t>Implications of LBT rules in regulator domains, shared spectrum  (Ruben S)</a:t>
            </a:r>
          </a:p>
          <a:p>
            <a:pPr lvl="1"/>
            <a:r>
              <a:rPr lang="en-US" dirty="0" smtClean="0"/>
              <a:t>Guide and History of an 802 WG (</a:t>
            </a:r>
            <a:r>
              <a:rPr lang="en-US" dirty="0" err="1" smtClean="0"/>
              <a:t>Demir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New ideas for standards or amendments (Steve Pope)</a:t>
            </a:r>
          </a:p>
          <a:p>
            <a:pPr lvl="1"/>
            <a:r>
              <a:rPr lang="en-US" dirty="0" smtClean="0"/>
              <a:t>History and implementation of security architecture (</a:t>
            </a:r>
            <a:r>
              <a:rPr lang="en-US" dirty="0" err="1" smtClean="0"/>
              <a:t>Demir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(contributions due by end of June)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1075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IEEE-P802_24</Template>
  <TotalTime>290</TotalTime>
  <Words>815</Words>
  <Application>Microsoft Office PowerPoint</Application>
  <PresentationFormat>On-screen Show (4:3)</PresentationFormat>
  <Paragraphs>140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Times New Roman</vt:lpstr>
      <vt:lpstr>Office Theme</vt:lpstr>
      <vt:lpstr>802.24 Vertical Application TAG</vt:lpstr>
      <vt:lpstr>802.24 Overview</vt:lpstr>
      <vt:lpstr>Administration</vt:lpstr>
      <vt:lpstr>802.24 May Tasks</vt:lpstr>
      <vt:lpstr>802.24 May Tasks</vt:lpstr>
      <vt:lpstr>Action Items during May Meeting</vt:lpstr>
      <vt:lpstr>802.24 discussion on LAA</vt:lpstr>
      <vt:lpstr>White Paper Companion Presentation</vt:lpstr>
      <vt:lpstr>802 Student Paper Competition</vt:lpstr>
      <vt:lpstr>Format of Competition</vt:lpstr>
      <vt:lpstr>Next Meeting of 802.24</vt:lpstr>
    </vt:vector>
  </TitlesOfParts>
  <Company>GTE Laboratories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IEEE 802.15 &lt;subject&gt;</dc:subject>
  <dc:creator>Godfrey, Tim</dc:creator>
  <cp:keywords/>
  <dc:description>&lt;doc#&gt;</dc:description>
  <cp:lastModifiedBy>Godfrey, Tim</cp:lastModifiedBy>
  <cp:revision>24</cp:revision>
  <cp:lastPrinted>1998-02-10T13:28:06Z</cp:lastPrinted>
  <dcterms:created xsi:type="dcterms:W3CDTF">2015-05-13T21:49:41Z</dcterms:created>
  <dcterms:modified xsi:type="dcterms:W3CDTF">2015-05-15T00:49:16Z</dcterms:modified>
</cp:coreProperties>
</file>