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4">
  <p:sldMasterIdLst>
    <p:sldMasterId id="2147483649" r:id="rId1"/>
  </p:sldMasterIdLst>
  <p:notesMasterIdLst>
    <p:notesMasterId r:id="rId24"/>
  </p:notesMasterIdLst>
  <p:handoutMasterIdLst>
    <p:handoutMasterId r:id="rId25"/>
  </p:handoutMasterIdLst>
  <p:sldIdLst>
    <p:sldId id="277" r:id="rId2"/>
    <p:sldId id="268" r:id="rId3"/>
    <p:sldId id="269" r:id="rId4"/>
    <p:sldId id="256" r:id="rId5"/>
    <p:sldId id="257" r:id="rId6"/>
    <p:sldId id="258" r:id="rId7"/>
    <p:sldId id="259" r:id="rId8"/>
    <p:sldId id="260" r:id="rId9"/>
    <p:sldId id="261" r:id="rId10"/>
    <p:sldId id="262" r:id="rId11"/>
    <p:sldId id="263" r:id="rId12"/>
    <p:sldId id="264" r:id="rId13"/>
    <p:sldId id="265" r:id="rId14"/>
    <p:sldId id="266" r:id="rId15"/>
    <p:sldId id="267" r:id="rId16"/>
    <p:sldId id="270" r:id="rId17"/>
    <p:sldId id="271" r:id="rId18"/>
    <p:sldId id="272" r:id="rId19"/>
    <p:sldId id="273" r:id="rId20"/>
    <p:sldId id="274" r:id="rId21"/>
    <p:sldId id="275" r:id="rId22"/>
    <p:sldId id="276" r:id="rId23"/>
  </p:sldIdLst>
  <p:sldSz cx="9144000" cy="6858000" type="screen4x3"/>
  <p:notesSz cx="7150100" cy="9448800"/>
  <p:defaultTextStyle>
    <a:defPPr>
      <a:defRPr lang="en-US"/>
    </a:defPPr>
    <a:lvl1pPr algn="l" rtl="0" fontAlgn="base">
      <a:spcBef>
        <a:spcPct val="0"/>
      </a:spcBef>
      <a:spcAft>
        <a:spcPct val="0"/>
      </a:spcAft>
      <a:defRPr kern="1200">
        <a:solidFill>
          <a:schemeClr val="tx1"/>
        </a:solidFill>
        <a:latin typeface="Arial" charset="0"/>
        <a:ea typeface="+mn-ea"/>
        <a:cs typeface="Tahoma" pitchFamily="34" charset="0"/>
      </a:defRPr>
    </a:lvl1pPr>
    <a:lvl2pPr marL="457167" algn="l" rtl="0" fontAlgn="base">
      <a:spcBef>
        <a:spcPct val="0"/>
      </a:spcBef>
      <a:spcAft>
        <a:spcPct val="0"/>
      </a:spcAft>
      <a:defRPr kern="1200">
        <a:solidFill>
          <a:schemeClr val="tx1"/>
        </a:solidFill>
        <a:latin typeface="Arial" charset="0"/>
        <a:ea typeface="+mn-ea"/>
        <a:cs typeface="Tahoma" pitchFamily="34" charset="0"/>
      </a:defRPr>
    </a:lvl2pPr>
    <a:lvl3pPr marL="914335" algn="l" rtl="0" fontAlgn="base">
      <a:spcBef>
        <a:spcPct val="0"/>
      </a:spcBef>
      <a:spcAft>
        <a:spcPct val="0"/>
      </a:spcAft>
      <a:defRPr kern="1200">
        <a:solidFill>
          <a:schemeClr val="tx1"/>
        </a:solidFill>
        <a:latin typeface="Arial" charset="0"/>
        <a:ea typeface="+mn-ea"/>
        <a:cs typeface="Tahoma" pitchFamily="34" charset="0"/>
      </a:defRPr>
    </a:lvl3pPr>
    <a:lvl4pPr marL="1371501" algn="l" rtl="0" fontAlgn="base">
      <a:spcBef>
        <a:spcPct val="0"/>
      </a:spcBef>
      <a:spcAft>
        <a:spcPct val="0"/>
      </a:spcAft>
      <a:defRPr kern="1200">
        <a:solidFill>
          <a:schemeClr val="tx1"/>
        </a:solidFill>
        <a:latin typeface="Arial" charset="0"/>
        <a:ea typeface="+mn-ea"/>
        <a:cs typeface="Tahoma" pitchFamily="34" charset="0"/>
      </a:defRPr>
    </a:lvl4pPr>
    <a:lvl5pPr marL="1828669" algn="l" rtl="0" fontAlgn="base">
      <a:spcBef>
        <a:spcPct val="0"/>
      </a:spcBef>
      <a:spcAft>
        <a:spcPct val="0"/>
      </a:spcAft>
      <a:defRPr kern="1200">
        <a:solidFill>
          <a:schemeClr val="tx1"/>
        </a:solidFill>
        <a:latin typeface="Arial" charset="0"/>
        <a:ea typeface="+mn-ea"/>
        <a:cs typeface="Tahoma" pitchFamily="34" charset="0"/>
      </a:defRPr>
    </a:lvl5pPr>
    <a:lvl6pPr marL="2285836" algn="l" defTabSz="914335" rtl="0" eaLnBrk="1" latinLnBrk="0" hangingPunct="1">
      <a:defRPr kern="1200">
        <a:solidFill>
          <a:schemeClr val="tx1"/>
        </a:solidFill>
        <a:latin typeface="Arial" charset="0"/>
        <a:ea typeface="+mn-ea"/>
        <a:cs typeface="Tahoma" pitchFamily="34" charset="0"/>
      </a:defRPr>
    </a:lvl6pPr>
    <a:lvl7pPr marL="2743004" algn="l" defTabSz="914335" rtl="0" eaLnBrk="1" latinLnBrk="0" hangingPunct="1">
      <a:defRPr kern="1200">
        <a:solidFill>
          <a:schemeClr val="tx1"/>
        </a:solidFill>
        <a:latin typeface="Arial" charset="0"/>
        <a:ea typeface="+mn-ea"/>
        <a:cs typeface="Tahoma" pitchFamily="34" charset="0"/>
      </a:defRPr>
    </a:lvl7pPr>
    <a:lvl8pPr marL="3200171" algn="l" defTabSz="914335" rtl="0" eaLnBrk="1" latinLnBrk="0" hangingPunct="1">
      <a:defRPr kern="1200">
        <a:solidFill>
          <a:schemeClr val="tx1"/>
        </a:solidFill>
        <a:latin typeface="Arial" charset="0"/>
        <a:ea typeface="+mn-ea"/>
        <a:cs typeface="Tahoma" pitchFamily="34" charset="0"/>
      </a:defRPr>
    </a:lvl8pPr>
    <a:lvl9pPr marL="3657338" algn="l" defTabSz="914335" rtl="0" eaLnBrk="1" latinLnBrk="0" hangingPunct="1">
      <a:defRPr kern="1200">
        <a:solidFill>
          <a:schemeClr val="tx1"/>
        </a:solidFill>
        <a:latin typeface="Arial" charset="0"/>
        <a:ea typeface="+mn-ea"/>
        <a:cs typeface="Tahoma"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3AC"/>
    <a:srgbClr val="E9EAED"/>
    <a:srgbClr val="368466"/>
    <a:srgbClr val="008000"/>
    <a:srgbClr val="FF3300"/>
    <a:srgbClr val="FF9900"/>
    <a:srgbClr val="990000"/>
    <a:srgbClr val="777777"/>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1" autoAdjust="0"/>
    <p:restoredTop sz="98135" autoAdjust="0"/>
  </p:normalViewPr>
  <p:slideViewPr>
    <p:cSldViewPr snapToGrid="0">
      <p:cViewPr varScale="1">
        <p:scale>
          <a:sx n="57" d="100"/>
          <a:sy n="57" d="100"/>
        </p:scale>
        <p:origin x="-883" y="-82"/>
      </p:cViewPr>
      <p:guideLst>
        <p:guide orient="horz" pos="2160"/>
        <p:guide pos="2880"/>
      </p:guideLst>
    </p:cSldViewPr>
  </p:slideViewPr>
  <p:outlineViewPr>
    <p:cViewPr>
      <p:scale>
        <a:sx n="33" d="100"/>
        <a:sy n="33" d="100"/>
      </p:scale>
      <p:origin x="0" y="1344"/>
    </p:cViewPr>
  </p:outlineViewPr>
  <p:notesTextViewPr>
    <p:cViewPr>
      <p:scale>
        <a:sx n="100" d="100"/>
        <a:sy n="100" d="100"/>
      </p:scale>
      <p:origin x="0" y="0"/>
    </p:cViewPr>
  </p:notesTextViewPr>
  <p:sorterViewPr>
    <p:cViewPr>
      <p:scale>
        <a:sx n="80" d="100"/>
        <a:sy n="80" d="100"/>
      </p:scale>
      <p:origin x="0" y="0"/>
    </p:cViewPr>
  </p:sorterViewPr>
  <p:gridSpacing cx="77716063" cy="777160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98800" cy="473075"/>
          </a:xfrm>
          <a:prstGeom prst="rect">
            <a:avLst/>
          </a:prstGeom>
        </p:spPr>
        <p:txBody>
          <a:bodyPr vert="horz" lIns="91439" tIns="45719" rIns="91439" bIns="45719" rtlCol="0"/>
          <a:lstStyle>
            <a:lvl1pPr algn="l">
              <a:defRPr sz="1200"/>
            </a:lvl1pPr>
          </a:lstStyle>
          <a:p>
            <a:endParaRPr lang="en-US" dirty="0"/>
          </a:p>
        </p:txBody>
      </p:sp>
      <p:sp>
        <p:nvSpPr>
          <p:cNvPr id="3" name="Date Placeholder 2"/>
          <p:cNvSpPr>
            <a:spLocks noGrp="1"/>
          </p:cNvSpPr>
          <p:nvPr>
            <p:ph type="dt" sz="quarter" idx="1"/>
          </p:nvPr>
        </p:nvSpPr>
        <p:spPr>
          <a:xfrm>
            <a:off x="4049714" y="1"/>
            <a:ext cx="3098800" cy="473075"/>
          </a:xfrm>
          <a:prstGeom prst="rect">
            <a:avLst/>
          </a:prstGeom>
        </p:spPr>
        <p:txBody>
          <a:bodyPr vert="horz" lIns="91439" tIns="45719" rIns="91439" bIns="45719" rtlCol="0"/>
          <a:lstStyle>
            <a:lvl1pPr algn="r">
              <a:defRPr sz="1200"/>
            </a:lvl1pPr>
          </a:lstStyle>
          <a:p>
            <a:fld id="{B8AF84FA-3C73-468A-8EA0-3B5450C08AA0}" type="datetimeFigureOut">
              <a:rPr lang="en-US" smtClean="0"/>
              <a:pPr/>
              <a:t>1/18/2011</a:t>
            </a:fld>
            <a:endParaRPr lang="en-US" dirty="0"/>
          </a:p>
        </p:txBody>
      </p:sp>
      <p:sp>
        <p:nvSpPr>
          <p:cNvPr id="4" name="Footer Placeholder 3"/>
          <p:cNvSpPr>
            <a:spLocks noGrp="1"/>
          </p:cNvSpPr>
          <p:nvPr>
            <p:ph type="ftr" sz="quarter" idx="2"/>
          </p:nvPr>
        </p:nvSpPr>
        <p:spPr>
          <a:xfrm>
            <a:off x="0" y="8974139"/>
            <a:ext cx="3098800" cy="473075"/>
          </a:xfrm>
          <a:prstGeom prst="rect">
            <a:avLst/>
          </a:prstGeom>
        </p:spPr>
        <p:txBody>
          <a:bodyPr vert="horz" lIns="91439" tIns="45719" rIns="91439" bIns="457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49714" y="8974139"/>
            <a:ext cx="3098800" cy="473075"/>
          </a:xfrm>
          <a:prstGeom prst="rect">
            <a:avLst/>
          </a:prstGeom>
        </p:spPr>
        <p:txBody>
          <a:bodyPr vert="horz" lIns="91439" tIns="45719" rIns="91439" bIns="45719" rtlCol="0" anchor="b"/>
          <a:lstStyle>
            <a:lvl1pPr algn="r">
              <a:defRPr sz="1200"/>
            </a:lvl1pPr>
          </a:lstStyle>
          <a:p>
            <a:fld id="{A2786A7B-E13A-4DAB-A5AD-23A590913184}"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3098160" cy="471794"/>
          </a:xfrm>
          <a:prstGeom prst="rect">
            <a:avLst/>
          </a:prstGeom>
          <a:noFill/>
          <a:ln w="9525">
            <a:noFill/>
            <a:miter lim="800000"/>
            <a:headEnd/>
            <a:tailEnd/>
          </a:ln>
          <a:effectLst/>
        </p:spPr>
        <p:txBody>
          <a:bodyPr vert="horz" wrap="square" lIns="94844" tIns="47422" rIns="94844" bIns="47422" numCol="1" anchor="t" anchorCtr="0" compatLnSpc="1">
            <a:prstTxWarp prst="textNoShape">
              <a:avLst/>
            </a:prstTxWarp>
          </a:bodyPr>
          <a:lstStyle>
            <a:lvl1pPr>
              <a:spcBef>
                <a:spcPct val="0"/>
              </a:spcBef>
              <a:buClrTx/>
              <a:buFontTx/>
              <a:buNone/>
              <a:defRPr sz="1200">
                <a:cs typeface="+mn-cs"/>
              </a:defRPr>
            </a:lvl1pPr>
          </a:lstStyle>
          <a:p>
            <a:pPr>
              <a:defRPr/>
            </a:pPr>
            <a:endParaRPr lang="en-US" dirty="0"/>
          </a:p>
        </p:txBody>
      </p:sp>
      <p:sp>
        <p:nvSpPr>
          <p:cNvPr id="3075" name="Rectangle 3"/>
          <p:cNvSpPr>
            <a:spLocks noGrp="1" noChangeArrowheads="1"/>
          </p:cNvSpPr>
          <p:nvPr>
            <p:ph type="dt" idx="1"/>
          </p:nvPr>
        </p:nvSpPr>
        <p:spPr bwMode="auto">
          <a:xfrm>
            <a:off x="4050319" y="0"/>
            <a:ext cx="3098160" cy="471794"/>
          </a:xfrm>
          <a:prstGeom prst="rect">
            <a:avLst/>
          </a:prstGeom>
          <a:noFill/>
          <a:ln w="9525">
            <a:noFill/>
            <a:miter lim="800000"/>
            <a:headEnd/>
            <a:tailEnd/>
          </a:ln>
          <a:effectLst/>
        </p:spPr>
        <p:txBody>
          <a:bodyPr vert="horz" wrap="square" lIns="94844" tIns="47422" rIns="94844" bIns="47422" numCol="1" anchor="t" anchorCtr="0" compatLnSpc="1">
            <a:prstTxWarp prst="textNoShape">
              <a:avLst/>
            </a:prstTxWarp>
          </a:bodyPr>
          <a:lstStyle>
            <a:lvl1pPr algn="r">
              <a:spcBef>
                <a:spcPct val="0"/>
              </a:spcBef>
              <a:buClrTx/>
              <a:buFontTx/>
              <a:buNone/>
              <a:defRPr sz="1200">
                <a:cs typeface="+mn-cs"/>
              </a:defRPr>
            </a:lvl1pPr>
          </a:lstStyle>
          <a:p>
            <a:pPr>
              <a:defRPr/>
            </a:pPr>
            <a:endParaRPr lang="en-US" dirty="0"/>
          </a:p>
        </p:txBody>
      </p:sp>
      <p:sp>
        <p:nvSpPr>
          <p:cNvPr id="39940" name="Rectangle 4"/>
          <p:cNvSpPr>
            <a:spLocks noGrp="1" noRot="1" noChangeAspect="1" noChangeArrowheads="1" noTextEdit="1"/>
          </p:cNvSpPr>
          <p:nvPr>
            <p:ph type="sldImg" idx="2"/>
          </p:nvPr>
        </p:nvSpPr>
        <p:spPr bwMode="auto">
          <a:xfrm>
            <a:off x="1212850" y="709613"/>
            <a:ext cx="4724400" cy="35433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15337" y="4488505"/>
            <a:ext cx="5719431" cy="4250991"/>
          </a:xfrm>
          <a:prstGeom prst="rect">
            <a:avLst/>
          </a:prstGeom>
          <a:noFill/>
          <a:ln w="9525">
            <a:noFill/>
            <a:miter lim="800000"/>
            <a:headEnd/>
            <a:tailEnd/>
          </a:ln>
          <a:effectLst/>
        </p:spPr>
        <p:txBody>
          <a:bodyPr vert="horz" wrap="square" lIns="94844" tIns="47422" rIns="94844" bIns="474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8975391"/>
            <a:ext cx="3098160" cy="471794"/>
          </a:xfrm>
          <a:prstGeom prst="rect">
            <a:avLst/>
          </a:prstGeom>
          <a:noFill/>
          <a:ln w="9525">
            <a:noFill/>
            <a:miter lim="800000"/>
            <a:headEnd/>
            <a:tailEnd/>
          </a:ln>
          <a:effectLst/>
        </p:spPr>
        <p:txBody>
          <a:bodyPr vert="horz" wrap="square" lIns="94844" tIns="47422" rIns="94844" bIns="47422" numCol="1" anchor="b" anchorCtr="0" compatLnSpc="1">
            <a:prstTxWarp prst="textNoShape">
              <a:avLst/>
            </a:prstTxWarp>
          </a:bodyPr>
          <a:lstStyle>
            <a:lvl1pPr>
              <a:spcBef>
                <a:spcPct val="0"/>
              </a:spcBef>
              <a:buClrTx/>
              <a:buFontTx/>
              <a:buNone/>
              <a:defRPr sz="1200">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4050319" y="8975391"/>
            <a:ext cx="3098160" cy="471794"/>
          </a:xfrm>
          <a:prstGeom prst="rect">
            <a:avLst/>
          </a:prstGeom>
          <a:noFill/>
          <a:ln w="9525">
            <a:noFill/>
            <a:miter lim="800000"/>
            <a:headEnd/>
            <a:tailEnd/>
          </a:ln>
          <a:effectLst/>
        </p:spPr>
        <p:txBody>
          <a:bodyPr vert="horz" wrap="square" lIns="94844" tIns="47422" rIns="94844" bIns="47422" numCol="1" anchor="b" anchorCtr="0" compatLnSpc="1">
            <a:prstTxWarp prst="textNoShape">
              <a:avLst/>
            </a:prstTxWarp>
          </a:bodyPr>
          <a:lstStyle>
            <a:lvl1pPr algn="r">
              <a:spcBef>
                <a:spcPct val="0"/>
              </a:spcBef>
              <a:buClrTx/>
              <a:buFontTx/>
              <a:buNone/>
              <a:defRPr sz="1200">
                <a:cs typeface="+mn-cs"/>
              </a:defRPr>
            </a:lvl1pPr>
          </a:lstStyle>
          <a:p>
            <a:pPr>
              <a:defRPr/>
            </a:pPr>
            <a:fld id="{D313B904-95E7-4515-BCB5-5083EB877C7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167" algn="l" rtl="0" eaLnBrk="0" fontAlgn="base" hangingPunct="0">
      <a:spcBef>
        <a:spcPct val="30000"/>
      </a:spcBef>
      <a:spcAft>
        <a:spcPct val="0"/>
      </a:spcAft>
      <a:defRPr sz="1200" kern="1200">
        <a:solidFill>
          <a:schemeClr val="tx1"/>
        </a:solidFill>
        <a:latin typeface="Arial" charset="0"/>
        <a:ea typeface="+mn-ea"/>
        <a:cs typeface="+mn-cs"/>
      </a:defRPr>
    </a:lvl2pPr>
    <a:lvl3pPr marL="914335" algn="l" rtl="0" eaLnBrk="0" fontAlgn="base" hangingPunct="0">
      <a:spcBef>
        <a:spcPct val="30000"/>
      </a:spcBef>
      <a:spcAft>
        <a:spcPct val="0"/>
      </a:spcAft>
      <a:defRPr sz="1200" kern="1200">
        <a:solidFill>
          <a:schemeClr val="tx1"/>
        </a:solidFill>
        <a:latin typeface="Arial" charset="0"/>
        <a:ea typeface="+mn-ea"/>
        <a:cs typeface="+mn-cs"/>
      </a:defRPr>
    </a:lvl3pPr>
    <a:lvl4pPr marL="1371501" algn="l" rtl="0" eaLnBrk="0" fontAlgn="base" hangingPunct="0">
      <a:spcBef>
        <a:spcPct val="30000"/>
      </a:spcBef>
      <a:spcAft>
        <a:spcPct val="0"/>
      </a:spcAft>
      <a:defRPr sz="1200" kern="1200">
        <a:solidFill>
          <a:schemeClr val="tx1"/>
        </a:solidFill>
        <a:latin typeface="Arial" charset="0"/>
        <a:ea typeface="+mn-ea"/>
        <a:cs typeface="+mn-cs"/>
      </a:defRPr>
    </a:lvl4pPr>
    <a:lvl5pPr marL="1828669" algn="l" rtl="0" eaLnBrk="0" fontAlgn="base" hangingPunct="0">
      <a:spcBef>
        <a:spcPct val="30000"/>
      </a:spcBef>
      <a:spcAft>
        <a:spcPct val="0"/>
      </a:spcAft>
      <a:defRPr sz="1200" kern="1200">
        <a:solidFill>
          <a:schemeClr val="tx1"/>
        </a:solidFill>
        <a:latin typeface="Arial" charset="0"/>
        <a:ea typeface="+mn-ea"/>
        <a:cs typeface="+mn-cs"/>
      </a:defRPr>
    </a:lvl5pPr>
    <a:lvl6pPr marL="2285836" algn="l" defTabSz="914335" rtl="0" eaLnBrk="1" latinLnBrk="0" hangingPunct="1">
      <a:defRPr sz="1200" kern="1200">
        <a:solidFill>
          <a:schemeClr val="tx1"/>
        </a:solidFill>
        <a:latin typeface="+mn-lt"/>
        <a:ea typeface="+mn-ea"/>
        <a:cs typeface="+mn-cs"/>
      </a:defRPr>
    </a:lvl6pPr>
    <a:lvl7pPr marL="2743004" algn="l" defTabSz="914335" rtl="0" eaLnBrk="1" latinLnBrk="0" hangingPunct="1">
      <a:defRPr sz="1200" kern="1200">
        <a:solidFill>
          <a:schemeClr val="tx1"/>
        </a:solidFill>
        <a:latin typeface="+mn-lt"/>
        <a:ea typeface="+mn-ea"/>
        <a:cs typeface="+mn-cs"/>
      </a:defRPr>
    </a:lvl7pPr>
    <a:lvl8pPr marL="3200171" algn="l" defTabSz="914335" rtl="0" eaLnBrk="1" latinLnBrk="0" hangingPunct="1">
      <a:defRPr sz="1200" kern="1200">
        <a:solidFill>
          <a:schemeClr val="tx1"/>
        </a:solidFill>
        <a:latin typeface="+mn-lt"/>
        <a:ea typeface="+mn-ea"/>
        <a:cs typeface="+mn-cs"/>
      </a:defRPr>
    </a:lvl8pPr>
    <a:lvl9pPr marL="3657338" algn="l" defTabSz="91433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p:spPr>
        <p:txBody>
          <a:bodyPr/>
          <a:lstStyle/>
          <a:p>
            <a:endParaRPr lang="ja-JP" altLang="ja-JP" smtClean="0"/>
          </a:p>
        </p:txBody>
      </p:sp>
      <p:sp>
        <p:nvSpPr>
          <p:cNvPr id="9220" name="Slide Number Placeholder 3"/>
          <p:cNvSpPr>
            <a:spLocks noGrp="1"/>
          </p:cNvSpPr>
          <p:nvPr>
            <p:ph type="sldNum" sz="quarter" idx="5"/>
          </p:nvPr>
        </p:nvSpPr>
        <p:spPr>
          <a:noFill/>
        </p:spPr>
        <p:txBody>
          <a:bodyPr/>
          <a:lstStyle/>
          <a:p>
            <a:fld id="{93F42666-EFBB-4811-8C3F-5434FCA1E1C1}" type="slidenum">
              <a:rPr lang="ja-JP" altLang="en-US"/>
              <a:pPr/>
              <a:t>1</a:t>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13B904-95E7-4515-BCB5-5083EB877C73}"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2318" y="112890"/>
            <a:ext cx="8461727" cy="644525"/>
          </a:xfrm>
        </p:spPr>
        <p:txBody>
          <a:bodyPr>
            <a:normAutofit/>
          </a:bodyPr>
          <a:lstStyle>
            <a:lvl1pPr>
              <a:defRPr sz="3200" i="0">
                <a:latin typeface="Century Gothic"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8667" y="958497"/>
            <a:ext cx="8418124" cy="5103813"/>
          </a:xfrm>
        </p:spPr>
        <p:txBody>
          <a:bodyPr>
            <a:normAutofit/>
          </a:bodyPr>
          <a:lstStyle>
            <a:lvl1pPr marL="282554" indent="-282554">
              <a:spcBef>
                <a:spcPts val="1200"/>
              </a:spcBef>
              <a:buSzPct val="85000"/>
              <a:defRPr sz="2800" b="0" baseline="0">
                <a:solidFill>
                  <a:srgbClr val="0073AC"/>
                </a:solidFill>
                <a:latin typeface="Calibri" pitchFamily="34" charset="0"/>
              </a:defRPr>
            </a:lvl1pPr>
            <a:lvl2pPr marL="548600" indent="-274301">
              <a:spcBef>
                <a:spcPts val="600"/>
              </a:spcBef>
              <a:buClr>
                <a:schemeClr val="tx1">
                  <a:lumMod val="75000"/>
                  <a:lumOff val="25000"/>
                </a:schemeClr>
              </a:buClr>
              <a:buFont typeface="Arial" pitchFamily="34" charset="0"/>
              <a:buChar char="•"/>
              <a:defRPr sz="2400" baseline="0">
                <a:solidFill>
                  <a:schemeClr val="bg2">
                    <a:lumMod val="50000"/>
                  </a:schemeClr>
                </a:solidFill>
                <a:latin typeface="Calibri" pitchFamily="34" charset="0"/>
              </a:defRPr>
            </a:lvl2pPr>
            <a:lvl3pPr marL="822901" indent="-274301">
              <a:spcBef>
                <a:spcPts val="600"/>
              </a:spcBef>
              <a:buClr>
                <a:schemeClr val="tx1">
                  <a:lumMod val="75000"/>
                  <a:lumOff val="25000"/>
                </a:schemeClr>
              </a:buClr>
              <a:buFont typeface="Calibri" pitchFamily="34" charset="0"/>
              <a:buChar char="–"/>
              <a:defRPr sz="2000" baseline="0">
                <a:solidFill>
                  <a:schemeClr val="tx1">
                    <a:lumMod val="75000"/>
                    <a:lumOff val="25000"/>
                  </a:schemeClr>
                </a:solidFill>
                <a:latin typeface="Calibri" pitchFamily="34" charset="0"/>
              </a:defRPr>
            </a:lvl3pPr>
            <a:lvl4pPr marL="1097202" indent="-274301">
              <a:spcBef>
                <a:spcPts val="600"/>
              </a:spcBef>
              <a:buClr>
                <a:srgbClr val="0073AC"/>
              </a:buClr>
              <a:buFont typeface="Arial" pitchFamily="34" charset="0"/>
              <a:buChar char="•"/>
              <a:defRPr sz="1800" baseline="0">
                <a:solidFill>
                  <a:srgbClr val="0073AC"/>
                </a:solidFill>
                <a:latin typeface="Calibri" pitchFamily="34" charset="0"/>
              </a:defRPr>
            </a:lvl4pPr>
            <a:lvl5pPr marL="1261973" indent="-177787">
              <a:buClr>
                <a:srgbClr val="777777"/>
              </a:buClr>
              <a:buFont typeface="Arial" pitchFamily="34" charset="0"/>
              <a:buChar char="•"/>
              <a:defRPr sz="1600" baseline="0">
                <a:solidFill>
                  <a:srgbClr val="5F5F5F"/>
                </a:solidFill>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2318" y="112890"/>
            <a:ext cx="8461727" cy="644525"/>
          </a:xfrm>
        </p:spPr>
        <p:txBody>
          <a:bodyPr>
            <a:normAutofit/>
          </a:bodyPr>
          <a:lstStyle>
            <a:lvl1pPr>
              <a:defRPr sz="3200" i="0">
                <a:latin typeface="Century Gothic"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8667" y="958497"/>
            <a:ext cx="8418124" cy="5103813"/>
          </a:xfrm>
        </p:spPr>
        <p:txBody>
          <a:bodyPr>
            <a:normAutofit/>
          </a:bodyPr>
          <a:lstStyle>
            <a:lvl1pPr marL="282554" indent="-282554">
              <a:spcBef>
                <a:spcPts val="1200"/>
              </a:spcBef>
              <a:buSzPct val="85000"/>
              <a:defRPr sz="2800" b="0" baseline="0">
                <a:solidFill>
                  <a:srgbClr val="0073AC"/>
                </a:solidFill>
                <a:latin typeface="Calibri" pitchFamily="34" charset="0"/>
              </a:defRPr>
            </a:lvl1pPr>
            <a:lvl2pPr marL="548600" indent="-274301">
              <a:spcBef>
                <a:spcPts val="600"/>
              </a:spcBef>
              <a:buClr>
                <a:schemeClr val="tx1">
                  <a:lumMod val="75000"/>
                  <a:lumOff val="25000"/>
                </a:schemeClr>
              </a:buClr>
              <a:buFont typeface="Arial" pitchFamily="34" charset="0"/>
              <a:buChar char="•"/>
              <a:defRPr sz="2400" baseline="0">
                <a:solidFill>
                  <a:schemeClr val="bg2">
                    <a:lumMod val="50000"/>
                  </a:schemeClr>
                </a:solidFill>
                <a:latin typeface="Calibri" pitchFamily="34" charset="0"/>
              </a:defRPr>
            </a:lvl2pPr>
            <a:lvl3pPr marL="822901" indent="-274301">
              <a:spcBef>
                <a:spcPts val="600"/>
              </a:spcBef>
              <a:buClr>
                <a:schemeClr val="tx1">
                  <a:lumMod val="75000"/>
                  <a:lumOff val="25000"/>
                </a:schemeClr>
              </a:buClr>
              <a:buFont typeface="Calibri" pitchFamily="34" charset="0"/>
              <a:buChar char="–"/>
              <a:defRPr sz="2000" baseline="0">
                <a:solidFill>
                  <a:schemeClr val="tx1">
                    <a:lumMod val="75000"/>
                    <a:lumOff val="25000"/>
                  </a:schemeClr>
                </a:solidFill>
                <a:latin typeface="Calibri" pitchFamily="34" charset="0"/>
              </a:defRPr>
            </a:lvl3pPr>
            <a:lvl4pPr marL="1097202" indent="-274301">
              <a:spcBef>
                <a:spcPts val="600"/>
              </a:spcBef>
              <a:buClr>
                <a:srgbClr val="0073AC"/>
              </a:buClr>
              <a:buFont typeface="Arial" pitchFamily="34" charset="0"/>
              <a:buChar char="•"/>
              <a:defRPr sz="1800" baseline="0">
                <a:solidFill>
                  <a:srgbClr val="0073AC"/>
                </a:solidFill>
                <a:latin typeface="Calibri" pitchFamily="34" charset="0"/>
              </a:defRPr>
            </a:lvl4pPr>
            <a:lvl5pPr marL="1261973" indent="-177787">
              <a:buClr>
                <a:srgbClr val="777777"/>
              </a:buClr>
              <a:buFont typeface="Arial" pitchFamily="34" charset="0"/>
              <a:buChar char="•"/>
              <a:defRPr sz="1600" baseline="0">
                <a:solidFill>
                  <a:srgbClr val="5F5F5F"/>
                </a:solidFill>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336550" y="180975"/>
            <a:ext cx="7562850" cy="446088"/>
          </a:xfrm>
        </p:spPr>
        <p:txBody>
          <a:bodyPr/>
          <a:lstStyle>
            <a:lvl1pPr>
              <a:defRPr sz="3200"/>
            </a:lvl1pPr>
          </a:lstStyle>
          <a:p>
            <a:r>
              <a:rPr lang="en-US" dirty="0"/>
              <a:t>Click to edit Master title style</a:t>
            </a:r>
          </a:p>
        </p:txBody>
      </p:sp>
      <p:sp>
        <p:nvSpPr>
          <p:cNvPr id="3" name="Content Placeholder 2"/>
          <p:cNvSpPr>
            <a:spLocks noGrp="1"/>
          </p:cNvSpPr>
          <p:nvPr>
            <p:ph idx="1"/>
          </p:nvPr>
        </p:nvSpPr>
        <p:spPr>
          <a:xfrm>
            <a:off x="338667" y="958497"/>
            <a:ext cx="8418124" cy="5103813"/>
          </a:xfrm>
        </p:spPr>
        <p:txBody>
          <a:bodyPr>
            <a:normAutofit/>
          </a:bodyPr>
          <a:lstStyle>
            <a:lvl1pPr marL="282554" indent="-282554">
              <a:spcBef>
                <a:spcPts val="1200"/>
              </a:spcBef>
              <a:buSzPct val="85000"/>
              <a:defRPr sz="2800" b="0" baseline="0">
                <a:solidFill>
                  <a:srgbClr val="0073AC"/>
                </a:solidFill>
                <a:latin typeface="Calibri" pitchFamily="34" charset="0"/>
              </a:defRPr>
            </a:lvl1pPr>
            <a:lvl2pPr marL="548600" indent="-274301">
              <a:spcBef>
                <a:spcPts val="600"/>
              </a:spcBef>
              <a:buClr>
                <a:schemeClr val="tx1">
                  <a:lumMod val="75000"/>
                  <a:lumOff val="25000"/>
                </a:schemeClr>
              </a:buClr>
              <a:buFont typeface="Arial" pitchFamily="34" charset="0"/>
              <a:buChar char="•"/>
              <a:defRPr sz="2400" baseline="0">
                <a:solidFill>
                  <a:schemeClr val="bg2">
                    <a:lumMod val="50000"/>
                  </a:schemeClr>
                </a:solidFill>
                <a:latin typeface="Calibri" pitchFamily="34" charset="0"/>
              </a:defRPr>
            </a:lvl2pPr>
            <a:lvl3pPr marL="822901" indent="-274301">
              <a:spcBef>
                <a:spcPts val="600"/>
              </a:spcBef>
              <a:buClr>
                <a:schemeClr val="tx1">
                  <a:lumMod val="75000"/>
                  <a:lumOff val="25000"/>
                </a:schemeClr>
              </a:buClr>
              <a:buFont typeface="Calibri" pitchFamily="34" charset="0"/>
              <a:buChar char="–"/>
              <a:defRPr sz="2000" baseline="0">
                <a:solidFill>
                  <a:schemeClr val="tx1">
                    <a:lumMod val="75000"/>
                    <a:lumOff val="25000"/>
                  </a:schemeClr>
                </a:solidFill>
                <a:latin typeface="Calibri" pitchFamily="34" charset="0"/>
              </a:defRPr>
            </a:lvl3pPr>
            <a:lvl4pPr marL="1097202" indent="-274301">
              <a:spcBef>
                <a:spcPts val="600"/>
              </a:spcBef>
              <a:buClr>
                <a:srgbClr val="0073AC"/>
              </a:buClr>
              <a:buFont typeface="Arial" pitchFamily="34" charset="0"/>
              <a:buChar char="•"/>
              <a:defRPr sz="1800" baseline="0">
                <a:solidFill>
                  <a:srgbClr val="0073AC"/>
                </a:solidFill>
                <a:latin typeface="Calibri" pitchFamily="34" charset="0"/>
              </a:defRPr>
            </a:lvl4pPr>
            <a:lvl5pPr marL="1261973" indent="-177787">
              <a:buClr>
                <a:srgbClr val="777777"/>
              </a:buClr>
              <a:buFont typeface="Arial" pitchFamily="34" charset="0"/>
              <a:buChar char="•"/>
              <a:defRPr sz="1600" baseline="0">
                <a:solidFill>
                  <a:srgbClr val="5F5F5F"/>
                </a:solidFill>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2318" y="112890"/>
            <a:ext cx="8461727" cy="644525"/>
          </a:xfrm>
        </p:spPr>
        <p:txBody>
          <a:bodyPr>
            <a:normAutofit/>
          </a:bodyPr>
          <a:lstStyle>
            <a:lvl1pPr>
              <a:defRPr sz="3200" i="0">
                <a:latin typeface="Century Gothic"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8667" y="958497"/>
            <a:ext cx="8418124" cy="5103813"/>
          </a:xfrm>
        </p:spPr>
        <p:txBody>
          <a:bodyPr>
            <a:normAutofit/>
          </a:bodyPr>
          <a:lstStyle>
            <a:lvl1pPr marL="282554" indent="-282554">
              <a:spcBef>
                <a:spcPts val="1200"/>
              </a:spcBef>
              <a:buSzPct val="85000"/>
              <a:defRPr sz="2800" b="0" baseline="0">
                <a:solidFill>
                  <a:srgbClr val="0073AC"/>
                </a:solidFill>
                <a:latin typeface="Calibri" pitchFamily="34" charset="0"/>
              </a:defRPr>
            </a:lvl1pPr>
            <a:lvl2pPr marL="548600" indent="-274301">
              <a:spcBef>
                <a:spcPts val="600"/>
              </a:spcBef>
              <a:buClr>
                <a:schemeClr val="tx1">
                  <a:lumMod val="75000"/>
                  <a:lumOff val="25000"/>
                </a:schemeClr>
              </a:buClr>
              <a:buFont typeface="Arial" pitchFamily="34" charset="0"/>
              <a:buChar char="•"/>
              <a:defRPr sz="2400" baseline="0">
                <a:solidFill>
                  <a:schemeClr val="bg2">
                    <a:lumMod val="50000"/>
                  </a:schemeClr>
                </a:solidFill>
                <a:latin typeface="Calibri" pitchFamily="34" charset="0"/>
              </a:defRPr>
            </a:lvl2pPr>
            <a:lvl3pPr marL="822901" indent="-274301">
              <a:spcBef>
                <a:spcPts val="600"/>
              </a:spcBef>
              <a:buClr>
                <a:schemeClr val="tx1">
                  <a:lumMod val="75000"/>
                  <a:lumOff val="25000"/>
                </a:schemeClr>
              </a:buClr>
              <a:buFont typeface="Calibri" pitchFamily="34" charset="0"/>
              <a:buChar char="–"/>
              <a:defRPr sz="2000" baseline="0">
                <a:solidFill>
                  <a:schemeClr val="tx1">
                    <a:lumMod val="75000"/>
                    <a:lumOff val="25000"/>
                  </a:schemeClr>
                </a:solidFill>
                <a:latin typeface="Calibri" pitchFamily="34" charset="0"/>
              </a:defRPr>
            </a:lvl3pPr>
            <a:lvl4pPr marL="1097202" indent="-274301">
              <a:spcBef>
                <a:spcPts val="600"/>
              </a:spcBef>
              <a:buClr>
                <a:srgbClr val="0073AC"/>
              </a:buClr>
              <a:buFont typeface="Arial" pitchFamily="34" charset="0"/>
              <a:buChar char="•"/>
              <a:defRPr sz="1800" baseline="0">
                <a:solidFill>
                  <a:srgbClr val="0073AC"/>
                </a:solidFill>
                <a:latin typeface="Calibri" pitchFamily="34" charset="0"/>
              </a:defRPr>
            </a:lvl4pPr>
            <a:lvl5pPr marL="1261973" indent="-177787">
              <a:buClr>
                <a:srgbClr val="777777"/>
              </a:buClr>
              <a:buFont typeface="Arial" pitchFamily="34" charset="0"/>
              <a:buChar char="•"/>
              <a:defRPr sz="1600" baseline="0">
                <a:solidFill>
                  <a:srgbClr val="5F5F5F"/>
                </a:solidFill>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676400"/>
            <a:ext cx="7772400" cy="4114800"/>
          </a:xfrm>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CR&amp;D_innerPage_3medRes"/>
          <p:cNvPicPr>
            <a:picLocks noChangeAspect="1" noChangeArrowheads="1"/>
          </p:cNvPicPr>
          <p:nvPr/>
        </p:nvPicPr>
        <p:blipFill>
          <a:blip r:embed="rId9" cstate="print"/>
          <a:srcRect l="1181" t="1714" r="1181" b="1111"/>
          <a:stretch>
            <a:fillRect/>
          </a:stretch>
        </p:blipFill>
        <p:spPr bwMode="auto">
          <a:xfrm>
            <a:off x="-12699" y="33339"/>
            <a:ext cx="9156700" cy="6834187"/>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304801" y="981076"/>
            <a:ext cx="8443913" cy="5103813"/>
          </a:xfrm>
          <a:prstGeom prst="rect">
            <a:avLst/>
          </a:prstGeom>
          <a:noFill/>
          <a:ln w="9525">
            <a:noFill/>
            <a:miter lim="800000"/>
            <a:headEnd/>
            <a:tailEnd/>
          </a:ln>
        </p:spPr>
        <p:txBody>
          <a:bodyPr vert="horz" wrap="square" lIns="91434" tIns="45716" rIns="91434"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5124" name="Text Box 4"/>
          <p:cNvSpPr txBox="1">
            <a:spLocks noChangeArrowheads="1"/>
          </p:cNvSpPr>
          <p:nvPr/>
        </p:nvSpPr>
        <p:spPr bwMode="auto">
          <a:xfrm>
            <a:off x="117474" y="6612413"/>
            <a:ext cx="627083" cy="230824"/>
          </a:xfrm>
          <a:prstGeom prst="rect">
            <a:avLst/>
          </a:prstGeom>
          <a:noFill/>
          <a:ln w="9525">
            <a:noFill/>
            <a:miter lim="800000"/>
            <a:headEnd/>
            <a:tailEnd/>
          </a:ln>
        </p:spPr>
        <p:txBody>
          <a:bodyPr wrap="none" lIns="91434" tIns="45716" rIns="91434" bIns="45716" anchor="ctr">
            <a:spAutoFit/>
          </a:bodyPr>
          <a:lstStyle/>
          <a:p>
            <a:pPr eaLnBrk="0" hangingPunct="0">
              <a:defRPr/>
            </a:pPr>
            <a:r>
              <a:rPr lang="en-US" sz="900" dirty="0">
                <a:solidFill>
                  <a:schemeClr val="bg1"/>
                </a:solidFill>
                <a:cs typeface="Arial" charset="0"/>
              </a:rPr>
              <a:t>Page </a:t>
            </a:r>
            <a:fld id="{AAE8B364-5655-4196-83DF-D9691E572DB9}" type="slidenum">
              <a:rPr lang="en-US" sz="900">
                <a:solidFill>
                  <a:schemeClr val="bg1"/>
                </a:solidFill>
                <a:cs typeface="Arial" charset="0"/>
              </a:rPr>
              <a:pPr eaLnBrk="0" hangingPunct="0">
                <a:defRPr/>
              </a:pPr>
              <a:t>‹#›</a:t>
            </a:fld>
            <a:endParaRPr lang="en-US" sz="900" dirty="0">
              <a:solidFill>
                <a:schemeClr val="bg1"/>
              </a:solidFill>
              <a:cs typeface="Arial" charset="0"/>
            </a:endParaRPr>
          </a:p>
        </p:txBody>
      </p:sp>
      <p:sp>
        <p:nvSpPr>
          <p:cNvPr id="5125" name="Text Box 5"/>
          <p:cNvSpPr txBox="1">
            <a:spLocks noChangeArrowheads="1"/>
          </p:cNvSpPr>
          <p:nvPr/>
        </p:nvSpPr>
        <p:spPr bwMode="auto">
          <a:xfrm>
            <a:off x="495300" y="241301"/>
            <a:ext cx="6464300" cy="244475"/>
          </a:xfrm>
          <a:prstGeom prst="rect">
            <a:avLst/>
          </a:prstGeom>
          <a:noFill/>
          <a:ln w="9525">
            <a:noFill/>
            <a:miter lim="800000"/>
            <a:headEnd/>
            <a:tailEnd/>
          </a:ln>
          <a:effectLst/>
        </p:spPr>
        <p:txBody>
          <a:bodyPr lIns="91434" tIns="45716" rIns="91434" bIns="45716">
            <a:spAutoFit/>
          </a:bodyPr>
          <a:lstStyle/>
          <a:p>
            <a:pPr eaLnBrk="0" hangingPunct="0">
              <a:spcBef>
                <a:spcPct val="50000"/>
              </a:spcBef>
              <a:defRPr/>
            </a:pPr>
            <a:endParaRPr lang="en-US" sz="1000" dirty="0">
              <a:cs typeface="Arial" charset="0"/>
            </a:endParaRPr>
          </a:p>
        </p:txBody>
      </p:sp>
      <p:sp>
        <p:nvSpPr>
          <p:cNvPr id="1030" name="Rectangle 6"/>
          <p:cNvSpPr>
            <a:spLocks noGrp="1" noChangeArrowheads="1"/>
          </p:cNvSpPr>
          <p:nvPr>
            <p:ph type="title"/>
          </p:nvPr>
        </p:nvSpPr>
        <p:spPr bwMode="auto">
          <a:xfrm>
            <a:off x="282575" y="107951"/>
            <a:ext cx="8421688" cy="644525"/>
          </a:xfrm>
          <a:prstGeom prst="rect">
            <a:avLst/>
          </a:prstGeom>
          <a:noFill/>
          <a:ln w="9525">
            <a:noFill/>
            <a:miter lim="800000"/>
            <a:headEnd/>
            <a:tailEnd/>
          </a:ln>
        </p:spPr>
        <p:txBody>
          <a:bodyPr vert="horz" wrap="square" lIns="91434" tIns="45716" rIns="91434" bIns="45716" numCol="1" anchor="ctr" anchorCtr="0" compatLnSpc="1">
            <a:prstTxWarp prst="textNoShape">
              <a:avLst/>
            </a:prstTxWarp>
          </a:bodyPr>
          <a:lstStyle/>
          <a:p>
            <a:pPr lvl="0"/>
            <a:r>
              <a:rPr lang="en-US" smtClean="0"/>
              <a:t>Page Title Text</a:t>
            </a:r>
          </a:p>
        </p:txBody>
      </p:sp>
    </p:spTree>
  </p:cSld>
  <p:clrMap bg1="lt1" tx1="dk1" bg2="lt2" tx2="dk2" accent1="accent1" accent2="accent2" accent3="accent3" accent4="accent4" accent5="accent5" accent6="accent6" hlink="hlink" folHlink="folHlink"/>
  <p:sldLayoutIdLst>
    <p:sldLayoutId id="2147483655" r:id="rId1"/>
    <p:sldLayoutId id="2147483690" r:id="rId2"/>
    <p:sldLayoutId id="2147483691" r:id="rId3"/>
    <p:sldLayoutId id="2147483661" r:id="rId4"/>
    <p:sldLayoutId id="2147483692" r:id="rId5"/>
    <p:sldLayoutId id="2147483693" r:id="rId6"/>
    <p:sldLayoutId id="2147483694" r:id="rId7"/>
  </p:sldLayoutIdLst>
  <p:txStyles>
    <p:titleStyle>
      <a:lvl1pPr algn="l" rtl="0" eaLnBrk="0" fontAlgn="base" hangingPunct="0">
        <a:lnSpc>
          <a:spcPct val="85000"/>
        </a:lnSpc>
        <a:spcBef>
          <a:spcPct val="0"/>
        </a:spcBef>
        <a:spcAft>
          <a:spcPct val="0"/>
        </a:spcAft>
        <a:defRPr sz="4000">
          <a:solidFill>
            <a:schemeClr val="bg1"/>
          </a:solidFill>
          <a:latin typeface="Century Gothic" pitchFamily="34" charset="0"/>
          <a:ea typeface="+mj-ea"/>
          <a:cs typeface="+mj-cs"/>
        </a:defRPr>
      </a:lvl1pPr>
      <a:lvl2pPr algn="l" rtl="0" eaLnBrk="0" fontAlgn="base" hangingPunct="0">
        <a:lnSpc>
          <a:spcPct val="85000"/>
        </a:lnSpc>
        <a:spcBef>
          <a:spcPct val="0"/>
        </a:spcBef>
        <a:spcAft>
          <a:spcPct val="0"/>
        </a:spcAft>
        <a:defRPr sz="4000">
          <a:solidFill>
            <a:schemeClr val="bg1"/>
          </a:solidFill>
          <a:latin typeface="Century Gothic" pitchFamily="34" charset="0"/>
          <a:cs typeface="Tahoma" pitchFamily="34" charset="0"/>
        </a:defRPr>
      </a:lvl2pPr>
      <a:lvl3pPr algn="l" rtl="0" eaLnBrk="0" fontAlgn="base" hangingPunct="0">
        <a:lnSpc>
          <a:spcPct val="85000"/>
        </a:lnSpc>
        <a:spcBef>
          <a:spcPct val="0"/>
        </a:spcBef>
        <a:spcAft>
          <a:spcPct val="0"/>
        </a:spcAft>
        <a:defRPr sz="4000">
          <a:solidFill>
            <a:schemeClr val="bg1"/>
          </a:solidFill>
          <a:latin typeface="Century Gothic" pitchFamily="34" charset="0"/>
          <a:cs typeface="Tahoma" pitchFamily="34" charset="0"/>
        </a:defRPr>
      </a:lvl3pPr>
      <a:lvl4pPr algn="l" rtl="0" eaLnBrk="0" fontAlgn="base" hangingPunct="0">
        <a:lnSpc>
          <a:spcPct val="85000"/>
        </a:lnSpc>
        <a:spcBef>
          <a:spcPct val="0"/>
        </a:spcBef>
        <a:spcAft>
          <a:spcPct val="0"/>
        </a:spcAft>
        <a:defRPr sz="4000">
          <a:solidFill>
            <a:schemeClr val="bg1"/>
          </a:solidFill>
          <a:latin typeface="Century Gothic" pitchFamily="34" charset="0"/>
          <a:cs typeface="Tahoma" pitchFamily="34" charset="0"/>
        </a:defRPr>
      </a:lvl4pPr>
      <a:lvl5pPr algn="l" rtl="0" eaLnBrk="0" fontAlgn="base" hangingPunct="0">
        <a:lnSpc>
          <a:spcPct val="85000"/>
        </a:lnSpc>
        <a:spcBef>
          <a:spcPct val="0"/>
        </a:spcBef>
        <a:spcAft>
          <a:spcPct val="0"/>
        </a:spcAft>
        <a:defRPr sz="4000">
          <a:solidFill>
            <a:schemeClr val="bg1"/>
          </a:solidFill>
          <a:latin typeface="Century Gothic" pitchFamily="34" charset="0"/>
          <a:cs typeface="Tahoma" pitchFamily="34" charset="0"/>
        </a:defRPr>
      </a:lvl5pPr>
      <a:lvl6pPr marL="457167" algn="l" rtl="0" fontAlgn="base">
        <a:lnSpc>
          <a:spcPct val="85000"/>
        </a:lnSpc>
        <a:spcBef>
          <a:spcPct val="0"/>
        </a:spcBef>
        <a:spcAft>
          <a:spcPct val="0"/>
        </a:spcAft>
        <a:defRPr sz="4000" i="1">
          <a:solidFill>
            <a:schemeClr val="bg1"/>
          </a:solidFill>
          <a:latin typeface="Univers" pitchFamily="34" charset="0"/>
          <a:cs typeface="Tahoma" pitchFamily="34" charset="0"/>
        </a:defRPr>
      </a:lvl6pPr>
      <a:lvl7pPr marL="914335" algn="l" rtl="0" fontAlgn="base">
        <a:lnSpc>
          <a:spcPct val="85000"/>
        </a:lnSpc>
        <a:spcBef>
          <a:spcPct val="0"/>
        </a:spcBef>
        <a:spcAft>
          <a:spcPct val="0"/>
        </a:spcAft>
        <a:defRPr sz="4000" i="1">
          <a:solidFill>
            <a:schemeClr val="bg1"/>
          </a:solidFill>
          <a:latin typeface="Univers" pitchFamily="34" charset="0"/>
          <a:cs typeface="Tahoma" pitchFamily="34" charset="0"/>
        </a:defRPr>
      </a:lvl7pPr>
      <a:lvl8pPr marL="1371501" algn="l" rtl="0" fontAlgn="base">
        <a:lnSpc>
          <a:spcPct val="85000"/>
        </a:lnSpc>
        <a:spcBef>
          <a:spcPct val="0"/>
        </a:spcBef>
        <a:spcAft>
          <a:spcPct val="0"/>
        </a:spcAft>
        <a:defRPr sz="4000" i="1">
          <a:solidFill>
            <a:schemeClr val="bg1"/>
          </a:solidFill>
          <a:latin typeface="Univers" pitchFamily="34" charset="0"/>
          <a:cs typeface="Tahoma" pitchFamily="34" charset="0"/>
        </a:defRPr>
      </a:lvl8pPr>
      <a:lvl9pPr marL="1828669" algn="l" rtl="0" fontAlgn="base">
        <a:lnSpc>
          <a:spcPct val="85000"/>
        </a:lnSpc>
        <a:spcBef>
          <a:spcPct val="0"/>
        </a:spcBef>
        <a:spcAft>
          <a:spcPct val="0"/>
        </a:spcAft>
        <a:defRPr sz="4000" i="1">
          <a:solidFill>
            <a:schemeClr val="bg1"/>
          </a:solidFill>
          <a:latin typeface="Univers" pitchFamily="34" charset="0"/>
          <a:cs typeface="Tahoma" pitchFamily="34" charset="0"/>
        </a:defRPr>
      </a:lvl9pPr>
    </p:titleStyle>
    <p:bodyStyle>
      <a:lvl1pPr marL="341289" indent="-341289" algn="l" rtl="0" eaLnBrk="0" fontAlgn="base" hangingPunct="0">
        <a:spcBef>
          <a:spcPts val="600"/>
        </a:spcBef>
        <a:spcAft>
          <a:spcPct val="0"/>
        </a:spcAft>
        <a:buClr>
          <a:schemeClr val="tx2"/>
        </a:buClr>
        <a:buSzPct val="80000"/>
        <a:buChar char="•"/>
        <a:defRPr sz="2800">
          <a:solidFill>
            <a:schemeClr val="tx2"/>
          </a:solidFill>
          <a:latin typeface="+mj-lt"/>
          <a:ea typeface="+mn-ea"/>
          <a:cs typeface="+mn-cs"/>
        </a:defRPr>
      </a:lvl1pPr>
      <a:lvl2pPr marL="576222" indent="-238108" algn="l" rtl="0" eaLnBrk="0" fontAlgn="base" hangingPunct="0">
        <a:spcBef>
          <a:spcPts val="600"/>
        </a:spcBef>
        <a:spcAft>
          <a:spcPct val="0"/>
        </a:spcAft>
        <a:buClr>
          <a:srgbClr val="464646"/>
        </a:buClr>
        <a:buSzPct val="80000"/>
        <a:buChar char="•"/>
        <a:defRPr sz="2400">
          <a:solidFill>
            <a:srgbClr val="464646"/>
          </a:solidFill>
          <a:latin typeface="+mj-lt"/>
          <a:cs typeface="+mn-cs"/>
        </a:defRPr>
      </a:lvl2pPr>
      <a:lvl3pPr marL="801630" indent="-226997" algn="l" rtl="0" eaLnBrk="0" fontAlgn="base" hangingPunct="0">
        <a:spcBef>
          <a:spcPct val="25000"/>
        </a:spcBef>
        <a:spcAft>
          <a:spcPct val="0"/>
        </a:spcAft>
        <a:buClr>
          <a:srgbClr val="606060"/>
        </a:buClr>
        <a:buFont typeface="Calibri" pitchFamily="34" charset="0"/>
        <a:buChar char="–"/>
        <a:defRPr sz="2000">
          <a:solidFill>
            <a:srgbClr val="777777"/>
          </a:solidFill>
          <a:latin typeface="+mj-lt"/>
          <a:cs typeface="+mn-cs"/>
        </a:defRPr>
      </a:lvl3pPr>
      <a:lvl4pPr marL="1033389" indent="-174613" algn="l" rtl="0" eaLnBrk="0" fontAlgn="base" hangingPunct="0">
        <a:spcBef>
          <a:spcPct val="25000"/>
        </a:spcBef>
        <a:spcAft>
          <a:spcPct val="0"/>
        </a:spcAft>
        <a:buClr>
          <a:schemeClr val="bg1"/>
        </a:buClr>
        <a:buChar char="»"/>
        <a:defRPr sz="1400">
          <a:solidFill>
            <a:schemeClr val="bg1"/>
          </a:solidFill>
          <a:latin typeface="Arial" charset="0"/>
          <a:cs typeface="+mn-cs"/>
        </a:defRPr>
      </a:lvl4pPr>
      <a:lvl5pPr marL="1261973" indent="-114292" algn="l" rtl="0" eaLnBrk="0" fontAlgn="base" hangingPunct="0">
        <a:spcBef>
          <a:spcPct val="25000"/>
        </a:spcBef>
        <a:spcAft>
          <a:spcPct val="0"/>
        </a:spcAft>
        <a:buClr>
          <a:schemeClr val="bg1"/>
        </a:buClr>
        <a:buFont typeface="Times"/>
        <a:buChar char="•"/>
        <a:defRPr sz="1200">
          <a:solidFill>
            <a:schemeClr val="bg1"/>
          </a:solidFill>
          <a:latin typeface="Arial" charset="0"/>
          <a:cs typeface="+mn-cs"/>
        </a:defRPr>
      </a:lvl5pPr>
      <a:lvl6pPr marL="1719140" indent="-114292" algn="l" rtl="0" fontAlgn="base">
        <a:spcBef>
          <a:spcPct val="25000"/>
        </a:spcBef>
        <a:spcAft>
          <a:spcPct val="0"/>
        </a:spcAft>
        <a:buClr>
          <a:schemeClr val="bg1"/>
        </a:buClr>
        <a:buFont typeface="Times" pitchFamily="18" charset="0"/>
        <a:buChar char="•"/>
        <a:defRPr sz="1200">
          <a:solidFill>
            <a:schemeClr val="bg1"/>
          </a:solidFill>
          <a:latin typeface="Arial" charset="0"/>
          <a:cs typeface="+mn-cs"/>
        </a:defRPr>
      </a:lvl6pPr>
      <a:lvl7pPr marL="2176307" indent="-114292" algn="l" rtl="0" fontAlgn="base">
        <a:spcBef>
          <a:spcPct val="25000"/>
        </a:spcBef>
        <a:spcAft>
          <a:spcPct val="0"/>
        </a:spcAft>
        <a:buClr>
          <a:schemeClr val="bg1"/>
        </a:buClr>
        <a:buFont typeface="Times" pitchFamily="18" charset="0"/>
        <a:buChar char="•"/>
        <a:defRPr sz="1200">
          <a:solidFill>
            <a:schemeClr val="bg1"/>
          </a:solidFill>
          <a:latin typeface="Arial" charset="0"/>
          <a:cs typeface="+mn-cs"/>
        </a:defRPr>
      </a:lvl7pPr>
      <a:lvl8pPr marL="2633474" indent="-114292" algn="l" rtl="0" fontAlgn="base">
        <a:spcBef>
          <a:spcPct val="25000"/>
        </a:spcBef>
        <a:spcAft>
          <a:spcPct val="0"/>
        </a:spcAft>
        <a:buClr>
          <a:schemeClr val="bg1"/>
        </a:buClr>
        <a:buFont typeface="Times" pitchFamily="18" charset="0"/>
        <a:buChar char="•"/>
        <a:defRPr sz="1200">
          <a:solidFill>
            <a:schemeClr val="bg1"/>
          </a:solidFill>
          <a:latin typeface="Arial" charset="0"/>
          <a:cs typeface="+mn-cs"/>
        </a:defRPr>
      </a:lvl8pPr>
      <a:lvl9pPr marL="3090642" indent="-114292" algn="l" rtl="0" fontAlgn="base">
        <a:spcBef>
          <a:spcPct val="25000"/>
        </a:spcBef>
        <a:spcAft>
          <a:spcPct val="0"/>
        </a:spcAft>
        <a:buClr>
          <a:schemeClr val="bg1"/>
        </a:buClr>
        <a:buFont typeface="Times" pitchFamily="18" charset="0"/>
        <a:buChar char="•"/>
        <a:defRPr sz="1200">
          <a:solidFill>
            <a:schemeClr val="bg1"/>
          </a:solidFill>
          <a:latin typeface="Arial" charset="0"/>
          <a:cs typeface="+mn-cs"/>
        </a:defRPr>
      </a:lvl9pPr>
    </p:bodyStyle>
    <p:otherStyle>
      <a:defPPr>
        <a:defRPr lang="en-US"/>
      </a:defPPr>
      <a:lvl1pPr marL="0" algn="l" defTabSz="914335" rtl="0" eaLnBrk="1" latinLnBrk="0" hangingPunct="1">
        <a:defRPr sz="1800" kern="1200">
          <a:solidFill>
            <a:schemeClr val="tx1"/>
          </a:solidFill>
          <a:latin typeface="+mn-lt"/>
          <a:ea typeface="+mn-ea"/>
          <a:cs typeface="+mn-cs"/>
        </a:defRPr>
      </a:lvl1pPr>
      <a:lvl2pPr marL="457167" algn="l" defTabSz="914335" rtl="0" eaLnBrk="1" latinLnBrk="0" hangingPunct="1">
        <a:defRPr sz="1800" kern="1200">
          <a:solidFill>
            <a:schemeClr val="tx1"/>
          </a:solidFill>
          <a:latin typeface="+mn-lt"/>
          <a:ea typeface="+mn-ea"/>
          <a:cs typeface="+mn-cs"/>
        </a:defRPr>
      </a:lvl2pPr>
      <a:lvl3pPr marL="914335" algn="l" defTabSz="914335" rtl="0" eaLnBrk="1" latinLnBrk="0" hangingPunct="1">
        <a:defRPr sz="1800" kern="1200">
          <a:solidFill>
            <a:schemeClr val="tx1"/>
          </a:solidFill>
          <a:latin typeface="+mn-lt"/>
          <a:ea typeface="+mn-ea"/>
          <a:cs typeface="+mn-cs"/>
        </a:defRPr>
      </a:lvl3pPr>
      <a:lvl4pPr marL="1371501" algn="l" defTabSz="914335" rtl="0" eaLnBrk="1" latinLnBrk="0" hangingPunct="1">
        <a:defRPr sz="1800" kern="1200">
          <a:solidFill>
            <a:schemeClr val="tx1"/>
          </a:solidFill>
          <a:latin typeface="+mn-lt"/>
          <a:ea typeface="+mn-ea"/>
          <a:cs typeface="+mn-cs"/>
        </a:defRPr>
      </a:lvl4pPr>
      <a:lvl5pPr marL="1828669" algn="l" defTabSz="914335" rtl="0" eaLnBrk="1" latinLnBrk="0" hangingPunct="1">
        <a:defRPr sz="1800" kern="1200">
          <a:solidFill>
            <a:schemeClr val="tx1"/>
          </a:solidFill>
          <a:latin typeface="+mn-lt"/>
          <a:ea typeface="+mn-ea"/>
          <a:cs typeface="+mn-cs"/>
        </a:defRPr>
      </a:lvl5pPr>
      <a:lvl6pPr marL="2285836" algn="l" defTabSz="914335" rtl="0" eaLnBrk="1" latinLnBrk="0" hangingPunct="1">
        <a:defRPr sz="1800" kern="1200">
          <a:solidFill>
            <a:schemeClr val="tx1"/>
          </a:solidFill>
          <a:latin typeface="+mn-lt"/>
          <a:ea typeface="+mn-ea"/>
          <a:cs typeface="+mn-cs"/>
        </a:defRPr>
      </a:lvl6pPr>
      <a:lvl7pPr marL="2743004" algn="l" defTabSz="914335" rtl="0" eaLnBrk="1" latinLnBrk="0" hangingPunct="1">
        <a:defRPr sz="1800" kern="1200">
          <a:solidFill>
            <a:schemeClr val="tx1"/>
          </a:solidFill>
          <a:latin typeface="+mn-lt"/>
          <a:ea typeface="+mn-ea"/>
          <a:cs typeface="+mn-cs"/>
        </a:defRPr>
      </a:lvl7pPr>
      <a:lvl8pPr marL="3200171" algn="l" defTabSz="914335" rtl="0" eaLnBrk="1" latinLnBrk="0" hangingPunct="1">
        <a:defRPr sz="1800" kern="1200">
          <a:solidFill>
            <a:schemeClr val="tx1"/>
          </a:solidFill>
          <a:latin typeface="+mn-lt"/>
          <a:ea typeface="+mn-ea"/>
          <a:cs typeface="+mn-cs"/>
        </a:defRPr>
      </a:lvl8pPr>
      <a:lvl9pPr marL="3657338" algn="l" defTabSz="91433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oleObject" Target="../embeddings/oleObject1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smtClean="0">
                <a:latin typeface="Times" pitchFamily="18" charset="0"/>
                <a:ea typeface="ＭＳ Ｐゴシック" pitchFamily="50" charset="-128"/>
                <a:cs typeface="Times New Roman" pitchFamily="18" charset="0"/>
              </a:rPr>
              <a:t> IEEE 802.23 Emergency Services Working Group</a:t>
            </a:r>
          </a:p>
          <a:p>
            <a:pPr marL="280988" indent="-280988" defTabSz="762000">
              <a:lnSpc>
                <a:spcPct val="90000"/>
              </a:lnSpc>
              <a:spcBef>
                <a:spcPct val="40000"/>
              </a:spcBef>
              <a:buClr>
                <a:srgbClr val="FAFD00"/>
              </a:buClr>
            </a:pPr>
            <a:r>
              <a:rPr lang="en-US" altLang="ja-JP" dirty="0" smtClean="0">
                <a:latin typeface="Times" pitchFamily="18" charset="0"/>
                <a:ea typeface="ＭＳ Ｐゴシック" pitchFamily="50" charset="-128"/>
                <a:cs typeface="Times New Roman" pitchFamily="18" charset="0"/>
              </a:rPr>
              <a:t>DCN</a:t>
            </a:r>
            <a:r>
              <a:rPr lang="en-US" altLang="ja-JP" dirty="0">
                <a:latin typeface="Times" pitchFamily="18" charset="0"/>
                <a:ea typeface="ＭＳ Ｐゴシック" pitchFamily="50" charset="-128"/>
                <a:cs typeface="Times New Roman" pitchFamily="18" charset="0"/>
              </a:rPr>
              <a:t>: </a:t>
            </a:r>
            <a:r>
              <a:rPr lang="en-US" altLang="ja-JP" dirty="0" smtClean="0">
                <a:latin typeface="Times" pitchFamily="18" charset="0"/>
                <a:ea typeface="ＭＳ Ｐゴシック" pitchFamily="50" charset="-128"/>
                <a:cs typeface="Times New Roman" pitchFamily="18" charset="0"/>
              </a:rPr>
              <a:t>23-11-0002-00-SUPL-Tutorial.ppt</a:t>
            </a:r>
            <a:endParaRPr lang="en-US" altLang="ja-JP" dirty="0">
              <a:latin typeface="Times" pitchFamily="18" charset="0"/>
              <a:ea typeface="ＭＳ Ｐゴシック" pitchFamily="50"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ＭＳ Ｐゴシック" pitchFamily="50" charset="-128"/>
                <a:cs typeface="Times New Roman" pitchFamily="18" charset="0"/>
              </a:rPr>
              <a:t>Title: </a:t>
            </a:r>
            <a:r>
              <a:rPr lang="en-US" altLang="ja-JP" b="1" dirty="0" smtClean="0">
                <a:latin typeface="Times" pitchFamily="18" charset="0"/>
                <a:ea typeface="ＭＳ Ｐゴシック" pitchFamily="50" charset="-128"/>
                <a:cs typeface="Times New Roman" pitchFamily="18" charset="0"/>
              </a:rPr>
              <a:t>SUPL Tutorial</a:t>
            </a:r>
            <a:endParaRPr lang="en-US" altLang="ja-JP" b="1" dirty="0">
              <a:latin typeface="Times" pitchFamily="18" charset="0"/>
              <a:ea typeface="ＭＳ Ｐゴシック" pitchFamily="50"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ＭＳ Ｐゴシック" pitchFamily="50" charset="-128"/>
                <a:cs typeface="Times New Roman" pitchFamily="18" charset="0"/>
              </a:rPr>
              <a:t>Date Submitted: </a:t>
            </a:r>
            <a:r>
              <a:rPr lang="en-US" altLang="ja-JP" dirty="0" smtClean="0">
                <a:latin typeface="Times" pitchFamily="18" charset="0"/>
                <a:ea typeface="ＭＳ Ｐゴシック" pitchFamily="50" charset="-128"/>
                <a:cs typeface="Times New Roman" pitchFamily="18" charset="0"/>
              </a:rPr>
              <a:t>January 17, 2011</a:t>
            </a:r>
            <a:endParaRPr lang="en-US" altLang="ja-JP" dirty="0">
              <a:latin typeface="Times" pitchFamily="18" charset="0"/>
              <a:ea typeface="ＭＳ Ｐゴシック" pitchFamily="50"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ＭＳ Ｐゴシック" pitchFamily="50" charset="-128"/>
                <a:cs typeface="Times New Roman" pitchFamily="18" charset="0"/>
              </a:rPr>
              <a:t>Presented at IEEE </a:t>
            </a:r>
            <a:r>
              <a:rPr lang="en-US" altLang="ja-JP" dirty="0" smtClean="0">
                <a:latin typeface="Times" pitchFamily="18" charset="0"/>
                <a:ea typeface="ＭＳ Ｐゴシック" pitchFamily="50" charset="-128"/>
                <a:cs typeface="Times New Roman" pitchFamily="18" charset="0"/>
              </a:rPr>
              <a:t>802 </a:t>
            </a:r>
            <a:r>
              <a:rPr lang="en-US" altLang="ja-JP" dirty="0" smtClean="0">
                <a:latin typeface="Times" pitchFamily="18" charset="0"/>
                <a:ea typeface="ＭＳ Ｐゴシック" pitchFamily="50" charset="-128"/>
                <a:cs typeface="Times New Roman" pitchFamily="18" charset="0"/>
              </a:rPr>
              <a:t>Interim, Los Angeles, USA</a:t>
            </a:r>
            <a:endParaRPr lang="en-US" altLang="ja-JP" dirty="0">
              <a:latin typeface="Times" pitchFamily="18" charset="0"/>
              <a:ea typeface="ＭＳ Ｐゴシック" pitchFamily="50"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ＭＳ Ｐゴシック" pitchFamily="50"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pitchFamily="18" charset="0"/>
                <a:ea typeface="ＭＳ Ｐゴシック" pitchFamily="50" charset="-128"/>
                <a:cs typeface="Times New Roman" pitchFamily="18" charset="0"/>
              </a:rPr>
              <a:t> </a:t>
            </a:r>
            <a:r>
              <a:rPr lang="en-US" altLang="ja-JP" b="1" dirty="0" smtClean="0">
                <a:latin typeface="Times" pitchFamily="18" charset="0"/>
                <a:ea typeface="ＭＳ Ｐゴシック" pitchFamily="50" charset="-128"/>
                <a:cs typeface="Times New Roman" pitchFamily="18" charset="0"/>
              </a:rPr>
              <a:t>Farrokh Khatibi</a:t>
            </a:r>
            <a:endParaRPr lang="en-US" altLang="ja-JP" b="1" dirty="0">
              <a:latin typeface="Times" pitchFamily="18" charset="0"/>
              <a:ea typeface="ＭＳ Ｐゴシック" pitchFamily="50"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pitchFamily="18" charset="0"/>
                <a:ea typeface="ＭＳ Ｐゴシック" pitchFamily="50" charset="-128"/>
                <a:cs typeface="Times New Roman" pitchFamily="18" charset="0"/>
              </a:rPr>
              <a:t>Abstract: </a:t>
            </a:r>
            <a:r>
              <a:rPr lang="en-US" altLang="ja-JP" dirty="0" smtClean="0">
                <a:latin typeface="Times" pitchFamily="18" charset="0"/>
                <a:ea typeface="ＭＳ Ｐゴシック" pitchFamily="50" charset="-128"/>
                <a:cs typeface="Times New Roman" pitchFamily="18" charset="0"/>
              </a:rPr>
              <a:t>This is a brief tutorial of OMA SUPL</a:t>
            </a:r>
            <a:endParaRPr lang="en-US" altLang="ja-JP" dirty="0">
              <a:latin typeface="Times" pitchFamily="18" charset="0"/>
              <a:ea typeface="ＭＳ Ｐゴシック" pitchFamily="50" charset="-128"/>
              <a:cs typeface="Times New Roman" pitchFamily="18" charset="0"/>
            </a:endParaRPr>
          </a:p>
        </p:txBody>
      </p:sp>
      <p:sp>
        <p:nvSpPr>
          <p:cNvPr id="3075" name="Slide Number Placeholder 6"/>
          <p:cNvSpPr>
            <a:spLocks noGrp="1"/>
          </p:cNvSpPr>
          <p:nvPr>
            <p:ph type="sldNum" sz="quarter" idx="4294967295"/>
          </p:nvPr>
        </p:nvSpPr>
        <p:spPr>
          <a:xfrm>
            <a:off x="7772400" y="6400800"/>
            <a:ext cx="685800" cy="381000"/>
          </a:xfrm>
          <a:prstGeom prst="rect">
            <a:avLst/>
          </a:prstGeom>
          <a:noFill/>
        </p:spPr>
        <p:txBody>
          <a:bodyPr/>
          <a:lstStyle/>
          <a:p>
            <a:fld id="{C1CA3264-85EF-41C0-8440-EE701E2B9921}" type="slidenum">
              <a:rPr lang="en-US" altLang="ja-JP"/>
              <a:pPr/>
              <a:t>1</a:t>
            </a:fld>
            <a:endParaRPr lang="en-US" altLang="ja-JP"/>
          </a:p>
        </p:txBody>
      </p:sp>
      <p:sp>
        <p:nvSpPr>
          <p:cNvPr id="8" name="Footer Placeholder 7"/>
          <p:cNvSpPr>
            <a:spLocks noGrp="1"/>
          </p:cNvSpPr>
          <p:nvPr>
            <p:ph type="ftr" sz="quarter" idx="4294967295"/>
          </p:nvPr>
        </p:nvSpPr>
        <p:spPr>
          <a:xfrm>
            <a:off x="428625" y="6400800"/>
            <a:ext cx="2571750" cy="285750"/>
          </a:xfrm>
          <a:prstGeom prst="rect">
            <a:avLst/>
          </a:prstGeom>
        </p:spPr>
        <p:txBody>
          <a:bodyPr/>
          <a:lstStyle/>
          <a:p>
            <a:pPr>
              <a:defRPr/>
            </a:pPr>
            <a:r>
              <a:rPr lang="en-US"/>
              <a:t>21-10-0184-00-0000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p:cNvSpPr>
            <a:spLocks noChangeArrowheads="1"/>
          </p:cNvSpPr>
          <p:nvPr/>
        </p:nvSpPr>
        <p:spPr bwMode="auto">
          <a:xfrm>
            <a:off x="457200" y="990600"/>
            <a:ext cx="7924800" cy="51054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b="1"/>
              <a:t>Area Event Use Case Examples (cont’d)</a:t>
            </a:r>
            <a:endParaRPr lang="en-US" sz="1800" b="1"/>
          </a:p>
        </p:txBody>
      </p:sp>
      <p:sp>
        <p:nvSpPr>
          <p:cNvPr id="638983" name="Rectangle 7"/>
          <p:cNvSpPr>
            <a:spLocks noChangeArrowheads="1"/>
          </p:cNvSpPr>
          <p:nvPr/>
        </p:nvSpPr>
        <p:spPr bwMode="auto">
          <a:xfrm>
            <a:off x="4464050" y="3340100"/>
            <a:ext cx="215900" cy="244475"/>
          </a:xfrm>
          <a:prstGeom prst="rect">
            <a:avLst/>
          </a:prstGeom>
          <a:noFill/>
          <a:ln w="12700">
            <a:noFill/>
            <a:miter lim="800000"/>
            <a:headEnd type="none" w="sm" len="sm"/>
            <a:tailEnd type="none" w="sm" len="sm"/>
          </a:ln>
          <a:effectLst/>
        </p:spPr>
        <p:txBody>
          <a:bodyPr wrap="none" anchor="ctr">
            <a:spAutoFit/>
          </a:bodyPr>
          <a:lstStyle/>
          <a:p>
            <a:pPr algn="ctr">
              <a:lnSpc>
                <a:spcPct val="100000"/>
              </a:lnSpc>
            </a:pPr>
            <a:r>
              <a:rPr lang="en-GB" sz="1000">
                <a:latin typeface="Times New Roman" pitchFamily="18" charset="0"/>
                <a:ea typeface="Batang"/>
                <a:cs typeface="Times New Roman" pitchFamily="18" charset="0"/>
              </a:rPr>
              <a:t> </a:t>
            </a:r>
            <a:endParaRPr lang="en-GB" sz="2400">
              <a:latin typeface="Times New Roman" pitchFamily="18" charset="0"/>
              <a:ea typeface="Batang"/>
              <a:cs typeface="Times New Roman" pitchFamily="18" charset="0"/>
            </a:endParaRPr>
          </a:p>
        </p:txBody>
      </p:sp>
      <p:sp>
        <p:nvSpPr>
          <p:cNvPr id="638984" name="Text Box 8"/>
          <p:cNvSpPr txBox="1">
            <a:spLocks noChangeArrowheads="1"/>
          </p:cNvSpPr>
          <p:nvPr/>
        </p:nvSpPr>
        <p:spPr bwMode="auto">
          <a:xfrm>
            <a:off x="304800" y="1600200"/>
            <a:ext cx="5322932" cy="369332"/>
          </a:xfrm>
          <a:prstGeom prst="rect">
            <a:avLst/>
          </a:prstGeom>
          <a:noFill/>
          <a:ln w="12700">
            <a:noFill/>
            <a:miter lim="800000"/>
            <a:headEnd type="none" w="sm" len="sm"/>
            <a:tailEnd type="none" w="sm" len="sm"/>
          </a:ln>
          <a:effectLst/>
        </p:spPr>
        <p:txBody>
          <a:bodyPr wrap="none">
            <a:spAutoFit/>
          </a:bodyPr>
          <a:lstStyle/>
          <a:p>
            <a:r>
              <a:rPr lang="en-US" sz="1800"/>
              <a:t>3) Repeated report when SET is inside target area</a:t>
            </a:r>
          </a:p>
        </p:txBody>
      </p:sp>
      <p:sp>
        <p:nvSpPr>
          <p:cNvPr id="638985" name="Text Box 9"/>
          <p:cNvSpPr txBox="1">
            <a:spLocks noChangeArrowheads="1"/>
          </p:cNvSpPr>
          <p:nvPr/>
        </p:nvSpPr>
        <p:spPr bwMode="auto">
          <a:xfrm>
            <a:off x="304800" y="3962400"/>
            <a:ext cx="5463996" cy="369332"/>
          </a:xfrm>
          <a:prstGeom prst="rect">
            <a:avLst/>
          </a:prstGeom>
          <a:noFill/>
          <a:ln w="12700">
            <a:noFill/>
            <a:miter lim="800000"/>
            <a:headEnd type="none" w="sm" len="sm"/>
            <a:tailEnd type="none" w="sm" len="sm"/>
          </a:ln>
          <a:effectLst/>
        </p:spPr>
        <p:txBody>
          <a:bodyPr wrap="none">
            <a:spAutoFit/>
          </a:bodyPr>
          <a:lstStyle/>
          <a:p>
            <a:r>
              <a:rPr lang="en-US" sz="1800"/>
              <a:t>4) Repeated report when SET is outside target area</a:t>
            </a:r>
          </a:p>
        </p:txBody>
      </p:sp>
      <p:graphicFrame>
        <p:nvGraphicFramePr>
          <p:cNvPr id="639032" name="Group 56"/>
          <p:cNvGraphicFramePr>
            <a:graphicFrameLocks noGrp="1"/>
          </p:cNvGraphicFramePr>
          <p:nvPr>
            <p:ph idx="1"/>
          </p:nvPr>
        </p:nvGraphicFramePr>
        <p:xfrm>
          <a:off x="5715000" y="2057400"/>
          <a:ext cx="3276600" cy="1876743"/>
        </p:xfrm>
        <a:graphic>
          <a:graphicData uri="http://schemas.openxmlformats.org/drawingml/2006/table">
            <a:tbl>
              <a:tblPr/>
              <a:tblGrid>
                <a:gridCol w="1638300"/>
                <a:gridCol w="1638300"/>
              </a:tblGrid>
              <a:tr h="180975">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Behaviour:</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Report at regular intervals while the SET is inside the target area</a:t>
                      </a:r>
                      <a:r>
                        <a:rPr kumimoji="0" lang="en-US" sz="1000" b="0" i="0" u="none" strike="noStrike" cap="none" normalizeH="0" baseline="0" smtClean="0">
                          <a:ln>
                            <a:noFill/>
                          </a:ln>
                          <a:solidFill>
                            <a:schemeClr val="tx1"/>
                          </a:solidFill>
                          <a:effectLst/>
                          <a:latin typeface="Times New Roman" pitchFamily="18" charset="0"/>
                        </a:rPr>
                        <a:t> </a:t>
                      </a: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19113">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Example use case:</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A staff locator service tracks the location of employees while they are on campus, but not while they are off-site. </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74663">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Triggers:</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“Inside” trigger with repeated reporting.</a:t>
                      </a:r>
                      <a:r>
                        <a:rPr kumimoji="0" lang="en-US" sz="1000" b="0" i="0" u="none" strike="noStrike" cap="none" normalizeH="0" baseline="0" smtClean="0">
                          <a:ln>
                            <a:noFill/>
                          </a:ln>
                          <a:solidFill>
                            <a:schemeClr val="tx1"/>
                          </a:solidFill>
                          <a:effectLst/>
                          <a:latin typeface="Times New Roman" pitchFamily="18" charset="0"/>
                        </a:rPr>
                        <a:t> </a:t>
                      </a:r>
                      <a:endParaRPr kumimoji="0" lang="en-GB"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graphicFrame>
        <p:nvGraphicFramePr>
          <p:cNvPr id="639033" name="Group 57"/>
          <p:cNvGraphicFramePr>
            <a:graphicFrameLocks noGrp="1"/>
          </p:cNvGraphicFramePr>
          <p:nvPr/>
        </p:nvGraphicFramePr>
        <p:xfrm>
          <a:off x="5715000" y="4267200"/>
          <a:ext cx="3276600" cy="2051368"/>
        </p:xfrm>
        <a:graphic>
          <a:graphicData uri="http://schemas.openxmlformats.org/drawingml/2006/table">
            <a:tbl>
              <a:tblPr/>
              <a:tblGrid>
                <a:gridCol w="1638300"/>
                <a:gridCol w="1638300"/>
              </a:tblGrid>
              <a:tr h="180975">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Behaviour:</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Report at regular intervals while the SET is outside the target area</a:t>
                      </a:r>
                      <a:r>
                        <a:rPr kumimoji="0" lang="en-US" sz="1000" b="0" i="0" u="none" strike="noStrike" cap="none" normalizeH="0" baseline="0" smtClean="0">
                          <a:ln>
                            <a:noFill/>
                          </a:ln>
                          <a:solidFill>
                            <a:schemeClr val="tx1"/>
                          </a:solidFill>
                          <a:effectLst/>
                          <a:latin typeface="Times New Roman" pitchFamily="18" charset="0"/>
                        </a:rPr>
                        <a:t> </a:t>
                      </a: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19113">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Example use case:</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An asset tracking service tracks the location of company vehicles while they are on the road, but not while they are within their compound. </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96888">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Triggers:</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“Outside” trigger with repeated reporting.</a:t>
                      </a:r>
                      <a:r>
                        <a:rPr kumimoji="0" lang="en-US" sz="1000" b="0" i="0" u="none" strike="noStrike" cap="none" normalizeH="0" baseline="0" smtClean="0">
                          <a:ln>
                            <a:noFill/>
                          </a:ln>
                          <a:solidFill>
                            <a:schemeClr val="tx1"/>
                          </a:solidFill>
                          <a:effectLst/>
                          <a:latin typeface="Times New Roman" pitchFamily="18" charset="0"/>
                        </a:rPr>
                        <a:t> </a:t>
                      </a:r>
                      <a:endParaRPr kumimoji="0" lang="en-GB"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graphicFrame>
        <p:nvGraphicFramePr>
          <p:cNvPr id="639016" name="Object 40"/>
          <p:cNvGraphicFramePr>
            <a:graphicFrameLocks noChangeAspect="1"/>
          </p:cNvGraphicFramePr>
          <p:nvPr/>
        </p:nvGraphicFramePr>
        <p:xfrm>
          <a:off x="1066800" y="2133600"/>
          <a:ext cx="3200400" cy="1836738"/>
        </p:xfrm>
        <a:graphic>
          <a:graphicData uri="http://schemas.openxmlformats.org/presentationml/2006/ole">
            <p:oleObj spid="_x0000_s9218" name="Visio" r:id="rId4" imgW="8249031" imgH="4717590" progId="Visio.Drawing.11">
              <p:embed/>
            </p:oleObj>
          </a:graphicData>
        </a:graphic>
      </p:graphicFrame>
      <p:graphicFrame>
        <p:nvGraphicFramePr>
          <p:cNvPr id="639018" name="Object 42"/>
          <p:cNvGraphicFramePr>
            <a:graphicFrameLocks noChangeAspect="1"/>
          </p:cNvGraphicFramePr>
          <p:nvPr/>
        </p:nvGraphicFramePr>
        <p:xfrm>
          <a:off x="1752600" y="4343400"/>
          <a:ext cx="2209800" cy="1928813"/>
        </p:xfrm>
        <a:graphic>
          <a:graphicData uri="http://schemas.openxmlformats.org/presentationml/2006/ole">
            <p:oleObj spid="_x0000_s9219" name="Visio" r:id="rId5" imgW="4763095" imgH="4151019" progId="Visio.Drawing.11">
              <p:embed/>
            </p:oleObj>
          </a:graphicData>
        </a:graphic>
      </p:graphicFrame>
      <p:sp>
        <p:nvSpPr>
          <p:cNvPr id="15" name="Rectangle 12"/>
          <p:cNvSpPr txBox="1">
            <a:spLocks noChangeArrowheads="1"/>
          </p:cNvSpPr>
          <p:nvPr/>
        </p:nvSpPr>
        <p:spPr bwMode="auto">
          <a:xfrm>
            <a:off x="3124200" y="152400"/>
            <a:ext cx="5867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85000"/>
              </a:lnSpc>
              <a:spcBef>
                <a:spcPct val="0"/>
              </a:spcBef>
              <a:spcAft>
                <a:spcPct val="0"/>
              </a:spcAft>
              <a:buClrTx/>
              <a:buSzTx/>
              <a:buFontTx/>
              <a:buNone/>
              <a:tabLst/>
              <a:defRPr/>
            </a:pPr>
            <a:r>
              <a:rPr kumimoji="0" lang="en-US" sz="3200" b="0" i="0" u="none" strike="noStrike" kern="0" cap="none" spc="0" normalizeH="0" baseline="0" noProof="0" smtClean="0">
                <a:ln>
                  <a:noFill/>
                </a:ln>
                <a:solidFill>
                  <a:schemeClr val="bg1"/>
                </a:solidFill>
                <a:effectLst/>
                <a:uLnTx/>
                <a:uFillTx/>
                <a:latin typeface="Century Gothic" pitchFamily="34" charset="0"/>
                <a:ea typeface="+mj-ea"/>
                <a:cs typeface="+mj-cs"/>
              </a:rPr>
              <a:t>SUPL 2.0 Services (cont’d)</a:t>
            </a:r>
            <a:endParaRPr kumimoji="0" lang="en-US" sz="3200" b="0" i="0" u="none" strike="noStrike" kern="0" cap="none" spc="0" normalizeH="0" baseline="0" noProof="0" dirty="0">
              <a:ln>
                <a:noFill/>
              </a:ln>
              <a:solidFill>
                <a:schemeClr val="bg1"/>
              </a:solidFill>
              <a:effectLst/>
              <a:uLnTx/>
              <a:uFillTx/>
              <a:latin typeface="Century Gothic" pitchFamily="34" charset="0"/>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ChangeArrowheads="1"/>
          </p:cNvSpPr>
          <p:nvPr/>
        </p:nvSpPr>
        <p:spPr bwMode="auto">
          <a:xfrm>
            <a:off x="457200" y="990600"/>
            <a:ext cx="7924800" cy="51054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b="1"/>
              <a:t>Area Event Use Case Examples (cont’d)</a:t>
            </a:r>
            <a:endParaRPr lang="en-US" sz="1800" b="1"/>
          </a:p>
        </p:txBody>
      </p:sp>
      <p:sp>
        <p:nvSpPr>
          <p:cNvPr id="640005" name="Rectangle 5"/>
          <p:cNvSpPr>
            <a:spLocks noChangeArrowheads="1"/>
          </p:cNvSpPr>
          <p:nvPr/>
        </p:nvSpPr>
        <p:spPr bwMode="auto">
          <a:xfrm>
            <a:off x="4464050" y="3340100"/>
            <a:ext cx="215900" cy="244475"/>
          </a:xfrm>
          <a:prstGeom prst="rect">
            <a:avLst/>
          </a:prstGeom>
          <a:noFill/>
          <a:ln w="12700">
            <a:noFill/>
            <a:miter lim="800000"/>
            <a:headEnd type="none" w="sm" len="sm"/>
            <a:tailEnd type="none" w="sm" len="sm"/>
          </a:ln>
          <a:effectLst/>
        </p:spPr>
        <p:txBody>
          <a:bodyPr wrap="none" anchor="ctr">
            <a:spAutoFit/>
          </a:bodyPr>
          <a:lstStyle/>
          <a:p>
            <a:pPr algn="ctr">
              <a:lnSpc>
                <a:spcPct val="100000"/>
              </a:lnSpc>
            </a:pPr>
            <a:r>
              <a:rPr lang="en-GB" sz="1000">
                <a:latin typeface="Times New Roman" pitchFamily="18" charset="0"/>
                <a:ea typeface="Batang"/>
                <a:cs typeface="Times New Roman" pitchFamily="18" charset="0"/>
              </a:rPr>
              <a:t> </a:t>
            </a:r>
            <a:endParaRPr lang="en-GB" sz="2400">
              <a:latin typeface="Times New Roman" pitchFamily="18" charset="0"/>
              <a:ea typeface="Batang"/>
              <a:cs typeface="Times New Roman" pitchFamily="18" charset="0"/>
            </a:endParaRPr>
          </a:p>
        </p:txBody>
      </p:sp>
      <p:sp>
        <p:nvSpPr>
          <p:cNvPr id="640006" name="Text Box 6"/>
          <p:cNvSpPr txBox="1">
            <a:spLocks noChangeArrowheads="1"/>
          </p:cNvSpPr>
          <p:nvPr/>
        </p:nvSpPr>
        <p:spPr bwMode="auto">
          <a:xfrm>
            <a:off x="304800" y="1600200"/>
            <a:ext cx="5579413" cy="369332"/>
          </a:xfrm>
          <a:prstGeom prst="rect">
            <a:avLst/>
          </a:prstGeom>
          <a:noFill/>
          <a:ln w="12700">
            <a:noFill/>
            <a:miter lim="800000"/>
            <a:headEnd type="none" w="sm" len="sm"/>
            <a:tailEnd type="none" w="sm" len="sm"/>
          </a:ln>
          <a:effectLst/>
        </p:spPr>
        <p:txBody>
          <a:bodyPr wrap="none">
            <a:spAutoFit/>
          </a:bodyPr>
          <a:lstStyle/>
          <a:p>
            <a:r>
              <a:rPr lang="en-US" sz="1800"/>
              <a:t>5) Repeated report each time SET enters target area</a:t>
            </a:r>
          </a:p>
        </p:txBody>
      </p:sp>
      <p:sp>
        <p:nvSpPr>
          <p:cNvPr id="640007" name="Text Box 7"/>
          <p:cNvSpPr txBox="1">
            <a:spLocks noChangeArrowheads="1"/>
          </p:cNvSpPr>
          <p:nvPr/>
        </p:nvSpPr>
        <p:spPr bwMode="auto">
          <a:xfrm>
            <a:off x="304800" y="3962400"/>
            <a:ext cx="5605061" cy="369332"/>
          </a:xfrm>
          <a:prstGeom prst="rect">
            <a:avLst/>
          </a:prstGeom>
          <a:noFill/>
          <a:ln w="12700">
            <a:noFill/>
            <a:miter lim="800000"/>
            <a:headEnd type="none" w="sm" len="sm"/>
            <a:tailEnd type="none" w="sm" len="sm"/>
          </a:ln>
          <a:effectLst/>
        </p:spPr>
        <p:txBody>
          <a:bodyPr wrap="none">
            <a:spAutoFit/>
          </a:bodyPr>
          <a:lstStyle/>
          <a:p>
            <a:r>
              <a:rPr lang="en-US" sz="1800"/>
              <a:t>6) Repeated report each time SET leaves target area</a:t>
            </a:r>
          </a:p>
        </p:txBody>
      </p:sp>
      <p:graphicFrame>
        <p:nvGraphicFramePr>
          <p:cNvPr id="640052" name="Group 52"/>
          <p:cNvGraphicFramePr>
            <a:graphicFrameLocks noGrp="1"/>
          </p:cNvGraphicFramePr>
          <p:nvPr>
            <p:ph idx="1"/>
          </p:nvPr>
        </p:nvGraphicFramePr>
        <p:xfrm>
          <a:off x="5715000" y="2124075"/>
          <a:ext cx="3276600" cy="1535430"/>
        </p:xfrm>
        <a:graphic>
          <a:graphicData uri="http://schemas.openxmlformats.org/drawingml/2006/table">
            <a:tbl>
              <a:tblPr/>
              <a:tblGrid>
                <a:gridCol w="1638300"/>
                <a:gridCol w="1638300"/>
              </a:tblGrid>
              <a:tr h="180975">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Behaviour:</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Report each time SET enters the target area.</a:t>
                      </a:r>
                      <a:r>
                        <a:rPr kumimoji="0" lang="en-US" sz="1000" b="0" i="0" u="none" strike="noStrike" cap="none" normalizeH="0" baseline="0" smtClean="0">
                          <a:ln>
                            <a:noFill/>
                          </a:ln>
                          <a:solidFill>
                            <a:schemeClr val="tx1"/>
                          </a:solidFill>
                          <a:effectLst/>
                          <a:latin typeface="Times New Roman" pitchFamily="18" charset="0"/>
                        </a:rPr>
                        <a:t> </a:t>
                      </a:r>
                      <a:endParaRPr kumimoji="0" lang="en-GB"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19113">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Example use case:</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A social networking service alerts friends whenever a user enters a predefined area. </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38150">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Triggers:</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“Entering” trigger with repeated reporting.</a:t>
                      </a:r>
                      <a:r>
                        <a:rPr kumimoji="0" lang="en-US" sz="1000" b="0" i="0" u="none" strike="noStrike" cap="none" normalizeH="0" baseline="0" smtClean="0">
                          <a:ln>
                            <a:noFill/>
                          </a:ln>
                          <a:solidFill>
                            <a:schemeClr val="tx1"/>
                          </a:solidFill>
                          <a:effectLst/>
                          <a:latin typeface="Times New Roman" pitchFamily="18" charset="0"/>
                        </a:rPr>
                        <a:t> </a:t>
                      </a:r>
                      <a:endParaRPr kumimoji="0" lang="en-GB"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graphicFrame>
        <p:nvGraphicFramePr>
          <p:cNvPr id="640060" name="Group 60"/>
          <p:cNvGraphicFramePr>
            <a:graphicFrameLocks noGrp="1"/>
          </p:cNvGraphicFramePr>
          <p:nvPr/>
        </p:nvGraphicFramePr>
        <p:xfrm>
          <a:off x="5715000" y="4471988"/>
          <a:ext cx="3276600" cy="1549718"/>
        </p:xfrm>
        <a:graphic>
          <a:graphicData uri="http://schemas.openxmlformats.org/drawingml/2006/table">
            <a:tbl>
              <a:tblPr/>
              <a:tblGrid>
                <a:gridCol w="1638300"/>
                <a:gridCol w="1638300"/>
              </a:tblGrid>
              <a:tr h="180975">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Behaviour:</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Report each time SET leaves the target area.</a:t>
                      </a:r>
                      <a:r>
                        <a:rPr kumimoji="0" lang="en-US" sz="1000" b="0" i="0" u="none" strike="noStrike" cap="none" normalizeH="0" baseline="0" smtClean="0">
                          <a:ln>
                            <a:noFill/>
                          </a:ln>
                          <a:solidFill>
                            <a:schemeClr val="tx1"/>
                          </a:solidFill>
                          <a:effectLst/>
                          <a:latin typeface="Times New Roman" pitchFamily="18" charset="0"/>
                        </a:rPr>
                        <a:t> </a:t>
                      </a:r>
                      <a:endParaRPr kumimoji="0" lang="en-GB"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19113">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Example use case:</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An employee tracking service records each time an employee leaves an assigned region. </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52438">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Triggers:</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“Leaving” trigger with repeated reporting.</a:t>
                      </a:r>
                      <a:r>
                        <a:rPr kumimoji="0" lang="en-US" sz="1000" b="0" i="0" u="none" strike="noStrike" cap="none" normalizeH="0" baseline="0" smtClean="0">
                          <a:ln>
                            <a:noFill/>
                          </a:ln>
                          <a:solidFill>
                            <a:schemeClr val="tx1"/>
                          </a:solidFill>
                          <a:effectLst/>
                          <a:latin typeface="Times New Roman" pitchFamily="18" charset="0"/>
                        </a:rPr>
                        <a:t> </a:t>
                      </a:r>
                      <a:endParaRPr kumimoji="0" lang="en-GB"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graphicFrame>
        <p:nvGraphicFramePr>
          <p:cNvPr id="640041" name="Object 41"/>
          <p:cNvGraphicFramePr>
            <a:graphicFrameLocks noChangeAspect="1"/>
          </p:cNvGraphicFramePr>
          <p:nvPr/>
        </p:nvGraphicFramePr>
        <p:xfrm>
          <a:off x="1447800" y="1827213"/>
          <a:ext cx="2819400" cy="1944687"/>
        </p:xfrm>
        <a:graphic>
          <a:graphicData uri="http://schemas.openxmlformats.org/presentationml/2006/ole">
            <p:oleObj spid="_x0000_s10242" name="Visio" r:id="rId4" imgW="6964370" imgH="4793599" progId="Visio.Drawing.11">
              <p:embed/>
            </p:oleObj>
          </a:graphicData>
        </a:graphic>
      </p:graphicFrame>
      <p:graphicFrame>
        <p:nvGraphicFramePr>
          <p:cNvPr id="640043" name="Object 43"/>
          <p:cNvGraphicFramePr>
            <a:graphicFrameLocks noChangeAspect="1"/>
          </p:cNvGraphicFramePr>
          <p:nvPr/>
        </p:nvGraphicFramePr>
        <p:xfrm>
          <a:off x="1447800" y="4438650"/>
          <a:ext cx="2895600" cy="1946275"/>
        </p:xfrm>
        <a:graphic>
          <a:graphicData uri="http://schemas.openxmlformats.org/presentationml/2006/ole">
            <p:oleObj spid="_x0000_s10243" name="Visio" r:id="rId5" imgW="6526816" imgH="4391049" progId="Visio.Drawing.11">
              <p:embed/>
            </p:oleObj>
          </a:graphicData>
        </a:graphic>
      </p:graphicFrame>
      <p:sp>
        <p:nvSpPr>
          <p:cNvPr id="17" name="Rectangle 12"/>
          <p:cNvSpPr txBox="1">
            <a:spLocks noChangeArrowheads="1"/>
          </p:cNvSpPr>
          <p:nvPr/>
        </p:nvSpPr>
        <p:spPr bwMode="auto">
          <a:xfrm>
            <a:off x="3124200" y="152400"/>
            <a:ext cx="5867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85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bg1"/>
                </a:solidFill>
                <a:effectLst/>
                <a:uLnTx/>
                <a:uFillTx/>
                <a:latin typeface="Century Gothic" pitchFamily="34" charset="0"/>
                <a:ea typeface="+mj-ea"/>
                <a:cs typeface="+mj-cs"/>
              </a:rPr>
              <a:t>SUPL 2.0 Services (cont’d)</a:t>
            </a:r>
            <a:endParaRPr kumimoji="0" lang="en-US" sz="3200" b="0" i="0" u="none" strike="noStrike" kern="0" cap="none" spc="0" normalizeH="0" baseline="0" noProof="0" dirty="0">
              <a:ln>
                <a:noFill/>
              </a:ln>
              <a:solidFill>
                <a:schemeClr val="bg1"/>
              </a:solidFill>
              <a:effectLst/>
              <a:uLnTx/>
              <a:uFillTx/>
              <a:latin typeface="Century Gothic" pitchFamily="34" charset="0"/>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7" name="Rectangle 3"/>
          <p:cNvSpPr>
            <a:spLocks noChangeArrowheads="1"/>
          </p:cNvSpPr>
          <p:nvPr/>
        </p:nvSpPr>
        <p:spPr bwMode="auto">
          <a:xfrm>
            <a:off x="685800" y="11430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000" b="1"/>
              <a:t>Supported Bearers</a:t>
            </a:r>
            <a:endParaRPr lang="en-US" b="1"/>
          </a:p>
          <a:p>
            <a:pPr marL="604838" lvl="1" indent="-217488" defTabSz="869950">
              <a:spcBef>
                <a:spcPct val="30000"/>
              </a:spcBef>
              <a:buSzPct val="100000"/>
              <a:buFontTx/>
              <a:buChar char="–"/>
            </a:pPr>
            <a:r>
              <a:rPr lang="en-US" sz="1600" b="1"/>
              <a:t>GSM/GPRS</a:t>
            </a:r>
          </a:p>
          <a:p>
            <a:pPr marL="604838" lvl="1" indent="-217488" defTabSz="869950">
              <a:spcBef>
                <a:spcPct val="30000"/>
              </a:spcBef>
              <a:buSzPct val="100000"/>
              <a:buFontTx/>
              <a:buChar char="–"/>
            </a:pPr>
            <a:r>
              <a:rPr lang="en-US" sz="1600" b="1"/>
              <a:t>WCDMA</a:t>
            </a:r>
          </a:p>
          <a:p>
            <a:pPr marL="604838" lvl="1" indent="-217488" defTabSz="869950">
              <a:spcBef>
                <a:spcPct val="30000"/>
              </a:spcBef>
              <a:buSzPct val="100000"/>
              <a:buFontTx/>
              <a:buChar char="–"/>
            </a:pPr>
            <a:r>
              <a:rPr lang="en-US" sz="1600" b="1"/>
              <a:t>CDMA</a:t>
            </a:r>
          </a:p>
          <a:p>
            <a:pPr marL="604838" lvl="1" indent="-217488" defTabSz="869950">
              <a:spcBef>
                <a:spcPct val="30000"/>
              </a:spcBef>
              <a:buSzPct val="100000"/>
              <a:buFontTx/>
              <a:buChar char="–"/>
            </a:pPr>
            <a:r>
              <a:rPr lang="en-US" sz="1600" b="1"/>
              <a:t>WLAN</a:t>
            </a:r>
          </a:p>
          <a:p>
            <a:pPr marL="604838" lvl="1" indent="-217488" defTabSz="869950">
              <a:spcBef>
                <a:spcPct val="30000"/>
              </a:spcBef>
              <a:buSzPct val="100000"/>
              <a:buFontTx/>
              <a:buChar char="–"/>
            </a:pPr>
            <a:r>
              <a:rPr lang="en-US" sz="1600" b="1"/>
              <a:t>LTE</a:t>
            </a:r>
          </a:p>
          <a:p>
            <a:pPr marL="604838" lvl="1" indent="-217488" defTabSz="869950">
              <a:spcBef>
                <a:spcPct val="30000"/>
              </a:spcBef>
              <a:buSzPct val="100000"/>
              <a:buFontTx/>
              <a:buChar char="–"/>
            </a:pPr>
            <a:r>
              <a:rPr lang="en-US" sz="1600" b="1"/>
              <a:t>UMB</a:t>
            </a:r>
          </a:p>
          <a:p>
            <a:pPr marL="604838" lvl="1" indent="-217488" defTabSz="869950">
              <a:spcBef>
                <a:spcPct val="30000"/>
              </a:spcBef>
              <a:buSzPct val="100000"/>
              <a:buFontTx/>
              <a:buChar char="–"/>
            </a:pPr>
            <a:r>
              <a:rPr lang="en-US" sz="1600" b="1"/>
              <a:t>WiMAX</a:t>
            </a:r>
            <a:endParaRPr lang="en-US" b="1"/>
          </a:p>
          <a:p>
            <a:pPr marL="273050" indent="-273050" defTabSz="869950">
              <a:spcBef>
                <a:spcPct val="30000"/>
              </a:spcBef>
              <a:buSzPct val="100000"/>
            </a:pPr>
            <a:r>
              <a:rPr lang="en-US" sz="2000" b="1"/>
              <a:t>Supported Architectures</a:t>
            </a:r>
          </a:p>
          <a:p>
            <a:pPr marL="273050" indent="-273050" defTabSz="869950">
              <a:spcBef>
                <a:spcPct val="30000"/>
              </a:spcBef>
              <a:buSzPct val="100000"/>
              <a:buFontTx/>
              <a:buChar char="•"/>
            </a:pPr>
            <a:r>
              <a:rPr lang="en-US" b="1"/>
              <a:t>Proxy Mode</a:t>
            </a:r>
          </a:p>
          <a:p>
            <a:pPr marL="604838" lvl="1" indent="-217488" defTabSz="869950">
              <a:spcBef>
                <a:spcPct val="30000"/>
              </a:spcBef>
              <a:buSzPct val="100000"/>
              <a:buFontTx/>
              <a:buChar char="–"/>
            </a:pPr>
            <a:r>
              <a:rPr lang="en-US" sz="1600" b="1"/>
              <a:t>Mandatory for GSM/GPRS/WCDMA/LTE/WiMAX</a:t>
            </a:r>
          </a:p>
          <a:p>
            <a:pPr marL="604838" lvl="1" indent="-217488" defTabSz="869950">
              <a:spcBef>
                <a:spcPct val="30000"/>
              </a:spcBef>
              <a:buSzPct val="100000"/>
              <a:buFontTx/>
              <a:buChar char="–"/>
            </a:pPr>
            <a:r>
              <a:rPr lang="en-US" sz="1600" b="1"/>
              <a:t>Optional for CDMA/UMB and WLAN</a:t>
            </a:r>
          </a:p>
          <a:p>
            <a:pPr marL="273050" indent="-273050" defTabSz="869950">
              <a:spcBef>
                <a:spcPct val="30000"/>
              </a:spcBef>
              <a:buSzPct val="100000"/>
              <a:buFontTx/>
              <a:buChar char="•"/>
            </a:pPr>
            <a:r>
              <a:rPr lang="en-US" b="1"/>
              <a:t>Non-Proxy Mode:</a:t>
            </a:r>
          </a:p>
          <a:p>
            <a:pPr marL="604838" lvl="1" indent="-217488" defTabSz="869950">
              <a:spcBef>
                <a:spcPct val="30000"/>
              </a:spcBef>
              <a:buSzPct val="100000"/>
              <a:buFontTx/>
              <a:buChar char="–"/>
            </a:pPr>
            <a:r>
              <a:rPr lang="en-US" sz="1600" b="1"/>
              <a:t>Optional for all Bearers</a:t>
            </a:r>
          </a:p>
          <a:p>
            <a:pPr marL="273050" indent="-273050" defTabSz="869950">
              <a:spcBef>
                <a:spcPct val="30000"/>
              </a:spcBef>
              <a:buSzPct val="100000"/>
              <a:buFontTx/>
              <a:buChar char="•"/>
            </a:pPr>
            <a:endParaRPr lang="en-US" b="1"/>
          </a:p>
        </p:txBody>
      </p:sp>
      <p:sp>
        <p:nvSpPr>
          <p:cNvPr id="8" name="Rectangle 2"/>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dirty="0">
                <a:solidFill>
                  <a:schemeClr val="bg1"/>
                </a:solidFill>
              </a:rPr>
              <a:t>SUPL 2.0 </a:t>
            </a:r>
            <a:r>
              <a:rPr lang="en-US" dirty="0" smtClean="0">
                <a:solidFill>
                  <a:schemeClr val="bg1"/>
                </a:solidFill>
              </a:rPr>
              <a:t>Architecture</a:t>
            </a:r>
            <a:endParaRPr lang="en-US"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5" name="Rectangle 3"/>
          <p:cNvSpPr>
            <a:spLocks noChangeArrowheads="1"/>
          </p:cNvSpPr>
          <p:nvPr/>
        </p:nvSpPr>
        <p:spPr bwMode="auto">
          <a:xfrm>
            <a:off x="685800" y="11430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400" b="1" dirty="0"/>
              <a:t>Transport Layer</a:t>
            </a:r>
          </a:p>
          <a:p>
            <a:pPr marL="273050" indent="-273050" defTabSz="869950">
              <a:spcBef>
                <a:spcPct val="30000"/>
              </a:spcBef>
              <a:buSzPct val="100000"/>
              <a:buFontTx/>
              <a:buChar char="•"/>
            </a:pPr>
            <a:r>
              <a:rPr lang="en-US" sz="2000" b="1" dirty="0"/>
              <a:t>TCP/IP for SUPL message exchange</a:t>
            </a:r>
          </a:p>
          <a:p>
            <a:pPr marL="273050" indent="-273050" defTabSz="869950">
              <a:spcBef>
                <a:spcPct val="30000"/>
              </a:spcBef>
              <a:buSzPct val="100000"/>
              <a:buFontTx/>
              <a:buChar char="•"/>
            </a:pPr>
            <a:r>
              <a:rPr lang="en-US" sz="2000" b="1" dirty="0"/>
              <a:t>SUPL Network Initiated Service Initiation:</a:t>
            </a:r>
          </a:p>
          <a:p>
            <a:pPr marL="604838" lvl="1" indent="-217488" defTabSz="869950">
              <a:spcBef>
                <a:spcPct val="30000"/>
              </a:spcBef>
              <a:buSzPct val="100000"/>
              <a:buFontTx/>
              <a:buChar char="–"/>
            </a:pPr>
            <a:r>
              <a:rPr lang="en-US" sz="1800" b="1" dirty="0"/>
              <a:t>WAP Push for CDMA/UMB, GSM/GPRS/WCDMA/LTE and </a:t>
            </a:r>
            <a:r>
              <a:rPr lang="en-US" sz="1800" b="1" dirty="0" err="1"/>
              <a:t>WiMAX</a:t>
            </a:r>
            <a:endParaRPr lang="en-US" sz="1800" b="1" dirty="0"/>
          </a:p>
          <a:p>
            <a:pPr marL="604838" lvl="1" indent="-217488" defTabSz="869950">
              <a:spcBef>
                <a:spcPct val="30000"/>
              </a:spcBef>
              <a:buSzPct val="100000"/>
              <a:buFontTx/>
              <a:buChar char="–"/>
            </a:pPr>
            <a:r>
              <a:rPr lang="en-US" sz="1800" b="1" dirty="0"/>
              <a:t>MT SMS for CDMA/UMB, GSM/GPRS/WCDMA and </a:t>
            </a:r>
            <a:r>
              <a:rPr lang="en-US" sz="1800" b="1" dirty="0" err="1"/>
              <a:t>WiMAX</a:t>
            </a:r>
            <a:endParaRPr lang="en-US" sz="1800" b="1" dirty="0"/>
          </a:p>
          <a:p>
            <a:pPr marL="604838" lvl="1" indent="-217488" defTabSz="869950">
              <a:spcBef>
                <a:spcPct val="30000"/>
              </a:spcBef>
              <a:buSzPct val="100000"/>
              <a:buFontTx/>
              <a:buChar char="–"/>
            </a:pPr>
            <a:r>
              <a:rPr lang="en-US" sz="1800" b="1" dirty="0"/>
              <a:t>UDP/IP for CDMA/UMB, GSM/GPRS/WCDMA/LTE and WLAN/</a:t>
            </a:r>
            <a:r>
              <a:rPr lang="en-US" sz="1800" b="1" dirty="0" err="1"/>
              <a:t>WiMAX</a:t>
            </a:r>
            <a:endParaRPr lang="en-US" sz="1800" b="1" dirty="0"/>
          </a:p>
          <a:p>
            <a:pPr marL="604838" lvl="1" indent="-217488" defTabSz="869950">
              <a:spcBef>
                <a:spcPct val="30000"/>
              </a:spcBef>
              <a:buSzPct val="100000"/>
              <a:buFontTx/>
              <a:buChar char="–"/>
            </a:pPr>
            <a:r>
              <a:rPr lang="en-US" sz="1800" b="1" dirty="0"/>
              <a:t>SIP/IP for CDMA/UMB, GSM/GPRS/WCDMA and WLAN/</a:t>
            </a:r>
            <a:r>
              <a:rPr lang="en-US" sz="1800" b="1" dirty="0" err="1"/>
              <a:t>WiMAX</a:t>
            </a:r>
            <a:endParaRPr lang="en-US" sz="1800" b="1" dirty="0"/>
          </a:p>
          <a:p>
            <a:pPr marL="273050" indent="-273050" defTabSz="869950">
              <a:spcBef>
                <a:spcPct val="60000"/>
              </a:spcBef>
              <a:buSzPct val="100000"/>
            </a:pPr>
            <a:r>
              <a:rPr lang="en-US" sz="2400" b="1" dirty="0"/>
              <a:t>Security</a:t>
            </a:r>
          </a:p>
          <a:p>
            <a:pPr marL="273050" indent="-273050" defTabSz="869950">
              <a:spcBef>
                <a:spcPct val="30000"/>
              </a:spcBef>
              <a:buSzPct val="100000"/>
              <a:buFontTx/>
              <a:buChar char="•"/>
            </a:pPr>
            <a:r>
              <a:rPr lang="en-US" sz="2000" b="1" dirty="0"/>
              <a:t>General Concept</a:t>
            </a:r>
          </a:p>
          <a:p>
            <a:pPr marL="604838" lvl="1" indent="-217488" defTabSz="869950">
              <a:spcBef>
                <a:spcPct val="50000"/>
              </a:spcBef>
              <a:buSzPct val="100000"/>
              <a:buFontTx/>
              <a:buChar char="–"/>
            </a:pPr>
            <a:r>
              <a:rPr lang="en-US" sz="1600" b="1" dirty="0"/>
              <a:t>Mutual authentication between SET and H-SLP (proxy)</a:t>
            </a:r>
          </a:p>
          <a:p>
            <a:pPr marL="604838" lvl="1" indent="-217488" defTabSz="869950">
              <a:spcBef>
                <a:spcPct val="50000"/>
              </a:spcBef>
              <a:buSzPct val="100000"/>
              <a:buFontTx/>
              <a:buChar char="–"/>
            </a:pPr>
            <a:r>
              <a:rPr lang="en-US" sz="1600" b="1" dirty="0"/>
              <a:t>Mutual authentication between SET and H-SLP </a:t>
            </a:r>
            <a:r>
              <a:rPr lang="en-US" sz="1600" b="1" i="1" dirty="0"/>
              <a:t>and</a:t>
            </a:r>
            <a:r>
              <a:rPr lang="en-US" sz="1600" b="1" dirty="0"/>
              <a:t> V-SLP (non-proxy)</a:t>
            </a:r>
          </a:p>
          <a:p>
            <a:pPr marL="604838" lvl="1" indent="-217488" defTabSz="869950">
              <a:spcBef>
                <a:spcPct val="50000"/>
              </a:spcBef>
              <a:buSzPct val="100000"/>
              <a:buFontTx/>
              <a:buChar char="–"/>
            </a:pPr>
            <a:r>
              <a:rPr lang="en-US" sz="1600" b="1" dirty="0"/>
              <a:t>Authentication based on shared keys between SET and H-SLP (V-SLP)</a:t>
            </a:r>
          </a:p>
          <a:p>
            <a:pPr marL="604838" lvl="1" indent="-217488" defTabSz="869950">
              <a:spcBef>
                <a:spcPct val="50000"/>
              </a:spcBef>
              <a:buSzPct val="100000"/>
              <a:buFontTx/>
              <a:buChar char="–"/>
            </a:pPr>
            <a:r>
              <a:rPr lang="en-US" sz="1600" b="1" dirty="0"/>
              <a:t>Alternative Client Authentication based on SET_ID/IP Address mapping </a:t>
            </a:r>
          </a:p>
        </p:txBody>
      </p:sp>
      <p:sp>
        <p:nvSpPr>
          <p:cNvPr id="540677" name="Rectangle 5"/>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2800">
                <a:solidFill>
                  <a:schemeClr val="bg1"/>
                </a:solidFill>
              </a:rPr>
              <a:t>SUPL 2.0 Architecture (cont’d)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9" name="Rectangle 3"/>
          <p:cNvSpPr>
            <a:spLocks noChangeArrowheads="1"/>
          </p:cNvSpPr>
          <p:nvPr/>
        </p:nvSpPr>
        <p:spPr bwMode="auto">
          <a:xfrm>
            <a:off x="685800" y="11430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400" b="1" dirty="0"/>
              <a:t>Security (cont’d)</a:t>
            </a:r>
          </a:p>
          <a:p>
            <a:pPr marL="273050" indent="-273050" defTabSz="869950">
              <a:spcBef>
                <a:spcPct val="50000"/>
              </a:spcBef>
              <a:buSzPct val="100000"/>
              <a:buFontTx/>
              <a:buChar char="•"/>
            </a:pPr>
            <a:r>
              <a:rPr lang="en-US" sz="2000" b="1" dirty="0"/>
              <a:t>Key Management</a:t>
            </a:r>
          </a:p>
          <a:p>
            <a:pPr marL="604838" lvl="1" indent="-217488" defTabSz="869950">
              <a:spcBef>
                <a:spcPct val="50000"/>
              </a:spcBef>
              <a:buSzPct val="100000"/>
              <a:buFontTx/>
              <a:buChar char="–"/>
            </a:pPr>
            <a:r>
              <a:rPr lang="en-US" sz="1600" b="1" dirty="0"/>
              <a:t>3GPP: GBA [3GPP 33.220]</a:t>
            </a:r>
          </a:p>
          <a:p>
            <a:pPr marL="604838" lvl="1" indent="-217488" defTabSz="869950">
              <a:spcBef>
                <a:spcPct val="50000"/>
              </a:spcBef>
              <a:buSzPct val="100000"/>
              <a:buFontTx/>
              <a:buChar char="–"/>
            </a:pPr>
            <a:r>
              <a:rPr lang="en-US" sz="1600" b="1" dirty="0"/>
              <a:t>3GPP2: GBA [S.S0109]</a:t>
            </a:r>
          </a:p>
          <a:p>
            <a:pPr marL="604838" lvl="1" indent="-217488" defTabSz="869950">
              <a:spcBef>
                <a:spcPct val="50000"/>
              </a:spcBef>
              <a:buSzPct val="100000"/>
              <a:buFontTx/>
              <a:buChar char="–"/>
            </a:pPr>
            <a:r>
              <a:rPr lang="en-US" sz="1600" b="1" dirty="0" err="1"/>
              <a:t>WiMAX</a:t>
            </a:r>
            <a:r>
              <a:rPr lang="en-US" sz="1600" b="1" dirty="0"/>
              <a:t>: SEK based method</a:t>
            </a:r>
          </a:p>
          <a:p>
            <a:pPr marL="273050" indent="-273050" defTabSz="869950">
              <a:spcBef>
                <a:spcPct val="50000"/>
              </a:spcBef>
              <a:buSzPct val="100000"/>
              <a:buFontTx/>
              <a:buChar char="•"/>
            </a:pPr>
            <a:r>
              <a:rPr lang="en-US" sz="2000" b="1" dirty="0"/>
              <a:t>Alternative Client Authentication (proxy mode only):</a:t>
            </a:r>
          </a:p>
          <a:p>
            <a:pPr marL="604838" lvl="1" indent="-217488" defTabSz="869950">
              <a:spcBef>
                <a:spcPct val="50000"/>
              </a:spcBef>
              <a:buSzPct val="100000"/>
              <a:buFontTx/>
              <a:buChar char="–"/>
            </a:pPr>
            <a:r>
              <a:rPr lang="en-US" sz="1600" b="1" dirty="0"/>
              <a:t>H-SLP server authentication based on public key</a:t>
            </a:r>
          </a:p>
          <a:p>
            <a:pPr marL="604838" lvl="1" indent="-217488" defTabSz="869950">
              <a:spcBef>
                <a:spcPct val="50000"/>
              </a:spcBef>
              <a:buSzPct val="100000"/>
              <a:buFontTx/>
              <a:buChar char="–"/>
            </a:pPr>
            <a:r>
              <a:rPr lang="en-US" sz="1600" b="1" dirty="0"/>
              <a:t>SET client authentication based on bearer level authentication i.e. MSISDN and IP address mapping</a:t>
            </a:r>
          </a:p>
          <a:p>
            <a:pPr marL="273050" indent="-273050" defTabSz="869950">
              <a:spcBef>
                <a:spcPct val="50000"/>
              </a:spcBef>
              <a:buSzPct val="100000"/>
              <a:buFontTx/>
              <a:buChar char="•"/>
            </a:pPr>
            <a:r>
              <a:rPr lang="en-US" sz="2000" b="1" dirty="0"/>
              <a:t>SUPL INIT Protection</a:t>
            </a:r>
          </a:p>
          <a:p>
            <a:pPr marL="604838" lvl="1" indent="-217488" defTabSz="869950">
              <a:spcBef>
                <a:spcPct val="50000"/>
              </a:spcBef>
              <a:buSzPct val="100000"/>
              <a:buFontTx/>
              <a:buChar char="–"/>
            </a:pPr>
            <a:r>
              <a:rPr lang="en-US" sz="1600" b="1" dirty="0"/>
              <a:t>Network based VER Authentication</a:t>
            </a:r>
          </a:p>
          <a:p>
            <a:pPr marL="604838" lvl="1" indent="-217488" defTabSz="869950">
              <a:spcBef>
                <a:spcPct val="50000"/>
              </a:spcBef>
              <a:buSzPct val="100000"/>
              <a:buFontTx/>
              <a:buChar char="–"/>
            </a:pPr>
            <a:r>
              <a:rPr lang="en-US" sz="1600" b="1" dirty="0"/>
              <a:t>SUPL INIT Protection Protocol</a:t>
            </a:r>
          </a:p>
          <a:p>
            <a:pPr marL="273050" indent="-273050" defTabSz="869950">
              <a:spcBef>
                <a:spcPct val="50000"/>
              </a:spcBef>
              <a:buSzPct val="100000"/>
              <a:buFontTx/>
              <a:buChar char="•"/>
            </a:pPr>
            <a:r>
              <a:rPr lang="en-US" sz="2000" b="1" dirty="0"/>
              <a:t>SUPL Security Synchronization</a:t>
            </a:r>
          </a:p>
          <a:p>
            <a:pPr marL="604838" lvl="1" indent="-217488" defTabSz="869950">
              <a:spcBef>
                <a:spcPct val="50000"/>
              </a:spcBef>
              <a:buSzPct val="100000"/>
              <a:buFontTx/>
              <a:buChar char="–"/>
            </a:pPr>
            <a:r>
              <a:rPr lang="en-US" sz="1600" b="1" dirty="0"/>
              <a:t>Providing refreshed keys for Triggered Sessions</a:t>
            </a:r>
          </a:p>
        </p:txBody>
      </p:sp>
      <p:sp>
        <p:nvSpPr>
          <p:cNvPr id="541701" name="Rectangle 5"/>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2800">
                <a:solidFill>
                  <a:schemeClr val="bg1"/>
                </a:solidFill>
              </a:rPr>
              <a:t>SUPL 2.0 Architecture (cont’d)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5" name="Rectangle 7"/>
          <p:cNvSpPr>
            <a:spLocks noChangeArrowheads="1"/>
          </p:cNvSpPr>
          <p:nvPr/>
        </p:nvSpPr>
        <p:spPr bwMode="auto">
          <a:xfrm>
            <a:off x="5486400" y="1219200"/>
            <a:ext cx="3505200" cy="2286000"/>
          </a:xfrm>
          <a:prstGeom prst="rect">
            <a:avLst/>
          </a:prstGeom>
          <a:noFill/>
          <a:ln w="9525">
            <a:noFill/>
            <a:miter lim="800000"/>
            <a:headEnd/>
            <a:tailEnd/>
          </a:ln>
          <a:effectLst/>
        </p:spPr>
        <p:txBody>
          <a:bodyPr lIns="0" tIns="0" rIns="0" bIns="0"/>
          <a:lstStyle/>
          <a:p>
            <a:pPr marL="231775" indent="-231775">
              <a:spcBef>
                <a:spcPct val="30000"/>
              </a:spcBef>
              <a:buSzPct val="100000"/>
              <a:tabLst>
                <a:tab pos="2743200" algn="ctr"/>
                <a:tab pos="3657600" algn="ctr"/>
                <a:tab pos="4572000" algn="ctr"/>
              </a:tabLst>
            </a:pPr>
            <a:r>
              <a:rPr lang="en-US" sz="2400" b="1" dirty="0"/>
              <a:t>New in SUPL 2.0:</a:t>
            </a:r>
          </a:p>
          <a:p>
            <a:pPr marL="231775" indent="-231775">
              <a:spcBef>
                <a:spcPct val="30000"/>
              </a:spcBef>
              <a:buSzPct val="100000"/>
              <a:buFontTx/>
              <a:buChar char="•"/>
              <a:tabLst>
                <a:tab pos="2743200" algn="ctr"/>
                <a:tab pos="3657600" algn="ctr"/>
                <a:tab pos="4572000" algn="ctr"/>
              </a:tabLst>
            </a:pPr>
            <a:r>
              <a:rPr lang="en-US" sz="1800" dirty="0"/>
              <a:t>SIP support for SUPL INIT transport</a:t>
            </a:r>
          </a:p>
          <a:p>
            <a:pPr marL="231775" indent="-231775">
              <a:spcBef>
                <a:spcPct val="30000"/>
              </a:spcBef>
              <a:buSzPct val="100000"/>
              <a:buFontTx/>
              <a:buChar char="•"/>
              <a:tabLst>
                <a:tab pos="2743200" algn="ctr"/>
                <a:tab pos="3657600" algn="ctr"/>
                <a:tab pos="4572000" algn="ctr"/>
              </a:tabLst>
            </a:pPr>
            <a:r>
              <a:rPr lang="en-US" sz="1800" dirty="0"/>
              <a:t>UDP/IP support for SUPL INIT transport</a:t>
            </a:r>
          </a:p>
          <a:p>
            <a:pPr marL="231775" indent="-231775">
              <a:spcBef>
                <a:spcPct val="30000"/>
              </a:spcBef>
              <a:buSzPct val="100000"/>
              <a:buFontTx/>
              <a:buChar char="•"/>
              <a:tabLst>
                <a:tab pos="2743200" algn="ctr"/>
                <a:tab pos="3657600" algn="ctr"/>
                <a:tab pos="4572000" algn="ctr"/>
              </a:tabLst>
            </a:pPr>
            <a:r>
              <a:rPr lang="en-US" sz="1800" dirty="0"/>
              <a:t>Open </a:t>
            </a:r>
            <a:r>
              <a:rPr lang="en-US" sz="1800" dirty="0" err="1"/>
              <a:t>Llp</a:t>
            </a:r>
            <a:r>
              <a:rPr lang="en-US" sz="1800" dirty="0"/>
              <a:t> interface</a:t>
            </a:r>
          </a:p>
          <a:p>
            <a:pPr marL="231775" indent="-231775">
              <a:spcBef>
                <a:spcPct val="30000"/>
              </a:spcBef>
              <a:buSzPct val="100000"/>
              <a:buFontTx/>
              <a:buChar char="•"/>
              <a:tabLst>
                <a:tab pos="2743200" algn="ctr"/>
                <a:tab pos="3657600" algn="ctr"/>
                <a:tab pos="4572000" algn="ctr"/>
              </a:tabLst>
            </a:pPr>
            <a:r>
              <a:rPr lang="en-US" sz="1800" dirty="0"/>
              <a:t>E-SLP</a:t>
            </a:r>
          </a:p>
        </p:txBody>
      </p:sp>
      <p:sp>
        <p:nvSpPr>
          <p:cNvPr id="519190" name="Rectangle 22"/>
          <p:cNvSpPr>
            <a:spLocks noChangeArrowheads="1"/>
          </p:cNvSpPr>
          <p:nvPr/>
        </p:nvSpPr>
        <p:spPr bwMode="auto">
          <a:xfrm>
            <a:off x="0" y="128588"/>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graphicFrame>
        <p:nvGraphicFramePr>
          <p:cNvPr id="519189" name="Object 21"/>
          <p:cNvGraphicFramePr>
            <a:graphicFrameLocks noChangeAspect="1"/>
          </p:cNvGraphicFramePr>
          <p:nvPr/>
        </p:nvGraphicFramePr>
        <p:xfrm>
          <a:off x="233363" y="1143000"/>
          <a:ext cx="5245100" cy="5410200"/>
        </p:xfrm>
        <a:graphic>
          <a:graphicData uri="http://schemas.openxmlformats.org/presentationml/2006/ole">
            <p:oleObj spid="_x0000_s11266" name="Visio" r:id="rId4" imgW="7352914" imgH="7590577" progId="Visio.Drawing.11">
              <p:embed/>
            </p:oleObj>
          </a:graphicData>
        </a:graphic>
      </p:graphicFrame>
      <p:sp>
        <p:nvSpPr>
          <p:cNvPr id="519193" name="Rectangle 25"/>
          <p:cNvSpPr>
            <a:spLocks noChangeArrowheads="1"/>
          </p:cNvSpPr>
          <p:nvPr/>
        </p:nvSpPr>
        <p:spPr bwMode="auto">
          <a:xfrm>
            <a:off x="5486400" y="3886200"/>
            <a:ext cx="3505200" cy="2286000"/>
          </a:xfrm>
          <a:prstGeom prst="rect">
            <a:avLst/>
          </a:prstGeom>
          <a:noFill/>
          <a:ln w="9525">
            <a:noFill/>
            <a:miter lim="800000"/>
            <a:headEnd/>
            <a:tailEnd/>
          </a:ln>
          <a:effectLst/>
        </p:spPr>
        <p:txBody>
          <a:bodyPr lIns="0" tIns="0" rIns="0" bIns="0"/>
          <a:lstStyle/>
          <a:p>
            <a:pPr marL="231775" indent="-231775">
              <a:spcBef>
                <a:spcPct val="30000"/>
              </a:spcBef>
              <a:buSzPct val="100000"/>
              <a:buFontTx/>
              <a:buChar char="•"/>
              <a:tabLst>
                <a:tab pos="2743200" algn="ctr"/>
                <a:tab pos="3657600" algn="ctr"/>
                <a:tab pos="4572000" algn="ctr"/>
              </a:tabLst>
            </a:pPr>
            <a:r>
              <a:rPr lang="en-US" sz="1200" dirty="0"/>
              <a:t>The E-SLP in an SLP associated with the PLMN serving the SET and used to perform positioning for an emergency call initiated by the SET</a:t>
            </a:r>
          </a:p>
          <a:p>
            <a:pPr marL="231775" indent="-231775">
              <a:spcBef>
                <a:spcPct val="30000"/>
              </a:spcBef>
              <a:buSzPct val="100000"/>
              <a:buFontTx/>
              <a:buChar char="•"/>
              <a:tabLst>
                <a:tab pos="2743200" algn="ctr"/>
                <a:tab pos="3657600" algn="ctr"/>
                <a:tab pos="4572000" algn="ctr"/>
              </a:tabLst>
            </a:pPr>
            <a:r>
              <a:rPr lang="en-US" sz="1200" dirty="0"/>
              <a:t>The E-SLP may be the H-SLP if the SET is not roaming</a:t>
            </a:r>
          </a:p>
          <a:p>
            <a:pPr marL="231775" indent="-231775">
              <a:spcBef>
                <a:spcPct val="30000"/>
              </a:spcBef>
              <a:buSzPct val="100000"/>
              <a:buFontTx/>
              <a:buChar char="•"/>
              <a:tabLst>
                <a:tab pos="2743200" algn="ctr"/>
                <a:tab pos="3657600" algn="ctr"/>
                <a:tab pos="4572000" algn="ctr"/>
              </a:tabLst>
            </a:pPr>
            <a:r>
              <a:rPr lang="en-US" sz="1200" dirty="0"/>
              <a:t>Positioning may occur without interaction with the H-SLP</a:t>
            </a:r>
          </a:p>
          <a:p>
            <a:pPr marL="231775" indent="-231775">
              <a:spcBef>
                <a:spcPct val="30000"/>
              </a:spcBef>
              <a:buSzPct val="100000"/>
              <a:buFontTx/>
              <a:buChar char="•"/>
              <a:tabLst>
                <a:tab pos="2743200" algn="ctr"/>
                <a:tab pos="3657600" algn="ctr"/>
                <a:tab pos="4572000" algn="ctr"/>
              </a:tabLst>
            </a:pPr>
            <a:r>
              <a:rPr lang="en-US" sz="1200" dirty="0"/>
              <a:t>A V-SLP may be chosen by the E-SLP to assist positioning if the SET initiated the emergency call outside the coverage area of the E-SLP</a:t>
            </a:r>
          </a:p>
        </p:txBody>
      </p:sp>
      <p:sp>
        <p:nvSpPr>
          <p:cNvPr id="519195" name="Rectangle 27"/>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solidFill>
                  <a:schemeClr val="bg1"/>
                </a:solidFill>
              </a:rPr>
              <a:t>SUPL 2.0 Architecture (cont’d)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Rectangle 3"/>
          <p:cNvSpPr>
            <a:spLocks noChangeArrowheads="1"/>
          </p:cNvSpPr>
          <p:nvPr/>
        </p:nvSpPr>
        <p:spPr bwMode="auto">
          <a:xfrm>
            <a:off x="685800" y="12954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400" b="1" dirty="0"/>
              <a:t>Support of A-GNSS according to 3GPP and 3GPP2</a:t>
            </a:r>
          </a:p>
          <a:p>
            <a:pPr marL="273050" indent="-273050" defTabSz="869950">
              <a:spcBef>
                <a:spcPct val="30000"/>
              </a:spcBef>
              <a:buSzPct val="100000"/>
              <a:buFontTx/>
              <a:buChar char="•"/>
            </a:pPr>
            <a:r>
              <a:rPr lang="en-US" sz="2000" b="1" dirty="0"/>
              <a:t>The A-GNSS concept is introduced to allow additional Navigation Satellite System assisted positioning technology to be utilized, e.g. A-GPS, A-Galileo, etc.</a:t>
            </a:r>
          </a:p>
          <a:p>
            <a:pPr marL="273050" indent="-273050" defTabSz="869950">
              <a:spcBef>
                <a:spcPct val="30000"/>
              </a:spcBef>
              <a:buSzPct val="100000"/>
              <a:buFontTx/>
              <a:buChar char="•"/>
            </a:pPr>
            <a:r>
              <a:rPr lang="en-US" sz="2000" b="1" dirty="0"/>
              <a:t>Applicability of a particular A-GNSS is subject to the support in relevant 3GPP and 3GPP2 specifications that SUPL 2.0 is reliant on.</a:t>
            </a:r>
          </a:p>
          <a:p>
            <a:pPr marL="273050" indent="-273050" defTabSz="869950">
              <a:spcBef>
                <a:spcPct val="30000"/>
              </a:spcBef>
              <a:buSzPct val="100000"/>
            </a:pPr>
            <a:r>
              <a:rPr lang="en-US" sz="2400" b="1" dirty="0"/>
              <a:t>Support of Stand Alone positioning technologies such as Autonomous GNSS</a:t>
            </a:r>
          </a:p>
          <a:p>
            <a:pPr marL="273050" indent="-273050" defTabSz="869950">
              <a:spcBef>
                <a:spcPct val="30000"/>
              </a:spcBef>
              <a:buSzPct val="100000"/>
              <a:buFontTx/>
              <a:buChar char="•"/>
            </a:pPr>
            <a:r>
              <a:rPr lang="en-US" sz="2000" b="1" dirty="0"/>
              <a:t>In Network Initiated scenarios, SUPL is only used to initiate an autonomous positioning determination at the SET and to return the result to the requesting SUPL Agent.</a:t>
            </a:r>
          </a:p>
          <a:p>
            <a:pPr marL="273050" indent="-273050" defTabSz="869950">
              <a:spcBef>
                <a:spcPct val="30000"/>
              </a:spcBef>
              <a:buSzPct val="100000"/>
            </a:pPr>
            <a:endParaRPr lang="en-US" sz="1800" b="1" dirty="0"/>
          </a:p>
        </p:txBody>
      </p:sp>
      <p:sp>
        <p:nvSpPr>
          <p:cNvPr id="622597" name="Rectangle 5"/>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solidFill>
                  <a:schemeClr val="bg1"/>
                </a:solidFill>
              </a:rPr>
              <a:t>SUPL</a:t>
            </a:r>
            <a:r>
              <a:rPr lang="en-US" sz="2400" dirty="0">
                <a:solidFill>
                  <a:schemeClr val="bg1"/>
                </a:solidFill>
              </a:rPr>
              <a:t> 2.0 Positioning Features (cont’d)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1" name="Rectangle 3"/>
          <p:cNvSpPr>
            <a:spLocks noChangeArrowheads="1"/>
          </p:cNvSpPr>
          <p:nvPr/>
        </p:nvSpPr>
        <p:spPr bwMode="auto">
          <a:xfrm>
            <a:off x="685800" y="11430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400" b="1" dirty="0"/>
              <a:t>Multiple Location ID</a:t>
            </a:r>
          </a:p>
          <a:p>
            <a:pPr marL="273050" indent="-273050" defTabSz="869950">
              <a:spcBef>
                <a:spcPct val="30000"/>
              </a:spcBef>
              <a:buSzPct val="100000"/>
              <a:buFontTx/>
              <a:buChar char="•"/>
            </a:pPr>
            <a:r>
              <a:rPr lang="en-US" sz="2000" b="1" dirty="0"/>
              <a:t>As optional parameter Multiple Location ID is an addition to Location ID which allows the SLP to enhance positioning by creating a “Network Measurement Trajectory” of up to 10 min</a:t>
            </a:r>
          </a:p>
          <a:p>
            <a:pPr marL="273050" indent="-273050" defTabSz="869950">
              <a:spcBef>
                <a:spcPct val="30000"/>
              </a:spcBef>
              <a:buSzPct val="100000"/>
              <a:buFontTx/>
              <a:buChar char="•"/>
            </a:pPr>
            <a:r>
              <a:rPr lang="en-US" sz="2000" b="1" dirty="0"/>
              <a:t>Multiple Location ID consists of:</a:t>
            </a:r>
          </a:p>
          <a:p>
            <a:pPr marL="604838" lvl="1" indent="-217488" defTabSz="869950">
              <a:spcBef>
                <a:spcPct val="30000"/>
              </a:spcBef>
              <a:buSzPct val="100000"/>
              <a:buFontTx/>
              <a:buChar char="–"/>
            </a:pPr>
            <a:r>
              <a:rPr lang="en-US" sz="1800" b="1" dirty="0"/>
              <a:t>Location ID (serving or camped on cell)</a:t>
            </a:r>
          </a:p>
          <a:p>
            <a:pPr marL="604838" lvl="1" indent="-217488" defTabSz="869950">
              <a:spcBef>
                <a:spcPct val="30000"/>
              </a:spcBef>
              <a:buSzPct val="100000"/>
              <a:buFontTx/>
              <a:buChar char="–"/>
            </a:pPr>
            <a:r>
              <a:rPr lang="en-US" sz="1800" b="1" dirty="0"/>
              <a:t>Relative timestamp</a:t>
            </a:r>
          </a:p>
          <a:p>
            <a:pPr marL="604838" lvl="1" indent="-217488" defTabSz="869950">
              <a:spcBef>
                <a:spcPct val="30000"/>
              </a:spcBef>
              <a:buSzPct val="100000"/>
              <a:buFontTx/>
              <a:buChar char="–"/>
            </a:pPr>
            <a:r>
              <a:rPr lang="en-US" sz="1800" b="1" dirty="0"/>
              <a:t>Serving Cell Flag</a:t>
            </a:r>
          </a:p>
          <a:p>
            <a:pPr marL="273050" indent="-273050" defTabSz="869950">
              <a:spcBef>
                <a:spcPct val="30000"/>
              </a:spcBef>
              <a:buSzPct val="100000"/>
              <a:buFontTx/>
              <a:buChar char="•"/>
            </a:pPr>
            <a:r>
              <a:rPr lang="en-US" sz="2000" b="1" dirty="0"/>
              <a:t>Multiple Location ID allows SET to send network measurements from serving and idle radio cells including WLAN Access Points</a:t>
            </a:r>
          </a:p>
          <a:p>
            <a:pPr marL="273050" indent="-273050" defTabSz="869950">
              <a:spcBef>
                <a:spcPct val="30000"/>
              </a:spcBef>
              <a:buSzPct val="100000"/>
              <a:buFontTx/>
              <a:buChar char="•"/>
            </a:pPr>
            <a:r>
              <a:rPr lang="en-US" sz="2000" b="1" dirty="0"/>
              <a:t>Used in:</a:t>
            </a:r>
          </a:p>
          <a:p>
            <a:pPr marL="604838" lvl="1" indent="-217488" defTabSz="869950">
              <a:spcBef>
                <a:spcPct val="30000"/>
              </a:spcBef>
              <a:buSzPct val="100000"/>
              <a:buFontTx/>
              <a:buChar char="–"/>
            </a:pPr>
            <a:r>
              <a:rPr lang="en-US" sz="1800" b="1" dirty="0"/>
              <a:t>SUPL START</a:t>
            </a:r>
          </a:p>
          <a:p>
            <a:pPr marL="604838" lvl="1" indent="-217488" defTabSz="869950">
              <a:spcBef>
                <a:spcPct val="30000"/>
              </a:spcBef>
              <a:buSzPct val="100000"/>
              <a:buFontTx/>
              <a:buChar char="–"/>
            </a:pPr>
            <a:r>
              <a:rPr lang="en-US" sz="1800" b="1" dirty="0"/>
              <a:t>SUPL TRIGGERED START</a:t>
            </a:r>
          </a:p>
          <a:p>
            <a:pPr marL="604838" lvl="1" indent="-217488" defTabSz="869950">
              <a:spcBef>
                <a:spcPct val="30000"/>
              </a:spcBef>
              <a:buSzPct val="100000"/>
              <a:buFontTx/>
              <a:buChar char="–"/>
            </a:pPr>
            <a:r>
              <a:rPr lang="en-US" sz="1800" b="1" dirty="0"/>
              <a:t>SUPL POS </a:t>
            </a:r>
            <a:r>
              <a:rPr lang="en-US" sz="1800" b="1" dirty="0" smtClean="0"/>
              <a:t>INIT</a:t>
            </a:r>
            <a:endParaRPr lang="en-US" sz="1800" b="1" dirty="0"/>
          </a:p>
        </p:txBody>
      </p:sp>
      <p:sp>
        <p:nvSpPr>
          <p:cNvPr id="616453" name="Rectangle 5"/>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solidFill>
                  <a:schemeClr val="bg1"/>
                </a:solidFill>
              </a:rPr>
              <a:t>SUPL</a:t>
            </a:r>
            <a:r>
              <a:rPr lang="en-US" sz="2400" dirty="0">
                <a:solidFill>
                  <a:schemeClr val="bg1"/>
                </a:solidFill>
              </a:rPr>
              <a:t> 2.0 Positioning Features (cont’d)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9" name="Rectangle 3"/>
          <p:cNvSpPr>
            <a:spLocks noChangeArrowheads="1"/>
          </p:cNvSpPr>
          <p:nvPr/>
        </p:nvSpPr>
        <p:spPr bwMode="auto">
          <a:xfrm>
            <a:off x="685800" y="12192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000" b="1" dirty="0"/>
              <a:t>Multiple Location ID (cont’d)</a:t>
            </a:r>
          </a:p>
          <a:p>
            <a:pPr marL="273050" indent="-273050" defTabSz="869950">
              <a:spcBef>
                <a:spcPct val="30000"/>
              </a:spcBef>
              <a:buSzPct val="100000"/>
              <a:buFontTx/>
              <a:buChar char="•"/>
            </a:pPr>
            <a:r>
              <a:rPr lang="en-US" b="1" dirty="0"/>
              <a:t>To filter the amount of information the SET is allowed to send to the SLP in Multiple Location ID, the Supported Network Information parameter is introduced.</a:t>
            </a:r>
          </a:p>
          <a:p>
            <a:pPr marL="273050" indent="-273050" defTabSz="869950">
              <a:spcBef>
                <a:spcPct val="30000"/>
              </a:spcBef>
              <a:buSzPct val="100000"/>
              <a:buFontTx/>
              <a:buChar char="•"/>
            </a:pPr>
            <a:r>
              <a:rPr lang="en-US" b="1" dirty="0"/>
              <a:t>Supported Network Information represents a bit map indicating which information is allowed to be sent:</a:t>
            </a:r>
          </a:p>
          <a:p>
            <a:pPr marL="604838" lvl="1" indent="-217488" defTabSz="869950">
              <a:spcBef>
                <a:spcPct val="30000"/>
              </a:spcBef>
              <a:buSzPct val="100000"/>
              <a:buFontTx/>
              <a:buChar char="–"/>
            </a:pPr>
            <a:r>
              <a:rPr lang="en-US" sz="1200" b="1" dirty="0"/>
              <a:t>WLAN Flag (if true, WLAN AP Information may be sent)</a:t>
            </a:r>
          </a:p>
          <a:p>
            <a:pPr marL="936625" lvl="2" indent="-217488" defTabSz="869950">
              <a:spcBef>
                <a:spcPct val="30000"/>
              </a:spcBef>
              <a:buSzPct val="100000"/>
              <a:buFontTx/>
              <a:buChar char="–"/>
            </a:pPr>
            <a:r>
              <a:rPr lang="en-US" sz="1200" b="1" dirty="0"/>
              <a:t>Supported WLAN AP Information (bit map of permitted information)</a:t>
            </a:r>
          </a:p>
          <a:p>
            <a:pPr marL="604838" lvl="1" indent="-217488" defTabSz="869950">
              <a:spcBef>
                <a:spcPct val="30000"/>
              </a:spcBef>
              <a:buSzPct val="100000"/>
              <a:buFontTx/>
              <a:buChar char="–"/>
            </a:pPr>
            <a:r>
              <a:rPr lang="en-US" sz="1200" b="1" dirty="0"/>
              <a:t>GSM Flag (if true, GSM information may be sent)</a:t>
            </a:r>
          </a:p>
          <a:p>
            <a:pPr marL="604838" lvl="1" indent="-217488" defTabSz="869950">
              <a:spcBef>
                <a:spcPct val="30000"/>
              </a:spcBef>
              <a:buSzPct val="100000"/>
              <a:buFontTx/>
              <a:buChar char="–"/>
            </a:pPr>
            <a:r>
              <a:rPr lang="en-US" sz="1200" b="1" dirty="0"/>
              <a:t>WCDMA Flag (if true, WCDMA information may be sent)</a:t>
            </a:r>
          </a:p>
          <a:p>
            <a:pPr marL="936625" lvl="2" indent="-217488" defTabSz="869950">
              <a:spcBef>
                <a:spcPct val="30000"/>
              </a:spcBef>
              <a:buSzPct val="100000"/>
              <a:buFontTx/>
              <a:buChar char="–"/>
            </a:pPr>
            <a:r>
              <a:rPr lang="en-US" sz="1200" b="1" dirty="0"/>
              <a:t>Supported WCDMA Information (bit map of permitted information)</a:t>
            </a:r>
          </a:p>
          <a:p>
            <a:pPr marL="604838" lvl="1" indent="-217488" defTabSz="869950">
              <a:spcBef>
                <a:spcPct val="30000"/>
              </a:spcBef>
              <a:buSzPct val="100000"/>
              <a:buFontTx/>
              <a:buChar char="–"/>
            </a:pPr>
            <a:r>
              <a:rPr lang="en-US" sz="1200" b="1" dirty="0"/>
              <a:t>LTE Flag (if true, LTE information may be sent)</a:t>
            </a:r>
          </a:p>
          <a:p>
            <a:pPr marL="604838" lvl="1" indent="-217488" defTabSz="869950">
              <a:spcBef>
                <a:spcPct val="30000"/>
              </a:spcBef>
              <a:buSzPct val="100000"/>
              <a:buFontTx/>
              <a:buChar char="–"/>
            </a:pPr>
            <a:r>
              <a:rPr lang="en-US" sz="1200" b="1" dirty="0"/>
              <a:t>CDMA Flag (if true, CDMA information may be sent)</a:t>
            </a:r>
          </a:p>
          <a:p>
            <a:pPr marL="604838" lvl="1" indent="-217488" defTabSz="869950">
              <a:spcBef>
                <a:spcPct val="30000"/>
              </a:spcBef>
              <a:buSzPct val="100000"/>
              <a:buFontTx/>
              <a:buChar char="–"/>
            </a:pPr>
            <a:r>
              <a:rPr lang="en-US" sz="1200" b="1" dirty="0"/>
              <a:t>HRPD Flag (if true, HRPD information may be sent)</a:t>
            </a:r>
          </a:p>
          <a:p>
            <a:pPr marL="604838" lvl="1" indent="-217488" defTabSz="869950">
              <a:spcBef>
                <a:spcPct val="30000"/>
              </a:spcBef>
              <a:buSzPct val="100000"/>
              <a:buFontTx/>
              <a:buChar char="–"/>
            </a:pPr>
            <a:r>
              <a:rPr lang="en-US" sz="1200" b="1" dirty="0"/>
              <a:t>UMB Flag (if true, UMB information may be sent)</a:t>
            </a:r>
          </a:p>
          <a:p>
            <a:pPr marL="604838" lvl="1" indent="-217488" defTabSz="869950">
              <a:spcBef>
                <a:spcPct val="30000"/>
              </a:spcBef>
              <a:buSzPct val="100000"/>
              <a:buFontTx/>
              <a:buChar char="–"/>
            </a:pPr>
            <a:r>
              <a:rPr lang="en-US" sz="1200" b="1" dirty="0" err="1"/>
              <a:t>WiMAX</a:t>
            </a:r>
            <a:r>
              <a:rPr lang="en-US" sz="1200" b="1" dirty="0"/>
              <a:t> Flag (if true, </a:t>
            </a:r>
            <a:r>
              <a:rPr lang="en-US" sz="1200" b="1" dirty="0" err="1"/>
              <a:t>WiMAX</a:t>
            </a:r>
            <a:r>
              <a:rPr lang="en-US" sz="1200" b="1" dirty="0"/>
              <a:t> information may be sent)</a:t>
            </a:r>
          </a:p>
          <a:p>
            <a:pPr marL="604838" lvl="1" indent="-217488" defTabSz="869950">
              <a:spcBef>
                <a:spcPct val="30000"/>
              </a:spcBef>
              <a:buSzPct val="100000"/>
              <a:buFontTx/>
              <a:buChar char="–"/>
            </a:pPr>
            <a:r>
              <a:rPr lang="en-US" sz="1200" b="1" dirty="0"/>
              <a:t>Historic Flag (if true, historic network information may be sent)</a:t>
            </a:r>
          </a:p>
          <a:p>
            <a:pPr marL="604838" lvl="1" indent="-217488" defTabSz="869950">
              <a:spcBef>
                <a:spcPct val="30000"/>
              </a:spcBef>
              <a:buSzPct val="100000"/>
              <a:buFontTx/>
              <a:buChar char="–"/>
            </a:pPr>
            <a:r>
              <a:rPr lang="en-US" sz="1200" b="1" dirty="0"/>
              <a:t>Non-serving Flag (if true, non-serving cell information may be sent)</a:t>
            </a:r>
          </a:p>
        </p:txBody>
      </p:sp>
      <p:sp>
        <p:nvSpPr>
          <p:cNvPr id="618501" name="Rectangle 5"/>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solidFill>
                  <a:schemeClr val="bg1"/>
                </a:solidFill>
              </a:rPr>
              <a:t>SUPL</a:t>
            </a:r>
            <a:r>
              <a:rPr lang="en-US" sz="2400" dirty="0">
                <a:solidFill>
                  <a:schemeClr val="bg1"/>
                </a:solidFill>
              </a:rPr>
              <a:t> 2.0 Positioning Features (cont’d)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22" name="Rectangle 6"/>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solidFill>
                  <a:schemeClr val="bg1"/>
                </a:solidFill>
              </a:rPr>
              <a:t>SUPL</a:t>
            </a:r>
            <a:r>
              <a:rPr lang="en-US" sz="2400" dirty="0">
                <a:solidFill>
                  <a:schemeClr val="bg1"/>
                </a:solidFill>
              </a:rPr>
              <a:t> 2.0 Positioning Features (cont’d)</a:t>
            </a:r>
          </a:p>
        </p:txBody>
      </p:sp>
      <p:sp>
        <p:nvSpPr>
          <p:cNvPr id="4" name="Rectangle 4"/>
          <p:cNvSpPr>
            <a:spLocks noChangeArrowheads="1"/>
          </p:cNvSpPr>
          <p:nvPr/>
        </p:nvSpPr>
        <p:spPr bwMode="auto">
          <a:xfrm>
            <a:off x="457200" y="1066800"/>
            <a:ext cx="7924800" cy="5181600"/>
          </a:xfrm>
          <a:prstGeom prst="rect">
            <a:avLst/>
          </a:prstGeom>
          <a:noFill/>
          <a:ln w="9525">
            <a:noFill/>
            <a:miter lim="800000"/>
            <a:headEnd/>
            <a:tailEnd/>
          </a:ln>
          <a:effectLst/>
        </p:spPr>
        <p:txBody>
          <a:bodyPr lIns="92075" tIns="46038" rIns="92075" bIns="46038"/>
          <a:lstStyle/>
          <a:p>
            <a:pPr marL="230188" indent="-230188" defTabSz="869950">
              <a:lnSpc>
                <a:spcPct val="110000"/>
              </a:lnSpc>
              <a:spcBef>
                <a:spcPct val="30000"/>
              </a:spcBef>
              <a:buSzPct val="100000"/>
            </a:pPr>
            <a:r>
              <a:rPr lang="en-US" altLang="zh-CN" sz="2000" b="1" dirty="0">
                <a:solidFill>
                  <a:srgbClr val="FF0000"/>
                </a:solidFill>
                <a:ea typeface="SimSun" charset="-122"/>
              </a:rPr>
              <a:t>Multiple Location Ids constitute a set of individual Location Ids:</a:t>
            </a:r>
          </a:p>
          <a:p>
            <a:pPr marL="230188" indent="-230188" defTabSz="869950">
              <a:lnSpc>
                <a:spcPct val="15000"/>
              </a:lnSpc>
              <a:spcBef>
                <a:spcPct val="30000"/>
              </a:spcBef>
              <a:buSzPct val="100000"/>
            </a:pPr>
            <a:endParaRPr lang="en-US" altLang="zh-CN" sz="2000" b="1" dirty="0">
              <a:solidFill>
                <a:srgbClr val="FF0000"/>
              </a:solidFill>
              <a:ea typeface="SimSun" charset="-122"/>
            </a:endParaRPr>
          </a:p>
          <a:p>
            <a:pPr marL="230188" indent="-230188" defTabSz="869950">
              <a:spcBef>
                <a:spcPct val="30000"/>
              </a:spcBef>
              <a:buSzPct val="100000"/>
            </a:pPr>
            <a:r>
              <a:rPr lang="en-GB" altLang="zh-CN" sz="1200" dirty="0">
                <a:ea typeface="SimSun" charset="-122"/>
              </a:rPr>
              <a:t>        </a:t>
            </a:r>
            <a:r>
              <a:rPr lang="en-GB" altLang="zh-CN" sz="1200" b="1" dirty="0" err="1">
                <a:effectLst>
                  <a:outerShdw blurRad="38100" dist="38100" dir="2700000" algn="tl">
                    <a:srgbClr val="C0C0C0"/>
                  </a:outerShdw>
                </a:effectLst>
                <a:ea typeface="SimSun" charset="-122"/>
              </a:rPr>
              <a:t>MultipleLocationIds</a:t>
            </a:r>
            <a:r>
              <a:rPr lang="en-GB" altLang="zh-CN" sz="1200" dirty="0">
                <a:ea typeface="SimSun" charset="-122"/>
              </a:rPr>
              <a:t> ::= SEQUENCE SIZE (1..MaxLidSize) OF </a:t>
            </a:r>
            <a:r>
              <a:rPr lang="en-GB" altLang="zh-CN" sz="1200" b="1" dirty="0" err="1">
                <a:solidFill>
                  <a:srgbClr val="FF0000"/>
                </a:solidFill>
                <a:effectLst>
                  <a:outerShdw blurRad="38100" dist="38100" dir="2700000" algn="tl">
                    <a:srgbClr val="C0C0C0"/>
                  </a:outerShdw>
                </a:effectLst>
                <a:ea typeface="SimSun" charset="-122"/>
              </a:rPr>
              <a:t>LocationIdData</a:t>
            </a:r>
            <a:endParaRPr lang="en-GB" altLang="zh-CN" sz="1200" b="1" dirty="0">
              <a:solidFill>
                <a:srgbClr val="FF0000"/>
              </a:solidFill>
              <a:effectLst>
                <a:outerShdw blurRad="38100" dist="38100" dir="2700000" algn="tl">
                  <a:srgbClr val="C0C0C0"/>
                </a:outerShdw>
              </a:effectLst>
              <a:ea typeface="SimSun" charset="-122"/>
            </a:endParaRPr>
          </a:p>
          <a:p>
            <a:pPr marL="230188" indent="-230188" defTabSz="869950">
              <a:spcBef>
                <a:spcPct val="30000"/>
              </a:spcBef>
              <a:buSzPct val="100000"/>
            </a:pPr>
            <a:r>
              <a:rPr lang="en-GB" altLang="zh-CN" sz="1200" dirty="0">
                <a:ea typeface="SimSun" charset="-122"/>
              </a:rPr>
              <a:t>        </a:t>
            </a:r>
            <a:r>
              <a:rPr lang="en-GB" altLang="zh-CN" sz="1200" b="1" dirty="0" err="1">
                <a:solidFill>
                  <a:srgbClr val="FF0000"/>
                </a:solidFill>
                <a:effectLst>
                  <a:outerShdw blurRad="38100" dist="38100" dir="2700000" algn="tl">
                    <a:srgbClr val="C0C0C0"/>
                  </a:outerShdw>
                </a:effectLst>
                <a:ea typeface="SimSun" charset="-122"/>
              </a:rPr>
              <a:t>LocationIdData</a:t>
            </a:r>
            <a:r>
              <a:rPr lang="en-GB" altLang="zh-CN" sz="1200" dirty="0">
                <a:ea typeface="SimSun" charset="-122"/>
              </a:rPr>
              <a:t> ::= SEQUENCE {</a:t>
            </a:r>
          </a:p>
          <a:p>
            <a:pPr marL="230188" indent="-230188" defTabSz="869950">
              <a:spcBef>
                <a:spcPct val="30000"/>
              </a:spcBef>
              <a:buSzPct val="100000"/>
            </a:pPr>
            <a:r>
              <a:rPr lang="en-GB" altLang="zh-CN" sz="1200" dirty="0">
                <a:ea typeface="SimSun" charset="-122"/>
              </a:rPr>
              <a:t>        </a:t>
            </a:r>
            <a:r>
              <a:rPr lang="en-GB" altLang="zh-CN" sz="1200" dirty="0" err="1">
                <a:ea typeface="SimSun" charset="-122"/>
              </a:rPr>
              <a:t>locationId</a:t>
            </a:r>
            <a:r>
              <a:rPr lang="en-GB" altLang="zh-CN" sz="1200" dirty="0">
                <a:ea typeface="SimSun" charset="-122"/>
              </a:rPr>
              <a:t>	 </a:t>
            </a:r>
            <a:r>
              <a:rPr lang="en-GB" altLang="zh-CN" sz="1200" dirty="0" err="1">
                <a:solidFill>
                  <a:srgbClr val="008000"/>
                </a:solidFill>
                <a:ea typeface="SimSun" charset="-122"/>
              </a:rPr>
              <a:t>LocationId</a:t>
            </a:r>
            <a:r>
              <a:rPr lang="en-GB" altLang="zh-CN" sz="1200" dirty="0">
                <a:ea typeface="SimSun" charset="-122"/>
              </a:rPr>
              <a:t>,</a:t>
            </a:r>
          </a:p>
          <a:p>
            <a:pPr marL="230188" indent="-230188" defTabSz="869950">
              <a:spcBef>
                <a:spcPct val="30000"/>
              </a:spcBef>
              <a:buSzPct val="100000"/>
            </a:pPr>
            <a:r>
              <a:rPr lang="en-GB" altLang="zh-CN" sz="1200" dirty="0">
                <a:ea typeface="SimSun" charset="-122"/>
              </a:rPr>
              <a:t>        </a:t>
            </a:r>
            <a:r>
              <a:rPr lang="en-GB" altLang="zh-CN" sz="1200" dirty="0" err="1">
                <a:ea typeface="SimSun" charset="-122"/>
              </a:rPr>
              <a:t>relativetimestamp</a:t>
            </a:r>
            <a:r>
              <a:rPr lang="en-GB" altLang="zh-CN" sz="1200" dirty="0">
                <a:ea typeface="SimSun" charset="-122"/>
              </a:rPr>
              <a:t>	 </a:t>
            </a:r>
            <a:r>
              <a:rPr lang="en-GB" altLang="zh-CN" sz="1200" dirty="0" err="1">
                <a:ea typeface="SimSun" charset="-122"/>
              </a:rPr>
              <a:t>RelativeTime</a:t>
            </a:r>
            <a:r>
              <a:rPr lang="en-GB" altLang="zh-CN" sz="1200" dirty="0">
                <a:ea typeface="SimSun" charset="-122"/>
              </a:rPr>
              <a:t>,</a:t>
            </a:r>
          </a:p>
          <a:p>
            <a:pPr marL="230188" indent="-230188" defTabSz="869950">
              <a:spcBef>
                <a:spcPct val="30000"/>
              </a:spcBef>
              <a:buSzPct val="100000"/>
            </a:pPr>
            <a:r>
              <a:rPr lang="en-GB" altLang="zh-CN" sz="1200" dirty="0">
                <a:ea typeface="SimSun" charset="-122"/>
              </a:rPr>
              <a:t>        </a:t>
            </a:r>
            <a:r>
              <a:rPr lang="en-GB" altLang="zh-CN" sz="1200" dirty="0" err="1">
                <a:ea typeface="SimSun" charset="-122"/>
              </a:rPr>
              <a:t>servingFlag</a:t>
            </a:r>
            <a:r>
              <a:rPr lang="en-GB" altLang="zh-CN" sz="1200" dirty="0">
                <a:ea typeface="SimSun" charset="-122"/>
              </a:rPr>
              <a:t>	BOOLEAN</a:t>
            </a:r>
          </a:p>
          <a:p>
            <a:pPr marL="230188" indent="-230188" defTabSz="869950">
              <a:spcBef>
                <a:spcPct val="30000"/>
              </a:spcBef>
              <a:buSzPct val="100000"/>
            </a:pPr>
            <a:r>
              <a:rPr lang="en-GB" altLang="zh-CN" sz="1200" dirty="0">
                <a:ea typeface="SimSun" charset="-122"/>
              </a:rPr>
              <a:t>        ... }</a:t>
            </a:r>
            <a:r>
              <a:rPr lang="en-US" altLang="zh-CN" sz="2000" b="1" dirty="0">
                <a:ea typeface="SimSun" charset="-122"/>
              </a:rPr>
              <a:t> </a:t>
            </a:r>
            <a:r>
              <a:rPr lang="en-US" altLang="zh-CN" sz="2400" b="1" dirty="0">
                <a:ea typeface="SimSun" charset="-122"/>
              </a:rPr>
              <a:t> </a:t>
            </a:r>
          </a:p>
          <a:p>
            <a:pPr marL="230188" indent="-230188" defTabSz="869950">
              <a:spcBef>
                <a:spcPct val="30000"/>
              </a:spcBef>
              <a:buSzPct val="100000"/>
            </a:pPr>
            <a:r>
              <a:rPr lang="en-GB" altLang="zh-CN" sz="1200" dirty="0">
                <a:ea typeface="SimSun" charset="-122"/>
              </a:rPr>
              <a:t>        </a:t>
            </a:r>
            <a:r>
              <a:rPr lang="en-GB" altLang="zh-CN" sz="1200" dirty="0" err="1">
                <a:solidFill>
                  <a:srgbClr val="008000"/>
                </a:solidFill>
                <a:ea typeface="SimSun" charset="-122"/>
              </a:rPr>
              <a:t>LocationId</a:t>
            </a:r>
            <a:r>
              <a:rPr lang="en-GB" altLang="zh-CN" sz="1200" dirty="0">
                <a:ea typeface="SimSun" charset="-122"/>
              </a:rPr>
              <a:t> ::= SEQUENCE {</a:t>
            </a:r>
            <a:r>
              <a:rPr lang="en-GB" altLang="zh-CN" sz="1200" dirty="0" err="1">
                <a:ea typeface="SimSun" charset="-122"/>
              </a:rPr>
              <a:t>cellInfo</a:t>
            </a:r>
            <a:r>
              <a:rPr lang="en-GB" altLang="zh-CN" sz="1200" dirty="0">
                <a:ea typeface="SimSun" charset="-122"/>
              </a:rPr>
              <a:t>  </a:t>
            </a:r>
            <a:r>
              <a:rPr lang="en-GB" altLang="zh-CN" sz="1200" dirty="0" err="1">
                <a:solidFill>
                  <a:schemeClr val="hlink"/>
                </a:solidFill>
                <a:ea typeface="SimSun" charset="-122"/>
              </a:rPr>
              <a:t>CellInfo</a:t>
            </a:r>
            <a:r>
              <a:rPr lang="en-GB" altLang="zh-CN" sz="1200" dirty="0">
                <a:ea typeface="SimSun" charset="-122"/>
              </a:rPr>
              <a:t>,</a:t>
            </a:r>
          </a:p>
          <a:p>
            <a:pPr marL="230188" indent="-230188" defTabSz="869950">
              <a:spcBef>
                <a:spcPct val="30000"/>
              </a:spcBef>
              <a:buSzPct val="100000"/>
            </a:pPr>
            <a:r>
              <a:rPr lang="en-GB" altLang="zh-CN" sz="1200" dirty="0">
                <a:ea typeface="SimSun" charset="-122"/>
              </a:rPr>
              <a:t>                                                     status    </a:t>
            </a:r>
            <a:r>
              <a:rPr lang="en-GB" altLang="zh-CN" sz="1200" dirty="0" err="1">
                <a:ea typeface="SimSun" charset="-122"/>
              </a:rPr>
              <a:t>Status</a:t>
            </a:r>
            <a:r>
              <a:rPr lang="en-GB" altLang="zh-CN" sz="1200" dirty="0">
                <a:ea typeface="SimSun" charset="-122"/>
              </a:rPr>
              <a:t>,</a:t>
            </a:r>
          </a:p>
          <a:p>
            <a:pPr marL="230188" indent="-230188" defTabSz="869950">
              <a:spcBef>
                <a:spcPct val="30000"/>
              </a:spcBef>
              <a:buSzPct val="100000"/>
            </a:pPr>
            <a:r>
              <a:rPr lang="en-GB" altLang="zh-CN" sz="1200" dirty="0">
                <a:ea typeface="SimSun" charset="-122"/>
              </a:rPr>
              <a:t>        ...}</a:t>
            </a:r>
            <a:r>
              <a:rPr lang="en-US" altLang="zh-CN" sz="1200" dirty="0">
                <a:ea typeface="SimSun" charset="-122"/>
              </a:rPr>
              <a:t> </a:t>
            </a:r>
          </a:p>
          <a:p>
            <a:pPr marL="230188" indent="-230188" defTabSz="869950">
              <a:spcBef>
                <a:spcPct val="30000"/>
              </a:spcBef>
              <a:buSzPct val="100000"/>
            </a:pPr>
            <a:endParaRPr lang="en-US" altLang="zh-CN" sz="1200" dirty="0">
              <a:ea typeface="SimSun" charset="-122"/>
            </a:endParaRPr>
          </a:p>
          <a:p>
            <a:pPr marL="230188" indent="-230188" defTabSz="869950">
              <a:spcBef>
                <a:spcPct val="30000"/>
              </a:spcBef>
              <a:buSzPct val="100000"/>
            </a:pPr>
            <a:r>
              <a:rPr lang="en-GB" altLang="zh-CN" sz="1200" dirty="0">
                <a:ea typeface="SimSun" charset="-122"/>
              </a:rPr>
              <a:t>        </a:t>
            </a:r>
            <a:r>
              <a:rPr lang="en-GB" altLang="zh-CN" sz="1200" dirty="0" err="1">
                <a:solidFill>
                  <a:schemeClr val="hlink"/>
                </a:solidFill>
                <a:ea typeface="SimSun" charset="-122"/>
              </a:rPr>
              <a:t>CellInfo</a:t>
            </a:r>
            <a:r>
              <a:rPr lang="en-GB" altLang="zh-CN" sz="1200" dirty="0">
                <a:ea typeface="SimSun" charset="-122"/>
              </a:rPr>
              <a:t> ::= CHOICE {</a:t>
            </a:r>
          </a:p>
          <a:p>
            <a:pPr marL="230188" indent="-230188" defTabSz="869950">
              <a:spcBef>
                <a:spcPct val="30000"/>
              </a:spcBef>
              <a:buSzPct val="100000"/>
            </a:pPr>
            <a:r>
              <a:rPr lang="en-GB" altLang="zh-CN" sz="1200" dirty="0">
                <a:ea typeface="SimSun" charset="-122"/>
              </a:rPr>
              <a:t>        </a:t>
            </a:r>
            <a:r>
              <a:rPr lang="en-GB" altLang="zh-CN" sz="1200" dirty="0" err="1">
                <a:ea typeface="SimSun" charset="-122"/>
              </a:rPr>
              <a:t>gsmCell</a:t>
            </a:r>
            <a:r>
              <a:rPr lang="en-GB" altLang="zh-CN" sz="1200" dirty="0">
                <a:ea typeface="SimSun" charset="-122"/>
              </a:rPr>
              <a:t>    </a:t>
            </a:r>
            <a:r>
              <a:rPr lang="en-GB" altLang="zh-CN" sz="1200" dirty="0" err="1">
                <a:ea typeface="SimSun" charset="-122"/>
              </a:rPr>
              <a:t>GsmCellInformation</a:t>
            </a:r>
            <a:r>
              <a:rPr lang="en-GB" altLang="zh-CN" sz="1200" dirty="0">
                <a:ea typeface="SimSun" charset="-122"/>
              </a:rPr>
              <a:t>,</a:t>
            </a:r>
          </a:p>
          <a:p>
            <a:pPr marL="230188" indent="-230188" defTabSz="869950">
              <a:spcBef>
                <a:spcPct val="30000"/>
              </a:spcBef>
              <a:buSzPct val="100000"/>
            </a:pPr>
            <a:r>
              <a:rPr lang="en-GB" altLang="zh-CN" sz="1200" dirty="0">
                <a:ea typeface="SimSun" charset="-122"/>
              </a:rPr>
              <a:t>        </a:t>
            </a:r>
            <a:r>
              <a:rPr lang="en-GB" altLang="zh-CN" sz="1200" dirty="0" err="1">
                <a:ea typeface="SimSun" charset="-122"/>
              </a:rPr>
              <a:t>wcdmaCell</a:t>
            </a:r>
            <a:r>
              <a:rPr lang="en-GB" altLang="zh-CN" sz="1200" dirty="0">
                <a:ea typeface="SimSun" charset="-122"/>
              </a:rPr>
              <a:t>  </a:t>
            </a:r>
            <a:r>
              <a:rPr lang="en-GB" altLang="zh-CN" sz="1200" dirty="0" err="1">
                <a:ea typeface="SimSun" charset="-122"/>
              </a:rPr>
              <a:t>WcdmaCellInformation</a:t>
            </a:r>
            <a:r>
              <a:rPr lang="en-GB" altLang="zh-CN" sz="1200" dirty="0">
                <a:ea typeface="SimSun" charset="-122"/>
              </a:rPr>
              <a:t>,</a:t>
            </a:r>
          </a:p>
          <a:p>
            <a:pPr marL="230188" indent="-230188" defTabSz="869950">
              <a:spcBef>
                <a:spcPct val="30000"/>
              </a:spcBef>
              <a:buSzPct val="100000"/>
            </a:pPr>
            <a:r>
              <a:rPr lang="en-GB" altLang="zh-CN" sz="1200" dirty="0">
                <a:ea typeface="SimSun" charset="-122"/>
              </a:rPr>
              <a:t>        </a:t>
            </a:r>
            <a:r>
              <a:rPr lang="en-GB" altLang="zh-CN" sz="1200" dirty="0" err="1">
                <a:ea typeface="SimSun" charset="-122"/>
              </a:rPr>
              <a:t>cdmaCell</a:t>
            </a:r>
            <a:r>
              <a:rPr lang="en-GB" altLang="zh-CN" sz="1200" dirty="0">
                <a:ea typeface="SimSun" charset="-122"/>
              </a:rPr>
              <a:t>   </a:t>
            </a:r>
            <a:r>
              <a:rPr lang="en-GB" altLang="zh-CN" sz="1200" dirty="0" err="1">
                <a:ea typeface="SimSun" charset="-122"/>
              </a:rPr>
              <a:t>CdmaCellInformation</a:t>
            </a:r>
            <a:r>
              <a:rPr lang="en-GB" altLang="zh-CN" sz="1200" dirty="0">
                <a:ea typeface="SimSun" charset="-122"/>
              </a:rPr>
              <a:t>,</a:t>
            </a:r>
          </a:p>
          <a:p>
            <a:pPr marL="230188" indent="-230188" defTabSz="869950">
              <a:spcBef>
                <a:spcPct val="30000"/>
              </a:spcBef>
              <a:buSzPct val="100000"/>
            </a:pPr>
            <a:r>
              <a:rPr lang="en-GB" altLang="zh-CN" sz="1200" dirty="0">
                <a:ea typeface="SimSun" charset="-122"/>
              </a:rPr>
              <a:t>        ...,</a:t>
            </a:r>
          </a:p>
          <a:p>
            <a:pPr marL="230188" indent="-230188" defTabSz="869950">
              <a:spcBef>
                <a:spcPct val="30000"/>
              </a:spcBef>
              <a:buSzPct val="100000"/>
            </a:pPr>
            <a:r>
              <a:rPr lang="en-GB" sz="1200" dirty="0">
                <a:solidFill>
                  <a:srgbClr val="FF0000"/>
                </a:solidFill>
              </a:rPr>
              <a:t>        ver2-CellInfo-Extension </a:t>
            </a:r>
            <a:r>
              <a:rPr lang="en-GB" sz="1200" dirty="0" err="1">
                <a:solidFill>
                  <a:srgbClr val="FF0000"/>
                </a:solidFill>
              </a:rPr>
              <a:t>Ver2-CellInfo-Extension</a:t>
            </a:r>
            <a:r>
              <a:rPr lang="en-GB" altLang="zh-CN" sz="1200" dirty="0">
                <a:ea typeface="SimSun" charset="-122"/>
              </a:rPr>
              <a:t>}</a:t>
            </a:r>
            <a:r>
              <a:rPr lang="en-US" altLang="zh-CN" sz="2000" b="1" dirty="0">
                <a:ea typeface="SimSun" charset="-122"/>
              </a:rPr>
              <a:t> </a:t>
            </a:r>
            <a:endParaRPr lang="en-US" altLang="zh-CN" sz="2000" dirty="0">
              <a:ea typeface="SimSun" charset="-122"/>
            </a:endParaRPr>
          </a:p>
          <a:p>
            <a:pPr marL="230188" indent="-230188" defTabSz="869950">
              <a:lnSpc>
                <a:spcPct val="110000"/>
              </a:lnSpc>
              <a:spcBef>
                <a:spcPct val="30000"/>
              </a:spcBef>
              <a:buSzPct val="100000"/>
              <a:buFontTx/>
              <a:buChar char="•"/>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4" name="Rectangle 4"/>
          <p:cNvSpPr>
            <a:spLocks noChangeArrowheads="1"/>
          </p:cNvSpPr>
          <p:nvPr/>
        </p:nvSpPr>
        <p:spPr bwMode="auto">
          <a:xfrm>
            <a:off x="0" y="128588"/>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24646" name="Rectangle 6"/>
          <p:cNvSpPr>
            <a:spLocks noChangeArrowheads="1"/>
          </p:cNvSpPr>
          <p:nvPr/>
        </p:nvSpPr>
        <p:spPr bwMode="auto">
          <a:xfrm>
            <a:off x="457200" y="1066800"/>
            <a:ext cx="7924800" cy="5181600"/>
          </a:xfrm>
          <a:prstGeom prst="rect">
            <a:avLst/>
          </a:prstGeom>
          <a:noFill/>
          <a:ln w="9525">
            <a:noFill/>
            <a:miter lim="800000"/>
            <a:headEnd/>
            <a:tailEnd/>
          </a:ln>
          <a:effectLst/>
        </p:spPr>
        <p:txBody>
          <a:bodyPr lIns="92075" tIns="46038" rIns="92075" bIns="46038"/>
          <a:lstStyle/>
          <a:p>
            <a:pPr defTabSz="869950">
              <a:lnSpc>
                <a:spcPct val="110000"/>
              </a:lnSpc>
              <a:spcBef>
                <a:spcPct val="30000"/>
              </a:spcBef>
              <a:buSzPct val="100000"/>
            </a:pPr>
            <a:r>
              <a:rPr lang="en-GB" altLang="zh-CN" sz="2000" b="1" dirty="0">
                <a:ea typeface="SimSun" charset="-122"/>
              </a:rPr>
              <a:t>Network Architecture applicable to SUPL for Emergency Call support: </a:t>
            </a:r>
            <a:endParaRPr lang="en-US" altLang="zh-CN" sz="2000" dirty="0">
              <a:ea typeface="SimSun" charset="-122"/>
            </a:endParaRPr>
          </a:p>
          <a:p>
            <a:pPr defTabSz="869950">
              <a:lnSpc>
                <a:spcPct val="110000"/>
              </a:lnSpc>
              <a:spcBef>
                <a:spcPct val="30000"/>
              </a:spcBef>
              <a:buSzPct val="100000"/>
              <a:buFontTx/>
              <a:buChar char="•"/>
            </a:pPr>
            <a:endParaRPr lang="en-US" sz="2000" b="1" dirty="0"/>
          </a:p>
        </p:txBody>
      </p:sp>
      <p:sp>
        <p:nvSpPr>
          <p:cNvPr id="624647" name="Rectangle 7"/>
          <p:cNvSpPr>
            <a:spLocks noChangeArrowheads="1"/>
          </p:cNvSpPr>
          <p:nvPr/>
        </p:nvSpPr>
        <p:spPr bwMode="auto">
          <a:xfrm>
            <a:off x="4267200" y="2362200"/>
            <a:ext cx="4419600" cy="312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endParaRPr lang="en-US"/>
          </a:p>
        </p:txBody>
      </p:sp>
      <p:sp>
        <p:nvSpPr>
          <p:cNvPr id="624648" name="Rectangle 8"/>
          <p:cNvSpPr>
            <a:spLocks noChangeArrowheads="1"/>
          </p:cNvSpPr>
          <p:nvPr/>
        </p:nvSpPr>
        <p:spPr bwMode="auto">
          <a:xfrm>
            <a:off x="152400" y="2362200"/>
            <a:ext cx="4038600" cy="312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endParaRPr lang="en-US"/>
          </a:p>
        </p:txBody>
      </p:sp>
      <p:sp>
        <p:nvSpPr>
          <p:cNvPr id="624649" name="Text Box 9"/>
          <p:cNvSpPr txBox="1">
            <a:spLocks noChangeArrowheads="1"/>
          </p:cNvSpPr>
          <p:nvPr/>
        </p:nvSpPr>
        <p:spPr bwMode="auto">
          <a:xfrm>
            <a:off x="822325" y="1941513"/>
            <a:ext cx="2171700" cy="366712"/>
          </a:xfrm>
          <a:prstGeom prst="rect">
            <a:avLst/>
          </a:prstGeom>
          <a:noFill/>
          <a:ln w="12700">
            <a:noFill/>
            <a:miter lim="800000"/>
            <a:headEnd type="none" w="sm" len="sm"/>
            <a:tailEnd type="none" w="sm" len="sm"/>
          </a:ln>
          <a:effectLst/>
        </p:spPr>
        <p:txBody>
          <a:bodyPr wrap="none">
            <a:spAutoFit/>
          </a:bodyPr>
          <a:lstStyle/>
          <a:p>
            <a:r>
              <a:rPr lang="en-US" sz="2000" b="1"/>
              <a:t>Circuit Switched</a:t>
            </a:r>
          </a:p>
        </p:txBody>
      </p:sp>
      <p:sp>
        <p:nvSpPr>
          <p:cNvPr id="624650" name="Text Box 10"/>
          <p:cNvSpPr txBox="1">
            <a:spLocks noChangeArrowheads="1"/>
          </p:cNvSpPr>
          <p:nvPr/>
        </p:nvSpPr>
        <p:spPr bwMode="auto">
          <a:xfrm>
            <a:off x="6070600" y="1938338"/>
            <a:ext cx="749300" cy="366712"/>
          </a:xfrm>
          <a:prstGeom prst="rect">
            <a:avLst/>
          </a:prstGeom>
          <a:noFill/>
          <a:ln w="12700">
            <a:noFill/>
            <a:miter lim="800000"/>
            <a:headEnd type="none" w="sm" len="sm"/>
            <a:tailEnd type="none" w="sm" len="sm"/>
          </a:ln>
          <a:effectLst/>
        </p:spPr>
        <p:txBody>
          <a:bodyPr wrap="none">
            <a:spAutoFit/>
          </a:bodyPr>
          <a:lstStyle/>
          <a:p>
            <a:r>
              <a:rPr lang="en-US" sz="2000" b="1"/>
              <a:t>VoIP</a:t>
            </a:r>
          </a:p>
        </p:txBody>
      </p:sp>
      <p:graphicFrame>
        <p:nvGraphicFramePr>
          <p:cNvPr id="624651" name="Object 11"/>
          <p:cNvGraphicFramePr>
            <a:graphicFrameLocks noChangeAspect="1"/>
          </p:cNvGraphicFramePr>
          <p:nvPr/>
        </p:nvGraphicFramePr>
        <p:xfrm>
          <a:off x="304800" y="2808288"/>
          <a:ext cx="3705225" cy="2220912"/>
        </p:xfrm>
        <a:graphic>
          <a:graphicData uri="http://schemas.openxmlformats.org/presentationml/2006/ole">
            <p:oleObj spid="_x0000_s12290" name="Picture" r:id="rId4" imgW="5924582" imgH="3198118" progId="Word.Picture.8">
              <p:embed/>
            </p:oleObj>
          </a:graphicData>
        </a:graphic>
      </p:graphicFrame>
      <p:graphicFrame>
        <p:nvGraphicFramePr>
          <p:cNvPr id="624652" name="Object 12"/>
          <p:cNvGraphicFramePr>
            <a:graphicFrameLocks noChangeAspect="1"/>
          </p:cNvGraphicFramePr>
          <p:nvPr/>
        </p:nvGraphicFramePr>
        <p:xfrm>
          <a:off x="4267200" y="2787650"/>
          <a:ext cx="4267200" cy="2395538"/>
        </p:xfrm>
        <a:graphic>
          <a:graphicData uri="http://schemas.openxmlformats.org/presentationml/2006/ole">
            <p:oleObj spid="_x0000_s12291" name="Picture" r:id="rId5" imgW="5924520" imgH="3429000" progId="Word.Picture.8">
              <p:embed/>
            </p:oleObj>
          </a:graphicData>
        </a:graphic>
      </p:graphicFrame>
      <p:sp>
        <p:nvSpPr>
          <p:cNvPr id="624654" name="Rectangle 14"/>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solidFill>
                  <a:schemeClr val="bg1"/>
                </a:solidFill>
              </a:rPr>
              <a:t>SUPL 2.0 Architecture (cont’d)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3" name="Rectangle 3"/>
          <p:cNvSpPr>
            <a:spLocks noChangeArrowheads="1"/>
          </p:cNvSpPr>
          <p:nvPr/>
        </p:nvSpPr>
        <p:spPr bwMode="auto">
          <a:xfrm>
            <a:off x="0" y="164306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19525" name="Rectangle 5"/>
          <p:cNvSpPr>
            <a:spLocks noChangeArrowheads="1"/>
          </p:cNvSpPr>
          <p:nvPr/>
        </p:nvSpPr>
        <p:spPr bwMode="auto">
          <a:xfrm>
            <a:off x="0" y="166688"/>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19527" name="Rectangle 7"/>
          <p:cNvSpPr>
            <a:spLocks noChangeArrowheads="1"/>
          </p:cNvSpPr>
          <p:nvPr/>
        </p:nvSpPr>
        <p:spPr bwMode="auto">
          <a:xfrm>
            <a:off x="0" y="84296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19529" name="Rectangle 9"/>
          <p:cNvSpPr>
            <a:spLocks noChangeArrowheads="1"/>
          </p:cNvSpPr>
          <p:nvPr/>
        </p:nvSpPr>
        <p:spPr bwMode="auto">
          <a:xfrm>
            <a:off x="685800" y="1143000"/>
            <a:ext cx="7924800" cy="4876800"/>
          </a:xfrm>
          <a:prstGeom prst="rect">
            <a:avLst/>
          </a:prstGeom>
          <a:noFill/>
          <a:ln w="9525">
            <a:noFill/>
            <a:miter lim="800000"/>
            <a:headEnd/>
            <a:tailEnd/>
          </a:ln>
          <a:effectLst/>
        </p:spPr>
        <p:txBody>
          <a:bodyPr lIns="92075" tIns="46038" rIns="92075" bIns="46038"/>
          <a:lstStyle/>
          <a:p>
            <a:pPr marL="273050" indent="-273050" defTabSz="869950">
              <a:lnSpc>
                <a:spcPct val="110000"/>
              </a:lnSpc>
              <a:spcBef>
                <a:spcPct val="20000"/>
              </a:spcBef>
              <a:buSzPct val="100000"/>
              <a:buFontTx/>
              <a:buChar char="•"/>
            </a:pPr>
            <a:r>
              <a:rPr lang="en-US" altLang="zh-CN" sz="1600" b="1">
                <a:ea typeface="SimSun" charset="-122"/>
              </a:rPr>
              <a:t>ULP Version Negotiation assumes that the SLP may support more than one major version of SUPL and that the SET supports only one version of SUPL.</a:t>
            </a:r>
          </a:p>
          <a:p>
            <a:pPr marL="273050" indent="-273050" defTabSz="869950">
              <a:lnSpc>
                <a:spcPct val="110000"/>
              </a:lnSpc>
              <a:spcBef>
                <a:spcPct val="20000"/>
              </a:spcBef>
              <a:buSzPct val="100000"/>
              <a:buFontTx/>
              <a:buChar char="•"/>
            </a:pPr>
            <a:r>
              <a:rPr lang="en-US" altLang="zh-CN" sz="1600" b="1">
                <a:ea typeface="SimSun" charset="-122"/>
              </a:rPr>
              <a:t>The SLP may support a contiguous range of versions from M2 to M1 (M2 being the lower version and M1 being higher version).</a:t>
            </a:r>
          </a:p>
          <a:p>
            <a:pPr marL="273050" indent="-273050" defTabSz="869950">
              <a:lnSpc>
                <a:spcPct val="110000"/>
              </a:lnSpc>
              <a:spcBef>
                <a:spcPct val="20000"/>
              </a:spcBef>
              <a:buSzPct val="100000"/>
              <a:buFontTx/>
              <a:buChar char="•"/>
            </a:pPr>
            <a:r>
              <a:rPr lang="en-US" altLang="zh-CN" sz="1600" b="1">
                <a:ea typeface="SimSun" charset="-122"/>
              </a:rPr>
              <a:t>Network Initiated SUPL sessions:</a:t>
            </a:r>
          </a:p>
          <a:p>
            <a:pPr marL="604838" lvl="1" indent="-217488" defTabSz="869950">
              <a:lnSpc>
                <a:spcPct val="110000"/>
              </a:lnSpc>
              <a:spcBef>
                <a:spcPct val="20000"/>
              </a:spcBef>
              <a:buSzPct val="100000"/>
              <a:buFontTx/>
              <a:buChar char="–"/>
            </a:pPr>
            <a:r>
              <a:rPr lang="en-US" altLang="zh-CN" sz="1400" b="1">
                <a:ea typeface="SimSun" charset="-122"/>
              </a:rPr>
              <a:t>During session establishment, the H-SLP indicates the intended version M1.m1 (major.minor version) in the version parameter of the SUPL INIT message. The H-SLP also indicates the lowest version M2 it supports and for which service continuation is possible (M2 depends on the service invoked e.g. for triggered services, the minimum value of M2 is 2, however, for immediate services the minimum value – if supported by the H-SLP is 1). The SET continues the SUPL session normally if it supports a version M with M2 </a:t>
            </a:r>
            <a:r>
              <a:rPr lang="en-US" altLang="zh-CN" sz="1400" b="1">
                <a:ea typeface="SimSun" charset="-122"/>
                <a:cs typeface="Arial" pitchFamily="34" charset="0"/>
              </a:rPr>
              <a:t>≤ </a:t>
            </a:r>
            <a:r>
              <a:rPr lang="en-US" altLang="zh-CN" sz="1400" b="1">
                <a:ea typeface="SimSun" charset="-122"/>
              </a:rPr>
              <a:t>M ≤ M1. Otherwise the SET sends a SUPL END message and terminates the session.</a:t>
            </a:r>
          </a:p>
          <a:p>
            <a:pPr marL="273050" indent="-273050" defTabSz="869950">
              <a:lnSpc>
                <a:spcPct val="110000"/>
              </a:lnSpc>
              <a:spcBef>
                <a:spcPct val="20000"/>
              </a:spcBef>
              <a:buSzPct val="100000"/>
              <a:buFontTx/>
              <a:buChar char="•"/>
            </a:pPr>
            <a:r>
              <a:rPr lang="en-US" altLang="zh-CN" sz="1600" b="1">
                <a:ea typeface="SimSun" charset="-122"/>
              </a:rPr>
              <a:t>SET Initiated SUPL sessions:</a:t>
            </a:r>
          </a:p>
          <a:p>
            <a:pPr marL="604838" lvl="1" indent="-217488" defTabSz="869950">
              <a:lnSpc>
                <a:spcPct val="110000"/>
              </a:lnSpc>
              <a:spcBef>
                <a:spcPct val="20000"/>
              </a:spcBef>
              <a:buSzPct val="100000"/>
              <a:buFontTx/>
              <a:buChar char="–"/>
            </a:pPr>
            <a:r>
              <a:rPr lang="en-US" altLang="zh-CN" sz="1400" b="1">
                <a:ea typeface="SimSun" charset="-122"/>
              </a:rPr>
              <a:t>During session establishment the SET sends its supported version M1.m1 in the version parameter of the initial message. The H-SLP continues the session if it supports the same major version M1. Otherwise the H-SLP terminates the SUPL session with a SUPL END message.</a:t>
            </a:r>
          </a:p>
          <a:p>
            <a:pPr marL="273050" indent="-273050" defTabSz="869950">
              <a:lnSpc>
                <a:spcPct val="110000"/>
              </a:lnSpc>
              <a:spcBef>
                <a:spcPct val="20000"/>
              </a:spcBef>
              <a:buSzPct val="100000"/>
              <a:buFontTx/>
              <a:buChar char="•"/>
            </a:pPr>
            <a:endParaRPr lang="en-US" sz="1600" b="1">
              <a:ea typeface="SimSun" charset="-122"/>
            </a:endParaRPr>
          </a:p>
        </p:txBody>
      </p:sp>
      <p:sp>
        <p:nvSpPr>
          <p:cNvPr id="619530" name="Rectangle 10"/>
          <p:cNvSpPr>
            <a:spLocks noChangeArrowheads="1"/>
          </p:cNvSpPr>
          <p:nvPr/>
        </p:nvSpPr>
        <p:spPr bwMode="auto">
          <a:xfrm>
            <a:off x="2944906" y="152400"/>
            <a:ext cx="6046694" cy="457200"/>
          </a:xfrm>
          <a:prstGeom prst="rect">
            <a:avLst/>
          </a:prstGeom>
          <a:noFill/>
          <a:ln w="9525">
            <a:noFill/>
            <a:miter lim="800000"/>
            <a:headEnd/>
            <a:tailEnd/>
          </a:ln>
        </p:spPr>
        <p:txBody>
          <a:bodyPr/>
          <a:lstStyle/>
          <a:p>
            <a:pPr algn="ctr" defTabSz="869950"/>
            <a:r>
              <a:rPr lang="en-US" sz="2800" dirty="0">
                <a:solidFill>
                  <a:schemeClr val="bg1"/>
                </a:solidFill>
                <a:latin typeface="Century Gothic" pitchFamily="34" charset="0"/>
              </a:rPr>
              <a:t>SUPL 2.0 Backwards Compatibility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ChangeArrowheads="1"/>
          </p:cNvSpPr>
          <p:nvPr/>
        </p:nvSpPr>
        <p:spPr bwMode="auto">
          <a:xfrm>
            <a:off x="0" y="164306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28739" name="Rectangle 3"/>
          <p:cNvSpPr>
            <a:spLocks noChangeArrowheads="1"/>
          </p:cNvSpPr>
          <p:nvPr/>
        </p:nvSpPr>
        <p:spPr bwMode="auto">
          <a:xfrm>
            <a:off x="0" y="166688"/>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28740" name="Rectangle 4"/>
          <p:cNvSpPr>
            <a:spLocks noChangeArrowheads="1"/>
          </p:cNvSpPr>
          <p:nvPr/>
        </p:nvSpPr>
        <p:spPr bwMode="auto">
          <a:xfrm>
            <a:off x="0" y="84296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28741" name="Rectangle 5"/>
          <p:cNvSpPr>
            <a:spLocks noChangeArrowheads="1"/>
          </p:cNvSpPr>
          <p:nvPr/>
        </p:nvSpPr>
        <p:spPr bwMode="auto">
          <a:xfrm>
            <a:off x="685800" y="1143000"/>
            <a:ext cx="7924800" cy="4876800"/>
          </a:xfrm>
          <a:prstGeom prst="rect">
            <a:avLst/>
          </a:prstGeom>
          <a:noFill/>
          <a:ln w="9525">
            <a:noFill/>
            <a:miter lim="800000"/>
            <a:headEnd/>
            <a:tailEnd/>
          </a:ln>
          <a:effectLst/>
        </p:spPr>
        <p:txBody>
          <a:bodyPr lIns="92075" tIns="46038" rIns="92075" bIns="46038"/>
          <a:lstStyle/>
          <a:p>
            <a:pPr marL="273050" indent="-273050" defTabSz="869950">
              <a:lnSpc>
                <a:spcPct val="110000"/>
              </a:lnSpc>
              <a:spcBef>
                <a:spcPct val="20000"/>
              </a:spcBef>
              <a:buSzPct val="100000"/>
              <a:buFontTx/>
              <a:buChar char="•"/>
            </a:pPr>
            <a:r>
              <a:rPr lang="en-US" altLang="zh-CN" sz="1600" b="1">
                <a:ea typeface="SimSun" charset="-122"/>
              </a:rPr>
              <a:t>Exceptions for SUPL 1.0:</a:t>
            </a:r>
          </a:p>
          <a:p>
            <a:pPr marL="604838" lvl="1" indent="-217488" defTabSz="869950">
              <a:lnSpc>
                <a:spcPct val="110000"/>
              </a:lnSpc>
              <a:spcBef>
                <a:spcPct val="20000"/>
              </a:spcBef>
              <a:buSzPct val="100000"/>
              <a:buFontTx/>
              <a:buChar char="–"/>
            </a:pPr>
            <a:r>
              <a:rPr lang="en-GB" altLang="zh-CN" sz="1400" b="1">
                <a:ea typeface="SimSun" charset="-122"/>
              </a:rPr>
              <a:t>For a Network Initiated SUPL session between a H-SLP supporting a version of SUPL above 1.0 and a SET that supports only 1.0, the SET responds to the SUPL INIT message with a SUPL END. The H-SLP then restarts the session using SUPL 1.0 if supported and if compatible with the intended SUPL service.</a:t>
            </a:r>
          </a:p>
          <a:p>
            <a:pPr marL="604838" lvl="1" indent="-217488" defTabSz="869950">
              <a:lnSpc>
                <a:spcPct val="110000"/>
              </a:lnSpc>
              <a:spcBef>
                <a:spcPct val="20000"/>
              </a:spcBef>
              <a:buSzPct val="100000"/>
              <a:buFontTx/>
              <a:buChar char="–"/>
            </a:pPr>
            <a:r>
              <a:rPr lang="en-GB" altLang="zh-CN" sz="1400" b="1">
                <a:ea typeface="SimSun" charset="-122"/>
              </a:rPr>
              <a:t>For a network initiated SUPL session between a H-SLP supporting only SUPL 1.0 and a SET that supports only a higher version, the SET recognizes that the H-SLP only supports SUPL 1.0 and responds to the SUPL INIT message with SUPL END.</a:t>
            </a:r>
          </a:p>
          <a:p>
            <a:pPr marL="604838" lvl="1" indent="-217488" defTabSz="869950">
              <a:lnSpc>
                <a:spcPct val="110000"/>
              </a:lnSpc>
              <a:spcBef>
                <a:spcPct val="20000"/>
              </a:spcBef>
              <a:buSzPct val="100000"/>
              <a:buFontTx/>
              <a:buChar char="–"/>
            </a:pPr>
            <a:r>
              <a:rPr lang="en-GB" altLang="zh-CN" sz="1400" b="1">
                <a:ea typeface="SimSun" charset="-122"/>
              </a:rPr>
              <a:t>For a SET initiated SUPL session between a H-SLP supporting a version of SUPL above 1.0 and a SET that supports only 1.0, the SET indicates SUPL 1.0 in the first SUPL message and the H-SLP, recognizing this, either has to continue the session using SUPL 1.0 or terminate the session with a SUPL END message.</a:t>
            </a:r>
          </a:p>
          <a:p>
            <a:pPr marL="604838" lvl="1" indent="-217488" defTabSz="869950">
              <a:lnSpc>
                <a:spcPct val="110000"/>
              </a:lnSpc>
              <a:spcBef>
                <a:spcPct val="20000"/>
              </a:spcBef>
              <a:buSzPct val="100000"/>
              <a:buFontTx/>
              <a:buChar char="–"/>
            </a:pPr>
            <a:r>
              <a:rPr lang="en-GB" altLang="zh-CN" sz="1400" b="1">
                <a:ea typeface="SimSun" charset="-122"/>
              </a:rPr>
              <a:t>For a SET initiated SUPL session between a H-SLP supporting only SUPL 1.0 and a SET that supports a higher version, the H-SLP responds to the first SET message with a SUPL END message and terminates the session.</a:t>
            </a:r>
            <a:r>
              <a:rPr lang="en-US" altLang="zh-CN" sz="1400" b="1">
                <a:ea typeface="SimSun" charset="-122"/>
              </a:rPr>
              <a:t>    </a:t>
            </a:r>
          </a:p>
          <a:p>
            <a:pPr marL="273050" indent="-273050" defTabSz="869950">
              <a:lnSpc>
                <a:spcPct val="110000"/>
              </a:lnSpc>
              <a:spcBef>
                <a:spcPct val="20000"/>
              </a:spcBef>
              <a:buSzPct val="100000"/>
              <a:buFontTx/>
              <a:buChar char="•"/>
            </a:pPr>
            <a:endParaRPr lang="en-US" sz="1400" b="1">
              <a:ea typeface="SimSun" charset="-122"/>
            </a:endParaRPr>
          </a:p>
        </p:txBody>
      </p:sp>
      <p:sp>
        <p:nvSpPr>
          <p:cNvPr id="7" name="Rectangle 10"/>
          <p:cNvSpPr>
            <a:spLocks noChangeArrowheads="1"/>
          </p:cNvSpPr>
          <p:nvPr/>
        </p:nvSpPr>
        <p:spPr bwMode="auto">
          <a:xfrm>
            <a:off x="2944906" y="152400"/>
            <a:ext cx="6046694" cy="457200"/>
          </a:xfrm>
          <a:prstGeom prst="rect">
            <a:avLst/>
          </a:prstGeom>
          <a:noFill/>
          <a:ln w="9525">
            <a:noFill/>
            <a:miter lim="800000"/>
            <a:headEnd/>
            <a:tailEnd/>
          </a:ln>
        </p:spPr>
        <p:txBody>
          <a:bodyPr/>
          <a:lstStyle/>
          <a:p>
            <a:pPr algn="ctr" defTabSz="869950"/>
            <a:r>
              <a:rPr lang="en-US" sz="2800" dirty="0">
                <a:solidFill>
                  <a:schemeClr val="bg1"/>
                </a:solidFill>
                <a:latin typeface="Century Gothic" pitchFamily="34" charset="0"/>
              </a:rPr>
              <a:t>SUPL 2.0 Backwards Compatibility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ChangeArrowheads="1"/>
          </p:cNvSpPr>
          <p:nvPr/>
        </p:nvSpPr>
        <p:spPr bwMode="auto">
          <a:xfrm>
            <a:off x="0" y="164306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27715" name="Rectangle 3"/>
          <p:cNvSpPr>
            <a:spLocks noChangeArrowheads="1"/>
          </p:cNvSpPr>
          <p:nvPr/>
        </p:nvSpPr>
        <p:spPr bwMode="auto">
          <a:xfrm>
            <a:off x="0" y="166688"/>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27716" name="Rectangle 4"/>
          <p:cNvSpPr>
            <a:spLocks noChangeArrowheads="1"/>
          </p:cNvSpPr>
          <p:nvPr/>
        </p:nvSpPr>
        <p:spPr bwMode="auto">
          <a:xfrm>
            <a:off x="0" y="842963"/>
            <a:ext cx="9144000" cy="0"/>
          </a:xfrm>
          <a:prstGeom prst="rect">
            <a:avLst/>
          </a:prstGeom>
          <a:noFill/>
          <a:ln w="12700">
            <a:noFill/>
            <a:miter lim="800000"/>
            <a:headEnd type="none" w="sm" len="sm"/>
            <a:tailEnd type="none" w="sm" len="sm"/>
          </a:ln>
          <a:effectLst/>
        </p:spPr>
        <p:txBody>
          <a:bodyPr wrap="none" anchor="ctr">
            <a:spAutoFit/>
          </a:bodyPr>
          <a:lstStyle/>
          <a:p>
            <a:endParaRPr lang="en-US"/>
          </a:p>
        </p:txBody>
      </p:sp>
      <p:sp>
        <p:nvSpPr>
          <p:cNvPr id="627717" name="Rectangle 5"/>
          <p:cNvSpPr>
            <a:spLocks noChangeArrowheads="1"/>
          </p:cNvSpPr>
          <p:nvPr/>
        </p:nvSpPr>
        <p:spPr bwMode="auto">
          <a:xfrm>
            <a:off x="685800" y="1143000"/>
            <a:ext cx="7924800" cy="4876800"/>
          </a:xfrm>
          <a:prstGeom prst="rect">
            <a:avLst/>
          </a:prstGeom>
          <a:noFill/>
          <a:ln w="9525">
            <a:noFill/>
            <a:miter lim="800000"/>
            <a:headEnd/>
            <a:tailEnd/>
          </a:ln>
          <a:effectLst/>
        </p:spPr>
        <p:txBody>
          <a:bodyPr lIns="92075" tIns="46038" rIns="92075" bIns="46038"/>
          <a:lstStyle/>
          <a:p>
            <a:pPr marL="273050" indent="-273050" defTabSz="869950">
              <a:lnSpc>
                <a:spcPct val="110000"/>
              </a:lnSpc>
              <a:spcBef>
                <a:spcPct val="20000"/>
              </a:spcBef>
              <a:buSzPct val="100000"/>
              <a:buFontTx/>
              <a:buChar char="•"/>
            </a:pPr>
            <a:r>
              <a:rPr lang="en-US" sz="2400" b="1" dirty="0" smtClean="0">
                <a:ea typeface="SimSun" charset="-122"/>
              </a:rPr>
              <a:t>As far as OMA LOC is concerned, SUPL 2.0 is completed;</a:t>
            </a:r>
          </a:p>
          <a:p>
            <a:pPr marL="273050" indent="-273050" defTabSz="869950">
              <a:lnSpc>
                <a:spcPct val="110000"/>
              </a:lnSpc>
              <a:spcBef>
                <a:spcPct val="20000"/>
              </a:spcBef>
              <a:buSzPct val="100000"/>
              <a:buFontTx/>
              <a:buChar char="•"/>
            </a:pPr>
            <a:r>
              <a:rPr lang="en-US" sz="2400" b="1" dirty="0" smtClean="0">
                <a:ea typeface="SimSun" charset="-122"/>
              </a:rPr>
              <a:t>However, no IOP testing is currently performed in OMA IOP;</a:t>
            </a:r>
          </a:p>
          <a:p>
            <a:pPr marL="273050" indent="-273050" defTabSz="869950">
              <a:lnSpc>
                <a:spcPct val="110000"/>
              </a:lnSpc>
              <a:spcBef>
                <a:spcPct val="20000"/>
              </a:spcBef>
              <a:buSzPct val="100000"/>
              <a:buFontTx/>
              <a:buChar char="•"/>
            </a:pPr>
            <a:r>
              <a:rPr lang="en-US" sz="2400" b="1" dirty="0" smtClean="0">
                <a:ea typeface="SimSun" charset="-122"/>
              </a:rPr>
              <a:t>It is unclear when SUPL 2.0 will be formally approved as an OMA enabler;</a:t>
            </a:r>
          </a:p>
          <a:p>
            <a:pPr marL="273050" indent="-273050" defTabSz="869950">
              <a:lnSpc>
                <a:spcPct val="110000"/>
              </a:lnSpc>
              <a:spcBef>
                <a:spcPct val="20000"/>
              </a:spcBef>
              <a:buSzPct val="100000"/>
              <a:buFontTx/>
              <a:buChar char="•"/>
            </a:pPr>
            <a:r>
              <a:rPr lang="en-US" sz="2400" b="1" dirty="0" smtClean="0">
                <a:ea typeface="SimSun" charset="-122"/>
              </a:rPr>
              <a:t>Regardless, SUPL 2.0 is being deployed by major carriers.</a:t>
            </a:r>
            <a:endParaRPr lang="en-US" sz="2400" b="1" dirty="0">
              <a:ea typeface="SimSun" charset="-122"/>
            </a:endParaRPr>
          </a:p>
        </p:txBody>
      </p:sp>
      <p:sp>
        <p:nvSpPr>
          <p:cNvPr id="627718" name="Rectangle 6"/>
          <p:cNvSpPr>
            <a:spLocks noChangeArrowheads="1"/>
          </p:cNvSpPr>
          <p:nvPr/>
        </p:nvSpPr>
        <p:spPr bwMode="auto">
          <a:xfrm>
            <a:off x="3124200" y="152400"/>
            <a:ext cx="5867400" cy="457200"/>
          </a:xfrm>
          <a:prstGeom prst="rect">
            <a:avLst/>
          </a:prstGeom>
          <a:noFill/>
          <a:ln w="9525">
            <a:noFill/>
            <a:miter lim="800000"/>
            <a:headEnd/>
            <a:tailEnd/>
          </a:ln>
        </p:spPr>
        <p:txBody>
          <a:bodyPr/>
          <a:lstStyle/>
          <a:p>
            <a:pPr algn="ctr" defTabSz="869950"/>
            <a:r>
              <a:rPr lang="en-US" sz="2800" dirty="0">
                <a:solidFill>
                  <a:schemeClr val="bg1"/>
                </a:solidFill>
                <a:latin typeface="Century Gothic" pitchFamily="34" charset="0"/>
              </a:rPr>
              <a:t>SUPL 2.0 Status in OMA LOC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8683" name="Group 59"/>
          <p:cNvGraphicFramePr>
            <a:graphicFrameLocks noGrp="1"/>
          </p:cNvGraphicFramePr>
          <p:nvPr>
            <p:ph idx="1"/>
          </p:nvPr>
        </p:nvGraphicFramePr>
        <p:xfrm>
          <a:off x="685800" y="1828800"/>
          <a:ext cx="7772400" cy="4290379"/>
        </p:xfrm>
        <a:graphic>
          <a:graphicData uri="http://schemas.openxmlformats.org/drawingml/2006/table">
            <a:tbl>
              <a:tblPr/>
              <a:tblGrid>
                <a:gridCol w="2479675"/>
                <a:gridCol w="1654175"/>
                <a:gridCol w="2125663"/>
                <a:gridCol w="1512887"/>
              </a:tblGrid>
              <a:tr h="3302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Positioning Protocol</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FF99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TIA-801</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(CDMA</a:t>
                      </a:r>
                      <a:r>
                        <a:rPr kumimoji="0" lang="en-US" sz="1400" b="0" i="0" u="none" strike="noStrike" cap="none" normalizeH="0" baseline="0" smtClean="0">
                          <a:ln>
                            <a:noFill/>
                          </a:ln>
                          <a:solidFill>
                            <a:srgbClr val="FF0000"/>
                          </a:solidFill>
                          <a:effectLst/>
                          <a:latin typeface="Helvetica" pitchFamily="34" charset="0"/>
                          <a:cs typeface="Times New Roman" pitchFamily="18" charset="0"/>
                        </a:rPr>
                        <a:t>/UMB</a:t>
                      </a:r>
                      <a:r>
                        <a:rPr kumimoji="0" lang="en-US" sz="1400" b="0" i="0" u="none" strike="noStrike" cap="none" normalizeH="0" baseline="0" smtClean="0">
                          <a:ln>
                            <a:noFill/>
                          </a:ln>
                          <a:solidFill>
                            <a:schemeClr val="tx1"/>
                          </a:solidFill>
                          <a:effectLst/>
                          <a:latin typeface="Helvetica" pitchFamily="34" charset="0"/>
                          <a:cs typeface="Times New Roman" pitchFamily="18" charset="0"/>
                        </a:rPr>
                        <a:t>)</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FF99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RRLP</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(GSM/GPRS/WCDMA/</a:t>
                      </a:r>
                      <a:br>
                        <a:rPr kumimoji="0" lang="en-US" sz="1400" b="0" i="0" u="none" strike="noStrike" cap="none" normalizeH="0" baseline="0" smtClean="0">
                          <a:ln>
                            <a:noFill/>
                          </a:ln>
                          <a:solidFill>
                            <a:schemeClr val="tx1"/>
                          </a:solidFill>
                          <a:effectLst/>
                          <a:latin typeface="Helvetica" pitchFamily="34" charset="0"/>
                          <a:cs typeface="Times New Roman" pitchFamily="18" charset="0"/>
                        </a:rPr>
                      </a:br>
                      <a:r>
                        <a:rPr kumimoji="0" lang="en-US" sz="1400" b="0" i="0" u="none" strike="noStrike" cap="none" normalizeH="0" baseline="0" smtClean="0">
                          <a:ln>
                            <a:noFill/>
                          </a:ln>
                          <a:solidFill>
                            <a:srgbClr val="FF0000"/>
                          </a:solidFill>
                          <a:effectLst/>
                          <a:latin typeface="Helvetica" pitchFamily="34" charset="0"/>
                          <a:cs typeface="Times New Roman" pitchFamily="18" charset="0"/>
                        </a:rPr>
                        <a:t>LTE/WLAN/WiMAX</a:t>
                      </a:r>
                      <a:r>
                        <a:rPr kumimoji="0" lang="en-US" sz="1400" b="0" i="0" u="none" strike="noStrike" cap="none" normalizeH="0" baseline="0" smtClean="0">
                          <a:ln>
                            <a:noFill/>
                          </a:ln>
                          <a:solidFill>
                            <a:schemeClr val="tx1"/>
                          </a:solidFill>
                          <a:effectLst/>
                          <a:latin typeface="Helvetica" pitchFamily="34" charset="0"/>
                          <a:cs typeface="Times New Roman" pitchFamily="18" charset="0"/>
                        </a:rPr>
                        <a:t>)</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FF99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RRC</a:t>
                      </a:r>
                      <a:endParaRPr kumimoji="0" lang="en-US"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(WCDMA)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FF9900"/>
                    </a:solidFill>
                  </a:tcPr>
                </a:tc>
              </a:tr>
              <a:tr h="33178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Positioning Method</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CCFFCC"/>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A-GPS </a:t>
                      </a:r>
                      <a:r>
                        <a:rPr kumimoji="0" lang="en-US" sz="1400" b="0" i="0" u="none" strike="noStrike" cap="none" normalizeH="0" baseline="0" smtClean="0">
                          <a:ln>
                            <a:noFill/>
                          </a:ln>
                          <a:solidFill>
                            <a:srgbClr val="FF0000"/>
                          </a:solidFill>
                          <a:effectLst/>
                          <a:latin typeface="Helvetica" pitchFamily="34" charset="0"/>
                          <a:cs typeface="Times New Roman" pitchFamily="18" charset="0"/>
                        </a:rPr>
                        <a:t>(A-GANSS)</a:t>
                      </a:r>
                      <a:r>
                        <a:rPr kumimoji="0" lang="en-US" sz="1400" b="0" i="0" u="none" strike="noStrike" cap="none" normalizeH="0" baseline="0" smtClean="0">
                          <a:ln>
                            <a:noFill/>
                          </a:ln>
                          <a:solidFill>
                            <a:schemeClr val="tx1"/>
                          </a:solidFill>
                          <a:effectLst/>
                          <a:latin typeface="Helvetica" pitchFamily="34" charset="0"/>
                          <a:cs typeface="Times New Roman" pitchFamily="18" charset="0"/>
                        </a:rPr>
                        <a:t> SET Assisted</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A-GPS </a:t>
                      </a:r>
                      <a:r>
                        <a:rPr kumimoji="0" lang="en-US" sz="1400" b="0" i="0" u="none" strike="noStrike" cap="none" normalizeH="0" baseline="0" smtClean="0">
                          <a:ln>
                            <a:noFill/>
                          </a:ln>
                          <a:solidFill>
                            <a:srgbClr val="FF0000"/>
                          </a:solidFill>
                          <a:effectLst/>
                          <a:latin typeface="Helvetica" pitchFamily="34" charset="0"/>
                          <a:cs typeface="Times New Roman" pitchFamily="18" charset="0"/>
                        </a:rPr>
                        <a:t>(A-GANSS)</a:t>
                      </a:r>
                      <a:r>
                        <a:rPr kumimoji="0" lang="en-US" sz="1400" b="0" i="0" u="none" strike="noStrike" cap="none" normalizeH="0" baseline="0" smtClean="0">
                          <a:ln>
                            <a:noFill/>
                          </a:ln>
                          <a:solidFill>
                            <a:schemeClr val="tx1"/>
                          </a:solidFill>
                          <a:effectLst/>
                          <a:latin typeface="Helvetica" pitchFamily="34" charset="0"/>
                          <a:cs typeface="Times New Roman" pitchFamily="18" charset="0"/>
                        </a:rPr>
                        <a:t> SET Based</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r h="4667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Autonomous GPS</a:t>
                      </a:r>
                      <a:r>
                        <a:rPr kumimoji="0" lang="en-US" sz="1400" b="0" i="0" u="none" strike="noStrike" cap="none" normalizeH="0" baseline="0" smtClean="0">
                          <a:ln>
                            <a:noFill/>
                          </a:ln>
                          <a:solidFill>
                            <a:srgbClr val="FF0000"/>
                          </a:solidFill>
                          <a:effectLst/>
                          <a:latin typeface="Helvetica" pitchFamily="34" charset="0"/>
                          <a:cs typeface="Times New Roman" pitchFamily="18" charset="0"/>
                        </a:rPr>
                        <a:t>/GANSS</a:t>
                      </a:r>
                      <a:endParaRPr kumimoji="0" lang="en-US" sz="2400" b="0" i="0" u="none" strike="noStrike" cap="none" normalizeH="0" baseline="0" smtClean="0">
                        <a:ln>
                          <a:noFill/>
                        </a:ln>
                        <a:solidFill>
                          <a:srgbClr val="FF0000"/>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AFLT</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NA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NA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Enhanced Cell ID</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r h="563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Enhanced Observed Time Difference (E-OTD)</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NA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r>
                        <a:rPr kumimoji="0" lang="en-US" sz="2200" b="1" i="0" u="none" strike="noStrike" cap="none" normalizeH="0" baseline="0" smtClean="0">
                          <a:ln>
                            <a:noFill/>
                          </a:ln>
                          <a:solidFill>
                            <a:schemeClr val="tx1"/>
                          </a:solidFill>
                          <a:effectLst/>
                          <a:latin typeface="Helvetica" pitchFamily="34" charset="0"/>
                          <a:cs typeface="Times New Roman" pitchFamily="18" charset="0"/>
                        </a:rPr>
                        <a:t> </a:t>
                      </a:r>
                      <a:r>
                        <a:rPr kumimoji="0" lang="en-US" sz="14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(GSM only)</a:t>
                      </a:r>
                      <a:endPar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NA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r h="56197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Observed Time Difference of Arrival (OTDOA)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solidFill>
                      <a:srgbClr val="CC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rPr>
                        <a:t>NA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NA</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smtClean="0">
                          <a:ln>
                            <a:noFill/>
                          </a:ln>
                          <a:solidFill>
                            <a:schemeClr val="tx1"/>
                          </a:solidFill>
                          <a:effectLst/>
                          <a:latin typeface="Helvetica" pitchFamily="34" charset="0"/>
                          <a:cs typeface="Times New Roman" pitchFamily="18" charset="0"/>
                          <a:sym typeface="Wingdings 2" pitchFamily="18" charset="2"/>
                        </a:rPr>
                        <a:t></a:t>
                      </a:r>
                    </a:p>
                  </a:txBody>
                  <a:tcPr horzOverflow="overflow">
                    <a:lnL w="25400" cap="flat" cmpd="sng" algn="ctr">
                      <a:solidFill>
                        <a:srgbClr val="000000"/>
                      </a:solidFill>
                      <a:prstDash val="solid"/>
                      <a:round/>
                      <a:headEnd type="none" w="sm" len="sm"/>
                      <a:tailEnd type="none" w="sm" len="sm"/>
                    </a:lnL>
                    <a:lnR w="25400" cap="flat" cmpd="sng" algn="ctr">
                      <a:solidFill>
                        <a:srgbClr val="000000"/>
                      </a:solidFill>
                      <a:prstDash val="solid"/>
                      <a:round/>
                      <a:headEnd type="none" w="sm" len="sm"/>
                      <a:tailEnd type="none" w="sm" len="sm"/>
                    </a:lnR>
                    <a:lnT w="25400" cap="flat" cmpd="sng" algn="ctr">
                      <a:solidFill>
                        <a:srgbClr val="000000"/>
                      </a:solidFill>
                      <a:prstDash val="solid"/>
                      <a:round/>
                      <a:headEnd type="none" w="sm" len="sm"/>
                      <a:tailEnd type="none" w="sm" len="sm"/>
                    </a:lnT>
                    <a:lnB w="254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538676" name="Text Box 52"/>
          <p:cNvSpPr txBox="1">
            <a:spLocks noChangeArrowheads="1"/>
          </p:cNvSpPr>
          <p:nvPr/>
        </p:nvSpPr>
        <p:spPr bwMode="auto">
          <a:xfrm>
            <a:off x="533400" y="1200150"/>
            <a:ext cx="8191500" cy="476250"/>
          </a:xfrm>
          <a:prstGeom prst="rect">
            <a:avLst/>
          </a:prstGeom>
          <a:noFill/>
          <a:ln w="12700">
            <a:noFill/>
            <a:miter lim="800000"/>
            <a:headEnd type="none" w="sm" len="sm"/>
            <a:tailEnd type="none" w="sm" len="sm"/>
          </a:ln>
          <a:effectLst/>
        </p:spPr>
        <p:txBody>
          <a:bodyPr wrap="none">
            <a:spAutoFit/>
          </a:bodyPr>
          <a:lstStyle/>
          <a:p>
            <a:r>
              <a:rPr lang="en-US" b="1"/>
              <a:t>Positioning Methods and Positioning Protocols</a:t>
            </a:r>
          </a:p>
        </p:txBody>
      </p:sp>
      <p:sp>
        <p:nvSpPr>
          <p:cNvPr id="538681" name="Rectangle 57"/>
          <p:cNvSpPr>
            <a:spLocks noGrp="1" noChangeArrowheads="1"/>
          </p:cNvSpPr>
          <p:nvPr>
            <p:ph type="title"/>
          </p:nvPr>
        </p:nvSpPr>
        <p:spPr bwMode="auto">
          <a:xfrm>
            <a:off x="1748118" y="152400"/>
            <a:ext cx="7243482" cy="457200"/>
          </a:xfrm>
          <a:noFill/>
          <a:ln>
            <a:miter lim="800000"/>
            <a:headEnd/>
            <a:tailEnd/>
          </a:ln>
        </p:spPr>
        <p:txBody>
          <a:bodyPr vert="horz" wrap="square" lIns="91440" tIns="45720" rIns="91440" bIns="45720" numCol="1" anchor="t" anchorCtr="0" compatLnSpc="1">
            <a:prstTxWarp prst="textNoShape">
              <a:avLst/>
            </a:prstTxWarp>
          </a:bodyPr>
          <a:lstStyle/>
          <a:p>
            <a:r>
              <a:rPr lang="en-US" dirty="0">
                <a:solidFill>
                  <a:schemeClr val="bg1"/>
                </a:solidFill>
              </a:rPr>
              <a:t>SUPL 2.0 Positioning Features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dirty="0">
                <a:solidFill>
                  <a:schemeClr val="bg1"/>
                </a:solidFill>
              </a:rPr>
              <a:t>SUPL 2.0 Services</a:t>
            </a:r>
          </a:p>
        </p:txBody>
      </p:sp>
      <p:sp>
        <p:nvSpPr>
          <p:cNvPr id="593923" name="Rectangle 3"/>
          <p:cNvSpPr>
            <a:spLocks noChangeArrowheads="1"/>
          </p:cNvSpPr>
          <p:nvPr/>
        </p:nvSpPr>
        <p:spPr bwMode="auto">
          <a:xfrm>
            <a:off x="685800" y="12954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400" b="1" dirty="0"/>
              <a:t>Supported Services - SET Initiated</a:t>
            </a:r>
            <a:endParaRPr lang="en-US" sz="2000" b="1" dirty="0"/>
          </a:p>
          <a:p>
            <a:pPr marL="273050" indent="-273050" defTabSz="869950">
              <a:spcBef>
                <a:spcPct val="30000"/>
              </a:spcBef>
              <a:buSzPct val="100000"/>
              <a:buFontTx/>
              <a:buChar char="•"/>
            </a:pPr>
            <a:r>
              <a:rPr lang="en-US" sz="2000" b="1" dirty="0"/>
              <a:t>Immediate Services</a:t>
            </a:r>
          </a:p>
          <a:p>
            <a:pPr marL="604838" lvl="1" indent="-217488" defTabSz="869950">
              <a:spcBef>
                <a:spcPct val="30000"/>
              </a:spcBef>
              <a:buSzPct val="100000"/>
              <a:buFontTx/>
              <a:buChar char="–"/>
            </a:pPr>
            <a:r>
              <a:rPr lang="en-US" sz="1800" b="1" dirty="0"/>
              <a:t>Single Fix</a:t>
            </a:r>
          </a:p>
          <a:p>
            <a:pPr marL="604838" lvl="1" indent="-217488" defTabSz="869950">
              <a:spcBef>
                <a:spcPct val="30000"/>
              </a:spcBef>
              <a:buSzPct val="100000"/>
              <a:buFontTx/>
              <a:buChar char="–"/>
            </a:pPr>
            <a:r>
              <a:rPr lang="en-US" sz="1800" b="1" dirty="0"/>
              <a:t>Location Request of a 3</a:t>
            </a:r>
            <a:r>
              <a:rPr lang="en-US" sz="1800" b="1" baseline="30000" dirty="0"/>
              <a:t>rd</a:t>
            </a:r>
            <a:r>
              <a:rPr lang="en-US" sz="1800" b="1" dirty="0"/>
              <a:t> Party</a:t>
            </a:r>
          </a:p>
          <a:p>
            <a:pPr marL="604838" lvl="1" indent="-217488" defTabSz="869950">
              <a:spcBef>
                <a:spcPct val="30000"/>
              </a:spcBef>
              <a:buSzPct val="100000"/>
              <a:buFontTx/>
              <a:buChar char="–"/>
            </a:pPr>
            <a:r>
              <a:rPr lang="en-US" sz="1800" b="1" dirty="0"/>
              <a:t>Single Fix with Transfer to 3</a:t>
            </a:r>
            <a:r>
              <a:rPr lang="en-US" sz="1800" b="1" baseline="30000" dirty="0"/>
              <a:t>rd</a:t>
            </a:r>
            <a:r>
              <a:rPr lang="en-US" sz="1800" b="1" dirty="0"/>
              <a:t> Party</a:t>
            </a:r>
          </a:p>
          <a:p>
            <a:pPr marL="273050" indent="-273050" defTabSz="869950">
              <a:spcBef>
                <a:spcPct val="30000"/>
              </a:spcBef>
              <a:buSzPct val="100000"/>
              <a:buFontTx/>
              <a:buChar char="•"/>
            </a:pPr>
            <a:r>
              <a:rPr lang="en-US" sz="2000" b="1" dirty="0"/>
              <a:t>Triggered Services</a:t>
            </a:r>
          </a:p>
          <a:p>
            <a:pPr marL="604838" lvl="1" indent="-217488" defTabSz="869950">
              <a:spcBef>
                <a:spcPct val="30000"/>
              </a:spcBef>
              <a:buSzPct val="100000"/>
              <a:buFontTx/>
              <a:buChar char="–"/>
            </a:pPr>
            <a:r>
              <a:rPr lang="en-US" sz="1800" b="1" dirty="0"/>
              <a:t>Periodic Fixes</a:t>
            </a:r>
          </a:p>
          <a:p>
            <a:pPr marL="604838" lvl="1" indent="-217488" defTabSz="869950">
              <a:spcBef>
                <a:spcPct val="30000"/>
              </a:spcBef>
              <a:buSzPct val="100000"/>
              <a:buFontTx/>
              <a:buChar char="–"/>
            </a:pPr>
            <a:r>
              <a:rPr lang="en-US" sz="1800" b="1" dirty="0"/>
              <a:t>Periodic Fix with Transfer to 3</a:t>
            </a:r>
            <a:r>
              <a:rPr lang="en-US" sz="1800" b="1" baseline="30000" dirty="0"/>
              <a:t>rd</a:t>
            </a:r>
            <a:r>
              <a:rPr lang="en-US" sz="1800" b="1" dirty="0"/>
              <a:t> Party</a:t>
            </a:r>
          </a:p>
          <a:p>
            <a:pPr marL="604838" lvl="1" indent="-217488" defTabSz="869950">
              <a:spcBef>
                <a:spcPct val="30000"/>
              </a:spcBef>
              <a:buSzPct val="100000"/>
              <a:buFontTx/>
              <a:buChar char="–"/>
            </a:pPr>
            <a:r>
              <a:rPr lang="en-US" sz="1800" b="1" dirty="0"/>
              <a:t>Area Event Fixes</a:t>
            </a:r>
          </a:p>
          <a:p>
            <a:pPr marL="273050" indent="-273050" defTabSz="869950">
              <a:spcBef>
                <a:spcPct val="30000"/>
              </a:spcBef>
              <a:buSzPct val="100000"/>
              <a:buFontTx/>
              <a:buChar char="•"/>
            </a:pPr>
            <a:endParaRPr lang="en-US" sz="2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1" name="Rectangle 3"/>
          <p:cNvSpPr>
            <a:spLocks noChangeArrowheads="1"/>
          </p:cNvSpPr>
          <p:nvPr/>
        </p:nvSpPr>
        <p:spPr bwMode="auto">
          <a:xfrm>
            <a:off x="685800" y="12954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400" b="1" dirty="0"/>
              <a:t>Supported Services – Network Initiated</a:t>
            </a:r>
            <a:endParaRPr lang="en-US" sz="2000" b="1" dirty="0"/>
          </a:p>
          <a:p>
            <a:pPr marL="273050" indent="-273050" defTabSz="869950">
              <a:spcBef>
                <a:spcPct val="30000"/>
              </a:spcBef>
              <a:buSzPct val="100000"/>
              <a:buFontTx/>
              <a:buChar char="•"/>
            </a:pPr>
            <a:r>
              <a:rPr lang="en-US" sz="2000" b="1" dirty="0"/>
              <a:t>Immediate Services</a:t>
            </a:r>
          </a:p>
          <a:p>
            <a:pPr marL="604838" lvl="1" indent="-217488" defTabSz="869950">
              <a:spcBef>
                <a:spcPct val="30000"/>
              </a:spcBef>
              <a:buSzPct val="100000"/>
              <a:buFontTx/>
              <a:buChar char="–"/>
            </a:pPr>
            <a:r>
              <a:rPr lang="en-US" sz="1800" b="1" dirty="0"/>
              <a:t>Single Fixes</a:t>
            </a:r>
          </a:p>
          <a:p>
            <a:pPr marL="604838" lvl="1" indent="-217488" defTabSz="869950">
              <a:spcBef>
                <a:spcPct val="30000"/>
              </a:spcBef>
              <a:buSzPct val="100000"/>
              <a:buFontTx/>
              <a:buChar char="–"/>
            </a:pPr>
            <a:r>
              <a:rPr lang="en-US" sz="1800" b="1" dirty="0"/>
              <a:t>Notification Based on Location</a:t>
            </a:r>
          </a:p>
          <a:p>
            <a:pPr marL="604838" lvl="1" indent="-217488" defTabSz="869950">
              <a:spcBef>
                <a:spcPct val="30000"/>
              </a:spcBef>
              <a:buSzPct val="100000"/>
              <a:buFontTx/>
              <a:buChar char="–"/>
            </a:pPr>
            <a:r>
              <a:rPr lang="en-US" sz="1800" b="1" dirty="0"/>
              <a:t>Emergency Call Support</a:t>
            </a:r>
          </a:p>
          <a:p>
            <a:pPr marL="273050" indent="-273050" defTabSz="869950">
              <a:spcBef>
                <a:spcPct val="30000"/>
              </a:spcBef>
              <a:buSzPct val="100000"/>
              <a:buFontTx/>
              <a:buChar char="•"/>
            </a:pPr>
            <a:r>
              <a:rPr lang="en-US" sz="2000" b="1" dirty="0"/>
              <a:t>Triggered Services</a:t>
            </a:r>
          </a:p>
          <a:p>
            <a:pPr marL="604838" lvl="1" indent="-217488" defTabSz="869950">
              <a:spcBef>
                <a:spcPct val="30000"/>
              </a:spcBef>
              <a:buSzPct val="100000"/>
              <a:buFontTx/>
              <a:buChar char="–"/>
            </a:pPr>
            <a:r>
              <a:rPr lang="en-US" sz="1800" b="1" dirty="0"/>
              <a:t>Periodic Fixes</a:t>
            </a:r>
          </a:p>
          <a:p>
            <a:pPr marL="604838" lvl="1" indent="-217488" defTabSz="869950">
              <a:spcBef>
                <a:spcPct val="30000"/>
              </a:spcBef>
              <a:buSzPct val="100000"/>
              <a:buFontTx/>
              <a:buChar char="–"/>
            </a:pPr>
            <a:r>
              <a:rPr lang="en-US" sz="1800" b="1" dirty="0"/>
              <a:t>Historical Fixes</a:t>
            </a:r>
          </a:p>
          <a:p>
            <a:pPr marL="604838" lvl="1" indent="-217488" defTabSz="869950">
              <a:spcBef>
                <a:spcPct val="30000"/>
              </a:spcBef>
              <a:buSzPct val="100000"/>
              <a:buFontTx/>
              <a:buChar char="–"/>
            </a:pPr>
            <a:r>
              <a:rPr lang="en-US" sz="1800" b="1" dirty="0"/>
              <a:t>Area Event Fixes</a:t>
            </a:r>
          </a:p>
          <a:p>
            <a:pPr marL="273050" indent="-273050" defTabSz="869950">
              <a:spcBef>
                <a:spcPct val="30000"/>
              </a:spcBef>
              <a:buSzPct val="100000"/>
              <a:buFontTx/>
              <a:buChar char="•"/>
            </a:pPr>
            <a:endParaRPr lang="en-US" sz="2000" b="1" dirty="0"/>
          </a:p>
        </p:txBody>
      </p:sp>
      <p:sp>
        <p:nvSpPr>
          <p:cNvPr id="595973" name="Rectangle 5"/>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3200" dirty="0">
                <a:solidFill>
                  <a:schemeClr val="bg1"/>
                </a:solidFill>
              </a:rPr>
              <a:t>SUPL 2.0 Services (cont’d)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7" name="Rectangle 3"/>
          <p:cNvSpPr>
            <a:spLocks noChangeArrowheads="1"/>
          </p:cNvSpPr>
          <p:nvPr/>
        </p:nvSpPr>
        <p:spPr bwMode="auto">
          <a:xfrm>
            <a:off x="685800" y="9144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000" b="1" dirty="0"/>
              <a:t>Triggered Periodic Key Features</a:t>
            </a:r>
          </a:p>
          <a:p>
            <a:pPr marL="273050" indent="-273050" defTabSz="869950">
              <a:spcBef>
                <a:spcPct val="30000"/>
              </a:spcBef>
              <a:buSzPct val="100000"/>
              <a:buFontTx/>
              <a:buChar char="•"/>
            </a:pPr>
            <a:r>
              <a:rPr lang="en-US" b="1" dirty="0"/>
              <a:t>Defined by Number of Fixes, Interval between Fixes and (optionally) Start Time.</a:t>
            </a:r>
          </a:p>
          <a:p>
            <a:pPr marL="273050" indent="-273050" defTabSz="869950">
              <a:spcBef>
                <a:spcPct val="30000"/>
              </a:spcBef>
              <a:buSzPct val="100000"/>
              <a:buFontTx/>
              <a:buChar char="•"/>
            </a:pPr>
            <a:r>
              <a:rPr lang="en-US" b="1" dirty="0"/>
              <a:t>V-SLP to V-SLP roaming allowed within a triggered periodic session.</a:t>
            </a:r>
          </a:p>
          <a:p>
            <a:pPr marL="273050" indent="-273050" defTabSz="869950">
              <a:spcBef>
                <a:spcPct val="30000"/>
              </a:spcBef>
              <a:buSzPct val="100000"/>
              <a:buFontTx/>
              <a:buChar char="•"/>
            </a:pPr>
            <a:r>
              <a:rPr lang="en-US" b="1" dirty="0"/>
              <a:t>Supports three different types of reporting:</a:t>
            </a:r>
          </a:p>
          <a:p>
            <a:pPr marL="604838" lvl="1" indent="-217488" defTabSz="869950">
              <a:spcBef>
                <a:spcPct val="30000"/>
              </a:spcBef>
              <a:buSzPct val="100000"/>
              <a:buFontTx/>
              <a:buChar char="–"/>
            </a:pPr>
            <a:r>
              <a:rPr lang="en-US" sz="1600" b="1" dirty="0"/>
              <a:t>Real time reporting</a:t>
            </a:r>
          </a:p>
          <a:p>
            <a:pPr marL="604838" lvl="1" indent="-217488" defTabSz="869950">
              <a:spcBef>
                <a:spcPct val="30000"/>
              </a:spcBef>
              <a:buSzPct val="100000"/>
              <a:buFontTx/>
              <a:buChar char="–"/>
            </a:pPr>
            <a:r>
              <a:rPr lang="en-US" sz="1600" b="1" dirty="0"/>
              <a:t>Quasi real time reporting</a:t>
            </a:r>
          </a:p>
          <a:p>
            <a:pPr marL="604838" lvl="1" indent="-217488" defTabSz="869950">
              <a:spcBef>
                <a:spcPct val="30000"/>
              </a:spcBef>
              <a:buSzPct val="100000"/>
              <a:buFontTx/>
              <a:buChar char="–"/>
            </a:pPr>
            <a:r>
              <a:rPr lang="en-US" sz="1600" b="1" dirty="0"/>
              <a:t>Batch reporting</a:t>
            </a:r>
          </a:p>
          <a:p>
            <a:pPr marL="273050" indent="-273050" defTabSz="869950">
              <a:spcBef>
                <a:spcPct val="30000"/>
              </a:spcBef>
              <a:buSzPct val="100000"/>
              <a:buFontTx/>
              <a:buChar char="•"/>
            </a:pPr>
            <a:r>
              <a:rPr lang="en-US" b="1" dirty="0"/>
              <a:t>Historical Reporting includes:</a:t>
            </a:r>
          </a:p>
          <a:p>
            <a:pPr marL="604838" lvl="1" indent="-217488" defTabSz="869950">
              <a:spcBef>
                <a:spcPct val="30000"/>
              </a:spcBef>
              <a:buSzPct val="100000"/>
              <a:buFontTx/>
              <a:buChar char="–"/>
            </a:pPr>
            <a:r>
              <a:rPr lang="en-US" sz="1600" b="1" dirty="0"/>
              <a:t>Position</a:t>
            </a:r>
          </a:p>
          <a:p>
            <a:pPr marL="936625" lvl="2" indent="-217488" defTabSz="869950">
              <a:spcBef>
                <a:spcPct val="30000"/>
              </a:spcBef>
              <a:buSzPct val="100000"/>
              <a:buFontTx/>
              <a:buChar char="–"/>
            </a:pPr>
            <a:r>
              <a:rPr lang="en-US" sz="1400" b="1" dirty="0"/>
              <a:t>Position</a:t>
            </a:r>
          </a:p>
          <a:p>
            <a:pPr marL="936625" lvl="2" indent="-217488" defTabSz="869950">
              <a:spcBef>
                <a:spcPct val="30000"/>
              </a:spcBef>
              <a:buSzPct val="100000"/>
              <a:buFontTx/>
              <a:buChar char="–"/>
            </a:pPr>
            <a:r>
              <a:rPr lang="en-US" sz="1400" b="1" dirty="0"/>
              <a:t>Positioning method</a:t>
            </a:r>
          </a:p>
          <a:p>
            <a:pPr marL="604838" lvl="1" indent="-217488" defTabSz="869950">
              <a:spcBef>
                <a:spcPct val="30000"/>
              </a:spcBef>
              <a:buSzPct val="100000"/>
              <a:buFontTx/>
              <a:buChar char="–"/>
            </a:pPr>
            <a:r>
              <a:rPr lang="en-US" sz="1600" b="1" dirty="0"/>
              <a:t>Enhanced Cell/Sector measurements</a:t>
            </a:r>
          </a:p>
          <a:p>
            <a:pPr marL="936625" lvl="2" indent="-217488" defTabSz="869950">
              <a:spcBef>
                <a:spcPct val="30000"/>
              </a:spcBef>
              <a:buSzPct val="100000"/>
              <a:buFontTx/>
              <a:buChar char="–"/>
            </a:pPr>
            <a:r>
              <a:rPr lang="en-US" sz="1400" b="1" dirty="0"/>
              <a:t>Multiple Location ID</a:t>
            </a:r>
          </a:p>
          <a:p>
            <a:pPr marL="936625" lvl="2" indent="-217488" defTabSz="869950">
              <a:spcBef>
                <a:spcPct val="30000"/>
              </a:spcBef>
              <a:buSzPct val="100000"/>
              <a:buFontTx/>
              <a:buChar char="–"/>
            </a:pPr>
            <a:r>
              <a:rPr lang="en-US" sz="1400" b="1" dirty="0"/>
              <a:t>Result Code</a:t>
            </a:r>
          </a:p>
          <a:p>
            <a:pPr marL="936625" lvl="2" indent="-217488" defTabSz="869950">
              <a:spcBef>
                <a:spcPct val="30000"/>
              </a:spcBef>
              <a:buSzPct val="100000"/>
              <a:buFontTx/>
              <a:buChar char="–"/>
            </a:pPr>
            <a:r>
              <a:rPr lang="en-US" sz="1400" b="1" dirty="0"/>
              <a:t>Time Stamp</a:t>
            </a:r>
            <a:endParaRPr lang="en-US" sz="1200" b="1" dirty="0"/>
          </a:p>
        </p:txBody>
      </p:sp>
      <p:sp>
        <p:nvSpPr>
          <p:cNvPr id="615429" name="Rectangle 5"/>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3200">
                <a:solidFill>
                  <a:schemeClr val="bg1"/>
                </a:solidFill>
              </a:rPr>
              <a:t>SUPL 2.0 Services (cont’d)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7" name="Rectangle 3"/>
          <p:cNvSpPr>
            <a:spLocks noChangeArrowheads="1"/>
          </p:cNvSpPr>
          <p:nvPr/>
        </p:nvSpPr>
        <p:spPr bwMode="auto">
          <a:xfrm>
            <a:off x="685800" y="9906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sz="2000" b="1" dirty="0"/>
              <a:t>Triggered Area Event Key Features</a:t>
            </a:r>
            <a:endParaRPr lang="en-US" b="1" dirty="0"/>
          </a:p>
          <a:p>
            <a:pPr marL="273050" indent="-273050" defTabSz="869950">
              <a:spcBef>
                <a:spcPct val="50000"/>
              </a:spcBef>
              <a:buSzPct val="100000"/>
              <a:buFontTx/>
              <a:buChar char="•"/>
            </a:pPr>
            <a:r>
              <a:rPr lang="en-US" sz="1600" b="1" dirty="0"/>
              <a:t>Trigger criteria defined as: </a:t>
            </a:r>
          </a:p>
          <a:p>
            <a:pPr marL="604838" lvl="1" indent="-217488" defTabSz="869950">
              <a:spcBef>
                <a:spcPct val="50000"/>
              </a:spcBef>
              <a:buSzPct val="100000"/>
              <a:buFontTx/>
              <a:buChar char="–"/>
            </a:pPr>
            <a:r>
              <a:rPr lang="en-US" sz="1400" b="1" dirty="0"/>
              <a:t>Entering the geographical target area</a:t>
            </a:r>
          </a:p>
          <a:p>
            <a:pPr marL="604838" lvl="1" indent="-217488" defTabSz="869950">
              <a:spcBef>
                <a:spcPct val="50000"/>
              </a:spcBef>
              <a:buSzPct val="100000"/>
              <a:buFontTx/>
              <a:buChar char="–"/>
            </a:pPr>
            <a:r>
              <a:rPr lang="en-US" sz="1400" b="1" dirty="0"/>
              <a:t>Leaving the geographical target area</a:t>
            </a:r>
          </a:p>
          <a:p>
            <a:pPr marL="604838" lvl="1" indent="-217488" defTabSz="869950">
              <a:spcBef>
                <a:spcPct val="50000"/>
              </a:spcBef>
              <a:buSzPct val="100000"/>
              <a:buFontTx/>
              <a:buChar char="–"/>
            </a:pPr>
            <a:r>
              <a:rPr lang="en-US" sz="1400" b="1" dirty="0"/>
              <a:t>Being inside the geographical target area</a:t>
            </a:r>
          </a:p>
          <a:p>
            <a:pPr marL="604838" lvl="1" indent="-217488" defTabSz="869950">
              <a:spcBef>
                <a:spcPct val="50000"/>
              </a:spcBef>
              <a:buSzPct val="100000"/>
              <a:buFontTx/>
              <a:buChar char="–"/>
            </a:pPr>
            <a:r>
              <a:rPr lang="en-US" sz="1400" b="1" dirty="0"/>
              <a:t>Being outside the geographical target area</a:t>
            </a:r>
          </a:p>
          <a:p>
            <a:pPr marL="273050" indent="-273050" defTabSz="869950">
              <a:spcBef>
                <a:spcPct val="50000"/>
              </a:spcBef>
              <a:buSzPct val="100000"/>
              <a:buFontTx/>
              <a:buChar char="•"/>
            </a:pPr>
            <a:r>
              <a:rPr lang="en-US" sz="1600" b="1" dirty="0"/>
              <a:t>Geographical target area defined as</a:t>
            </a:r>
          </a:p>
          <a:p>
            <a:pPr marL="604838" lvl="1" indent="-217488" defTabSz="869950">
              <a:spcBef>
                <a:spcPct val="50000"/>
              </a:spcBef>
              <a:buSzPct val="100000"/>
              <a:buFontTx/>
              <a:buChar char="–"/>
            </a:pPr>
            <a:r>
              <a:rPr lang="en-US" sz="1400" b="1" dirty="0"/>
              <a:t>Circle</a:t>
            </a:r>
          </a:p>
          <a:p>
            <a:pPr marL="604838" lvl="1" indent="-217488" defTabSz="869950">
              <a:spcBef>
                <a:spcPct val="50000"/>
              </a:spcBef>
              <a:buSzPct val="100000"/>
              <a:buFontTx/>
              <a:buChar char="–"/>
            </a:pPr>
            <a:r>
              <a:rPr lang="en-US" sz="1400" b="1" dirty="0"/>
              <a:t>Ellipsoid</a:t>
            </a:r>
          </a:p>
          <a:p>
            <a:pPr marL="604838" lvl="1" indent="-217488" defTabSz="869950">
              <a:spcBef>
                <a:spcPct val="50000"/>
              </a:spcBef>
              <a:buSzPct val="100000"/>
              <a:buFontTx/>
              <a:buChar char="–"/>
            </a:pPr>
            <a:r>
              <a:rPr lang="en-US" sz="1400" b="1" dirty="0"/>
              <a:t>Polygon</a:t>
            </a:r>
          </a:p>
          <a:p>
            <a:pPr marL="273050" indent="-273050" defTabSz="869950">
              <a:spcBef>
                <a:spcPct val="50000"/>
              </a:spcBef>
              <a:buSzPct val="100000"/>
              <a:buFontTx/>
              <a:buChar char="•"/>
            </a:pPr>
            <a:r>
              <a:rPr lang="en-US" sz="1600" b="1" dirty="0"/>
              <a:t>Area-Id concept to optimize battery lifetime</a:t>
            </a:r>
          </a:p>
          <a:p>
            <a:pPr marL="604838" lvl="1" indent="-217488" defTabSz="869950">
              <a:spcBef>
                <a:spcPct val="50000"/>
              </a:spcBef>
              <a:buSzPct val="100000"/>
              <a:buFontTx/>
              <a:buChar char="–"/>
            </a:pPr>
            <a:r>
              <a:rPr lang="en-US" sz="1400" b="1" dirty="0"/>
              <a:t>Each geographical area id has a super (or sub) set Area Id</a:t>
            </a:r>
          </a:p>
          <a:p>
            <a:pPr marL="604838" lvl="1" indent="-217488" defTabSz="869950">
              <a:spcBef>
                <a:spcPct val="50000"/>
              </a:spcBef>
              <a:buSzPct val="100000"/>
              <a:buFontTx/>
              <a:buChar char="–"/>
            </a:pPr>
            <a:r>
              <a:rPr lang="en-US" sz="1400" b="1" dirty="0"/>
              <a:t>While outside (or inside) the Area Id(s), no precision positioning takes place</a:t>
            </a:r>
          </a:p>
          <a:p>
            <a:pPr marL="604838" lvl="1" indent="-217488" defTabSz="869950">
              <a:spcBef>
                <a:spcPct val="50000"/>
              </a:spcBef>
              <a:buSzPct val="100000"/>
              <a:buFontTx/>
              <a:buChar char="–"/>
            </a:pPr>
            <a:r>
              <a:rPr lang="en-US" sz="1400" b="1" dirty="0"/>
              <a:t>Area Id defined in terms of MCC, MNC, LAC and CI (SID, NID and Base Id for CDMA)</a:t>
            </a:r>
          </a:p>
        </p:txBody>
      </p:sp>
      <p:sp>
        <p:nvSpPr>
          <p:cNvPr id="610309" name="Rectangle 5"/>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3200">
                <a:solidFill>
                  <a:schemeClr val="bg1"/>
                </a:solidFill>
              </a:rPr>
              <a:t>SUPL 2.0 Services (cont’d)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1" name="Rectangle 3"/>
          <p:cNvSpPr>
            <a:spLocks noChangeArrowheads="1"/>
          </p:cNvSpPr>
          <p:nvPr/>
        </p:nvSpPr>
        <p:spPr bwMode="auto">
          <a:xfrm>
            <a:off x="457200" y="1219200"/>
            <a:ext cx="7924800" cy="48768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b="1" dirty="0"/>
              <a:t>Area Id Concept</a:t>
            </a:r>
            <a:r>
              <a:rPr lang="en-US" sz="1800" b="1" dirty="0"/>
              <a:t> </a:t>
            </a:r>
          </a:p>
        </p:txBody>
      </p:sp>
      <p:sp>
        <p:nvSpPr>
          <p:cNvPr id="611335" name="Rectangle 7"/>
          <p:cNvSpPr>
            <a:spLocks noChangeArrowheads="1"/>
          </p:cNvSpPr>
          <p:nvPr/>
        </p:nvSpPr>
        <p:spPr bwMode="auto">
          <a:xfrm>
            <a:off x="5486400" y="1676400"/>
            <a:ext cx="3505200" cy="3733800"/>
          </a:xfrm>
          <a:prstGeom prst="rect">
            <a:avLst/>
          </a:prstGeom>
          <a:noFill/>
          <a:ln w="9525">
            <a:noFill/>
            <a:miter lim="800000"/>
            <a:headEnd/>
            <a:tailEnd/>
          </a:ln>
          <a:effectLst/>
        </p:spPr>
        <p:txBody>
          <a:bodyPr lIns="0" tIns="0" rIns="0" bIns="0"/>
          <a:lstStyle/>
          <a:p>
            <a:pPr marL="231775" indent="-231775">
              <a:spcBef>
                <a:spcPct val="30000"/>
              </a:spcBef>
              <a:buSzPct val="100000"/>
              <a:tabLst>
                <a:tab pos="2743200" algn="ctr"/>
                <a:tab pos="3657600" algn="ctr"/>
                <a:tab pos="4572000" algn="ctr"/>
              </a:tabLst>
            </a:pPr>
            <a:r>
              <a:rPr lang="en-US" sz="2400" b="1" dirty="0"/>
              <a:t>Entering Target Area:</a:t>
            </a:r>
          </a:p>
          <a:p>
            <a:pPr marL="231775" indent="-231775">
              <a:spcBef>
                <a:spcPct val="30000"/>
              </a:spcBef>
              <a:buSzPct val="100000"/>
              <a:buFontTx/>
              <a:buChar char="•"/>
              <a:tabLst>
                <a:tab pos="2743200" algn="ctr"/>
                <a:tab pos="3657600" algn="ctr"/>
                <a:tab pos="4572000" algn="ctr"/>
              </a:tabLst>
            </a:pPr>
            <a:r>
              <a:rPr lang="en-US" sz="1800" dirty="0"/>
              <a:t>Area Id completely overlaps target area.</a:t>
            </a:r>
          </a:p>
          <a:p>
            <a:pPr marL="231775" indent="-231775">
              <a:spcBef>
                <a:spcPct val="30000"/>
              </a:spcBef>
              <a:buSzPct val="100000"/>
              <a:buFontTx/>
              <a:buChar char="•"/>
              <a:tabLst>
                <a:tab pos="2743200" algn="ctr"/>
                <a:tab pos="3657600" algn="ctr"/>
                <a:tab pos="4572000" algn="ctr"/>
              </a:tabLst>
            </a:pPr>
            <a:r>
              <a:rPr lang="en-US" sz="1800" dirty="0"/>
              <a:t>As long as SET is outside of Area Id, no precision position determination takes place</a:t>
            </a:r>
          </a:p>
          <a:p>
            <a:pPr marL="231775" indent="-231775">
              <a:spcBef>
                <a:spcPct val="30000"/>
              </a:spcBef>
              <a:buSzPct val="100000"/>
              <a:tabLst>
                <a:tab pos="2743200" algn="ctr"/>
                <a:tab pos="3657600" algn="ctr"/>
                <a:tab pos="4572000" algn="ctr"/>
              </a:tabLst>
            </a:pPr>
            <a:r>
              <a:rPr lang="en-US" sz="2400" b="1" dirty="0"/>
              <a:t>Leaving Target Area:</a:t>
            </a:r>
          </a:p>
          <a:p>
            <a:pPr marL="231775" indent="-231775">
              <a:spcBef>
                <a:spcPct val="30000"/>
              </a:spcBef>
              <a:buSzPct val="100000"/>
              <a:buFontTx/>
              <a:buChar char="•"/>
              <a:tabLst>
                <a:tab pos="2743200" algn="ctr"/>
                <a:tab pos="3657600" algn="ctr"/>
                <a:tab pos="4572000" algn="ctr"/>
              </a:tabLst>
            </a:pPr>
            <a:r>
              <a:rPr lang="en-US" sz="1800" dirty="0"/>
              <a:t>Target area completely overlaps target area.</a:t>
            </a:r>
          </a:p>
          <a:p>
            <a:pPr marL="231775" indent="-231775">
              <a:spcBef>
                <a:spcPct val="30000"/>
              </a:spcBef>
              <a:buSzPct val="100000"/>
              <a:buFontTx/>
              <a:buChar char="•"/>
              <a:tabLst>
                <a:tab pos="2743200" algn="ctr"/>
                <a:tab pos="3657600" algn="ctr"/>
                <a:tab pos="4572000" algn="ctr"/>
              </a:tabLst>
            </a:pPr>
            <a:r>
              <a:rPr lang="en-US" sz="1800" dirty="0"/>
              <a:t>As long as SET is inside of Area Id, no precision position determination takes place</a:t>
            </a:r>
          </a:p>
        </p:txBody>
      </p:sp>
      <p:graphicFrame>
        <p:nvGraphicFramePr>
          <p:cNvPr id="611336" name="Object 8"/>
          <p:cNvGraphicFramePr>
            <a:graphicFrameLocks noChangeAspect="1"/>
          </p:cNvGraphicFramePr>
          <p:nvPr>
            <p:ph sz="half" idx="2"/>
          </p:nvPr>
        </p:nvGraphicFramePr>
        <p:xfrm>
          <a:off x="228600" y="1981200"/>
          <a:ext cx="4876800" cy="3532188"/>
        </p:xfrm>
        <a:graphic>
          <a:graphicData uri="http://schemas.openxmlformats.org/presentationml/2006/ole">
            <p:oleObj spid="_x0000_s7170" name="Visio" r:id="rId4" imgW="5332293" imgH="3863076" progId="Visio.Drawing.11">
              <p:embed/>
            </p:oleObj>
          </a:graphicData>
        </a:graphic>
      </p:graphicFrame>
      <p:sp>
        <p:nvSpPr>
          <p:cNvPr id="611340" name="Rectangle 12"/>
          <p:cNvSpPr>
            <a:spLocks noGrp="1" noChangeArrowheads="1"/>
          </p:cNvSpPr>
          <p:nvPr>
            <p:ph type="title"/>
          </p:nvPr>
        </p:nvSpPr>
        <p:spPr bwMode="auto">
          <a:xfrm>
            <a:off x="3124200" y="152400"/>
            <a:ext cx="5867400" cy="457200"/>
          </a:xfrm>
          <a:noFill/>
          <a:ln>
            <a:miter lim="800000"/>
            <a:headEnd/>
            <a:tailEnd/>
          </a:ln>
        </p:spPr>
        <p:txBody>
          <a:bodyPr vert="horz" wrap="square" lIns="91440" tIns="45720" rIns="91440" bIns="45720" numCol="1" anchor="t" anchorCtr="0" compatLnSpc="1">
            <a:prstTxWarp prst="textNoShape">
              <a:avLst/>
            </a:prstTxWarp>
          </a:bodyPr>
          <a:lstStyle/>
          <a:p>
            <a:r>
              <a:rPr lang="en-US" sz="3200" dirty="0">
                <a:solidFill>
                  <a:schemeClr val="bg1"/>
                </a:solidFill>
              </a:rPr>
              <a:t>SUPL 2.0 Services (cont’d)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ChangeArrowheads="1"/>
          </p:cNvSpPr>
          <p:nvPr/>
        </p:nvSpPr>
        <p:spPr bwMode="auto">
          <a:xfrm>
            <a:off x="457200" y="990600"/>
            <a:ext cx="7924800" cy="5105400"/>
          </a:xfrm>
          <a:prstGeom prst="rect">
            <a:avLst/>
          </a:prstGeom>
          <a:noFill/>
          <a:ln w="9525">
            <a:noFill/>
            <a:miter lim="800000"/>
            <a:headEnd/>
            <a:tailEnd/>
          </a:ln>
          <a:effectLst/>
        </p:spPr>
        <p:txBody>
          <a:bodyPr lIns="92075" tIns="46038" rIns="92075" bIns="46038"/>
          <a:lstStyle/>
          <a:p>
            <a:pPr marL="273050" indent="-273050" defTabSz="869950">
              <a:spcBef>
                <a:spcPct val="30000"/>
              </a:spcBef>
              <a:buSzPct val="100000"/>
            </a:pPr>
            <a:r>
              <a:rPr lang="en-US" b="1"/>
              <a:t>Area Event Use Case Examples</a:t>
            </a:r>
            <a:endParaRPr lang="en-US" sz="1800" b="1"/>
          </a:p>
        </p:txBody>
      </p:sp>
      <p:graphicFrame>
        <p:nvGraphicFramePr>
          <p:cNvPr id="631816" name="Object 8"/>
          <p:cNvGraphicFramePr>
            <a:graphicFrameLocks noChangeAspect="1"/>
          </p:cNvGraphicFramePr>
          <p:nvPr/>
        </p:nvGraphicFramePr>
        <p:xfrm>
          <a:off x="914400" y="2362200"/>
          <a:ext cx="1971675" cy="1181100"/>
        </p:xfrm>
        <a:graphic>
          <a:graphicData uri="http://schemas.openxmlformats.org/presentationml/2006/ole">
            <p:oleObj spid="_x0000_s8194" name="Visio" r:id="rId4" imgW="5446681" imgH="3280910" progId="Visio.Drawing.11">
              <p:embed/>
            </p:oleObj>
          </a:graphicData>
        </a:graphic>
      </p:graphicFrame>
      <p:graphicFrame>
        <p:nvGraphicFramePr>
          <p:cNvPr id="631815" name="Object 7"/>
          <p:cNvGraphicFramePr>
            <a:graphicFrameLocks noChangeAspect="1"/>
          </p:cNvGraphicFramePr>
          <p:nvPr/>
        </p:nvGraphicFramePr>
        <p:xfrm>
          <a:off x="3429000" y="2286000"/>
          <a:ext cx="1704975" cy="1266825"/>
        </p:xfrm>
        <a:graphic>
          <a:graphicData uri="http://schemas.openxmlformats.org/presentationml/2006/ole">
            <p:oleObj spid="_x0000_s8195" name="Visio" r:id="rId5" imgW="4718090" imgH="3508939" progId="Visio.Drawing.11">
              <p:embed/>
            </p:oleObj>
          </a:graphicData>
        </a:graphic>
      </p:graphicFrame>
      <p:sp>
        <p:nvSpPr>
          <p:cNvPr id="631818" name="Rectangle 10"/>
          <p:cNvSpPr>
            <a:spLocks noChangeArrowheads="1"/>
          </p:cNvSpPr>
          <p:nvPr/>
        </p:nvSpPr>
        <p:spPr bwMode="auto">
          <a:xfrm>
            <a:off x="4464050" y="3340100"/>
            <a:ext cx="215900" cy="244475"/>
          </a:xfrm>
          <a:prstGeom prst="rect">
            <a:avLst/>
          </a:prstGeom>
          <a:noFill/>
          <a:ln w="12700">
            <a:noFill/>
            <a:miter lim="800000"/>
            <a:headEnd type="none" w="sm" len="sm"/>
            <a:tailEnd type="none" w="sm" len="sm"/>
          </a:ln>
          <a:effectLst/>
        </p:spPr>
        <p:txBody>
          <a:bodyPr wrap="none" anchor="ctr">
            <a:spAutoFit/>
          </a:bodyPr>
          <a:lstStyle/>
          <a:p>
            <a:pPr algn="ctr">
              <a:lnSpc>
                <a:spcPct val="100000"/>
              </a:lnSpc>
            </a:pPr>
            <a:r>
              <a:rPr lang="en-GB" sz="1000">
                <a:latin typeface="Times New Roman" pitchFamily="18" charset="0"/>
                <a:ea typeface="Batang"/>
                <a:cs typeface="Times New Roman" pitchFamily="18" charset="0"/>
              </a:rPr>
              <a:t> </a:t>
            </a:r>
            <a:endParaRPr lang="en-GB" sz="2400">
              <a:latin typeface="Times New Roman" pitchFamily="18" charset="0"/>
              <a:ea typeface="Batang"/>
              <a:cs typeface="Times New Roman" pitchFamily="18" charset="0"/>
            </a:endParaRPr>
          </a:p>
        </p:txBody>
      </p:sp>
      <p:sp>
        <p:nvSpPr>
          <p:cNvPr id="631819" name="Text Box 11"/>
          <p:cNvSpPr txBox="1">
            <a:spLocks noChangeArrowheads="1"/>
          </p:cNvSpPr>
          <p:nvPr/>
        </p:nvSpPr>
        <p:spPr bwMode="auto">
          <a:xfrm>
            <a:off x="533400" y="1600200"/>
            <a:ext cx="4963859" cy="369332"/>
          </a:xfrm>
          <a:prstGeom prst="rect">
            <a:avLst/>
          </a:prstGeom>
          <a:noFill/>
          <a:ln w="12700">
            <a:noFill/>
            <a:miter lim="800000"/>
            <a:headEnd type="none" w="sm" len="sm"/>
            <a:tailEnd type="none" w="sm" len="sm"/>
          </a:ln>
          <a:effectLst/>
        </p:spPr>
        <p:txBody>
          <a:bodyPr wrap="none">
            <a:spAutoFit/>
          </a:bodyPr>
          <a:lstStyle/>
          <a:p>
            <a:r>
              <a:rPr lang="en-US" sz="1800" dirty="0"/>
              <a:t>1) Single report when SET is inside target area</a:t>
            </a:r>
          </a:p>
        </p:txBody>
      </p:sp>
      <p:sp>
        <p:nvSpPr>
          <p:cNvPr id="631820" name="Text Box 12"/>
          <p:cNvSpPr txBox="1">
            <a:spLocks noChangeArrowheads="1"/>
          </p:cNvSpPr>
          <p:nvPr/>
        </p:nvSpPr>
        <p:spPr bwMode="auto">
          <a:xfrm>
            <a:off x="533400" y="3962400"/>
            <a:ext cx="5104924" cy="369332"/>
          </a:xfrm>
          <a:prstGeom prst="rect">
            <a:avLst/>
          </a:prstGeom>
          <a:noFill/>
          <a:ln w="12700">
            <a:noFill/>
            <a:miter lim="800000"/>
            <a:headEnd type="none" w="sm" len="sm"/>
            <a:tailEnd type="none" w="sm" len="sm"/>
          </a:ln>
          <a:effectLst/>
        </p:spPr>
        <p:txBody>
          <a:bodyPr wrap="none">
            <a:spAutoFit/>
          </a:bodyPr>
          <a:lstStyle/>
          <a:p>
            <a:r>
              <a:rPr lang="en-US" sz="1800"/>
              <a:t>2) Single report when SET is outside target area</a:t>
            </a:r>
          </a:p>
        </p:txBody>
      </p:sp>
      <p:graphicFrame>
        <p:nvGraphicFramePr>
          <p:cNvPr id="631821" name="Object 13"/>
          <p:cNvGraphicFramePr>
            <a:graphicFrameLocks noChangeAspect="1"/>
          </p:cNvGraphicFramePr>
          <p:nvPr/>
        </p:nvGraphicFramePr>
        <p:xfrm>
          <a:off x="1447800" y="4572000"/>
          <a:ext cx="3648075" cy="1323975"/>
        </p:xfrm>
        <a:graphic>
          <a:graphicData uri="http://schemas.openxmlformats.org/presentationml/2006/ole">
            <p:oleObj spid="_x0000_s8196" name="Visio" r:id="rId6" imgW="10116264" imgH="3664958" progId="Visio.Drawing.11">
              <p:embed/>
            </p:oleObj>
          </a:graphicData>
        </a:graphic>
      </p:graphicFrame>
      <p:graphicFrame>
        <p:nvGraphicFramePr>
          <p:cNvPr id="631869" name="Group 61"/>
          <p:cNvGraphicFramePr>
            <a:graphicFrameLocks noGrp="1"/>
          </p:cNvGraphicFramePr>
          <p:nvPr>
            <p:ph idx="1"/>
          </p:nvPr>
        </p:nvGraphicFramePr>
        <p:xfrm>
          <a:off x="5715000" y="2057400"/>
          <a:ext cx="3276600" cy="1798320"/>
        </p:xfrm>
        <a:graphic>
          <a:graphicData uri="http://schemas.openxmlformats.org/drawingml/2006/table">
            <a:tbl>
              <a:tblPr/>
              <a:tblGrid>
                <a:gridCol w="1638300"/>
                <a:gridCol w="1638300"/>
              </a:tblGrid>
              <a:tr h="180975">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Behaviour:</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6995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Report once only the first time the SET detects it is inside the target area.</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19113">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Example use case:</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6995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An advertising service is triggered once a user is within a certain area.</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20700">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Triggers:</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86995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Times New Roman" pitchFamily="18" charset="0"/>
                          <a:cs typeface="Times New Roman" pitchFamily="18" charset="0"/>
                        </a:rPr>
                        <a:t>“Entering” trigger with no repeated reporting OR “Inside” trigger with no repeated reporting.</a:t>
                      </a:r>
                      <a:endParaRPr kumimoji="0" lang="en-GB"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graphicFrame>
        <p:nvGraphicFramePr>
          <p:cNvPr id="631976" name="Group 168"/>
          <p:cNvGraphicFramePr>
            <a:graphicFrameLocks noGrp="1"/>
          </p:cNvGraphicFramePr>
          <p:nvPr/>
        </p:nvGraphicFramePr>
        <p:xfrm>
          <a:off x="5715000" y="4267200"/>
          <a:ext cx="3276600" cy="1950720"/>
        </p:xfrm>
        <a:graphic>
          <a:graphicData uri="http://schemas.openxmlformats.org/drawingml/2006/table">
            <a:tbl>
              <a:tblPr/>
              <a:tblGrid>
                <a:gridCol w="1638300"/>
                <a:gridCol w="1638300"/>
              </a:tblGrid>
              <a:tr h="180975">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Behaviour:</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Report once only the first time the SET detects it is outside the target area</a:t>
                      </a:r>
                      <a:r>
                        <a:rPr kumimoji="0" lang="en-US" sz="1000" b="0" i="0" u="none" strike="noStrike" cap="none" normalizeH="0" baseline="0" smtClean="0">
                          <a:ln>
                            <a:noFill/>
                          </a:ln>
                          <a:solidFill>
                            <a:schemeClr val="tx1"/>
                          </a:solidFill>
                          <a:effectLst/>
                          <a:latin typeface="Times New Roman" pitchFamily="18" charset="0"/>
                        </a:rPr>
                        <a:t> </a:t>
                      </a: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19113">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Example use case:</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An asset tracking service generates an alert if a vehicle goes outside a predetermined area</a:t>
                      </a:r>
                      <a:r>
                        <a:rPr kumimoji="0" lang="en-GB" sz="1000" b="0" i="0" u="none" strike="noStrike" cap="none" normalizeH="0" baseline="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20700">
                <a:tc>
                  <a:txBody>
                    <a:bodyPr/>
                    <a:lstStyle/>
                    <a:p>
                      <a:pPr marL="273050" marR="0" lvl="0" indent="-273050" algn="ctr" defTabSz="86995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smtClean="0">
                          <a:ln>
                            <a:noFill/>
                          </a:ln>
                          <a:solidFill>
                            <a:schemeClr val="tx1"/>
                          </a:solidFill>
                          <a:effectLst/>
                          <a:latin typeface="Times New Roman" pitchFamily="18" charset="0"/>
                          <a:cs typeface="Times New Roman" pitchFamily="18" charset="0"/>
                        </a:rPr>
                        <a:t>Triggers:</a:t>
                      </a:r>
                      <a:endParaRPr kumimoji="0" lang="en-GB"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Times New Roman" pitchFamily="18" charset="0"/>
                        </a:rPr>
                        <a:t>“Leaving” trigger with no repeated reporting OR “Outside” trigger with no repeated reporting.</a:t>
                      </a:r>
                      <a:r>
                        <a:rPr kumimoji="0" lang="en-US" sz="1000" b="0" i="0" u="none" strike="noStrike" cap="none" normalizeH="0" baseline="0" smtClean="0">
                          <a:ln>
                            <a:noFill/>
                          </a:ln>
                          <a:solidFill>
                            <a:schemeClr val="tx1"/>
                          </a:solidFill>
                          <a:effectLst/>
                          <a:latin typeface="Times New Roman" pitchFamily="18" charset="0"/>
                        </a:rPr>
                        <a:t> </a:t>
                      </a:r>
                      <a:endParaRPr kumimoji="0" lang="en-GB"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15" name="Rectangle 12"/>
          <p:cNvSpPr txBox="1">
            <a:spLocks noChangeArrowheads="1"/>
          </p:cNvSpPr>
          <p:nvPr/>
        </p:nvSpPr>
        <p:spPr bwMode="auto">
          <a:xfrm>
            <a:off x="3124200" y="152400"/>
            <a:ext cx="5867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85000"/>
              </a:lnSpc>
              <a:spcBef>
                <a:spcPct val="0"/>
              </a:spcBef>
              <a:spcAft>
                <a:spcPct val="0"/>
              </a:spcAft>
              <a:buClrTx/>
              <a:buSzTx/>
              <a:buFontTx/>
              <a:buNone/>
              <a:tabLst/>
              <a:defRPr/>
            </a:pPr>
            <a:r>
              <a:rPr kumimoji="0" lang="en-US" sz="3200" b="0" i="0" u="none" strike="noStrike" kern="0" cap="none" spc="0" normalizeH="0" baseline="0" noProof="0" smtClean="0">
                <a:ln>
                  <a:noFill/>
                </a:ln>
                <a:solidFill>
                  <a:schemeClr val="bg1"/>
                </a:solidFill>
                <a:effectLst/>
                <a:uLnTx/>
                <a:uFillTx/>
                <a:latin typeface="Century Gothic" pitchFamily="34" charset="0"/>
                <a:ea typeface="+mj-ea"/>
                <a:cs typeface="+mj-cs"/>
              </a:rPr>
              <a:t>SUPL 2.0 Services (cont’d)</a:t>
            </a:r>
            <a:endParaRPr kumimoji="0" lang="en-US" sz="3200" b="0" i="0" u="none" strike="noStrike" kern="0" cap="none" spc="0" normalizeH="0" baseline="0" noProof="0" dirty="0">
              <a:ln>
                <a:noFill/>
              </a:ln>
              <a:solidFill>
                <a:schemeClr val="bg1"/>
              </a:solidFill>
              <a:effectLst/>
              <a:uLnTx/>
              <a:uFillTx/>
              <a:latin typeface="Century Gothic" pitchFamily="34" charset="0"/>
              <a:ea typeface="+mj-ea"/>
              <a:cs typeface="+mj-cs"/>
            </a:endParaRPr>
          </a:p>
        </p:txBody>
      </p:sp>
    </p:spTree>
  </p:cSld>
  <p:clrMapOvr>
    <a:masterClrMapping/>
  </p:clrMapOvr>
</p:sld>
</file>

<file path=ppt/theme/theme1.xml><?xml version="1.0" encoding="utf-8"?>
<a:theme xmlns:a="http://schemas.openxmlformats.org/drawingml/2006/main" name="CRD_PPT_Template_v5">
  <a:themeElements>
    <a:clrScheme name="CRD_PPT_Template_v5 13">
      <a:dk1>
        <a:srgbClr val="080808"/>
      </a:dk1>
      <a:lt1>
        <a:srgbClr val="FFFFFF"/>
      </a:lt1>
      <a:dk2>
        <a:srgbClr val="006699"/>
      </a:dk2>
      <a:lt2>
        <a:srgbClr val="808080"/>
      </a:lt2>
      <a:accent1>
        <a:srgbClr val="498353"/>
      </a:accent1>
      <a:accent2>
        <a:srgbClr val="4E6682"/>
      </a:accent2>
      <a:accent3>
        <a:srgbClr val="FFFFFF"/>
      </a:accent3>
      <a:accent4>
        <a:srgbClr val="060606"/>
      </a:accent4>
      <a:accent5>
        <a:srgbClr val="B1C1B3"/>
      </a:accent5>
      <a:accent6>
        <a:srgbClr val="465C75"/>
      </a:accent6>
      <a:hlink>
        <a:srgbClr val="E7B57F"/>
      </a:hlink>
      <a:folHlink>
        <a:srgbClr val="AF6041"/>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D_PPT_Template_v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RD_PPT_Template_v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RD_PPT_Template_v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RD_PPT_Template_v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RD_PPT_Template_v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RD_PPT_Template_v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RD_PPT_Template_v5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RD_PPT_Template_v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RD_PPT_Template_v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RD_PPT_Template_v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RD_PPT_Template_v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RD_PPT_Template_v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RD_PPT_Template_v5 13">
        <a:dk1>
          <a:srgbClr val="080808"/>
        </a:dk1>
        <a:lt1>
          <a:srgbClr val="FFFFFF"/>
        </a:lt1>
        <a:dk2>
          <a:srgbClr val="006699"/>
        </a:dk2>
        <a:lt2>
          <a:srgbClr val="808080"/>
        </a:lt2>
        <a:accent1>
          <a:srgbClr val="498353"/>
        </a:accent1>
        <a:accent2>
          <a:srgbClr val="4E6682"/>
        </a:accent2>
        <a:accent3>
          <a:srgbClr val="FFFFFF"/>
        </a:accent3>
        <a:accent4>
          <a:srgbClr val="060606"/>
        </a:accent4>
        <a:accent5>
          <a:srgbClr val="B1C1B3"/>
        </a:accent5>
        <a:accent6>
          <a:srgbClr val="465C75"/>
        </a:accent6>
        <a:hlink>
          <a:srgbClr val="E7B57F"/>
        </a:hlink>
        <a:folHlink>
          <a:srgbClr val="AF604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2094</Words>
  <Application>Microsoft Office PowerPoint</Application>
  <PresentationFormat>On-screen Show (4:3)</PresentationFormat>
  <Paragraphs>308</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CRD_PPT_Template_v5</vt:lpstr>
      <vt:lpstr>Picture</vt:lpstr>
      <vt:lpstr>Visio</vt:lpstr>
      <vt:lpstr>Slide 1</vt:lpstr>
      <vt:lpstr>SUPL 2.0 Architecture (cont’d)</vt:lpstr>
      <vt:lpstr>SUPL 2.0 Positioning Features</vt:lpstr>
      <vt:lpstr>SUPL 2.0 Services</vt:lpstr>
      <vt:lpstr>SUPL 2.0 Services (cont’d)</vt:lpstr>
      <vt:lpstr>SUPL 2.0 Services (cont’d)</vt:lpstr>
      <vt:lpstr>SUPL 2.0 Services (cont’d)</vt:lpstr>
      <vt:lpstr>SUPL 2.0 Services (cont’d)</vt:lpstr>
      <vt:lpstr>Slide 9</vt:lpstr>
      <vt:lpstr>Slide 10</vt:lpstr>
      <vt:lpstr>Slide 11</vt:lpstr>
      <vt:lpstr>SUPL 2.0 Architecture</vt:lpstr>
      <vt:lpstr>SUPL 2.0 Architecture (cont’d)</vt:lpstr>
      <vt:lpstr>SUPL 2.0 Architecture (cont’d)</vt:lpstr>
      <vt:lpstr>SUPL 2.0 Architecture (cont’d)</vt:lpstr>
      <vt:lpstr>SUPL 2.0 Positioning Features (cont’d)</vt:lpstr>
      <vt:lpstr>SUPL 2.0 Positioning Features (cont’d)</vt:lpstr>
      <vt:lpstr>SUPL 2.0 Positioning Features (cont’d)</vt:lpstr>
      <vt:lpstr>SUPL 2.0 Positioning Features (cont’d)</vt:lpstr>
      <vt:lpstr>Slide 20</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2010-10-18T18:57:18Z</dcterms:created>
  <dcterms:modified xsi:type="dcterms:W3CDTF">2011-01-18T16:58:04Z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1873166195</vt:i4>
  </property>
  <property fmtid="{D5CDD505-2E9C-101B-9397-08002B2CF9AE}" pid="3" name="_NewReviewCycle">
    <vt:lpwstr/>
  </property>
</Properties>
</file>