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358"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p:scale>
          <a:sx n="113" d="100"/>
          <a:sy n="113" d="100"/>
        </p:scale>
        <p:origin x="10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51A8B5-A338-4155-8171-14E9B3BF208A}" type="datetimeFigureOut">
              <a:rPr lang="en-US" smtClean="0"/>
              <a:t>11/15/18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B91B71-5D72-4330-956A-2817528995AC}" type="slidenum">
              <a:rPr lang="en-US" smtClean="0"/>
              <a:t>‹#›</a:t>
            </a:fld>
            <a:endParaRPr lang="en-US"/>
          </a:p>
        </p:txBody>
      </p:sp>
    </p:spTree>
    <p:extLst>
      <p:ext uri="{BB962C8B-B14F-4D97-AF65-F5344CB8AC3E}">
        <p14:creationId xmlns:p14="http://schemas.microsoft.com/office/powerpoint/2010/main" val="38790083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F5A4C3C9-BDA8-4C74-A171-C124D56F9A80}" type="slidenum">
              <a:rPr kumimoji="0" lang="en-GB" altLang="en-US" sz="13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1</a:t>
            </a:fld>
            <a:endParaRPr kumimoji="0" lang="en-GB" altLang="en-US" sz="13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976031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Tree>
    <p:extLst>
      <p:ext uri="{BB962C8B-B14F-4D97-AF65-F5344CB8AC3E}">
        <p14:creationId xmlns:p14="http://schemas.microsoft.com/office/powerpoint/2010/main" val="4226384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Tree>
    <p:extLst>
      <p:ext uri="{BB962C8B-B14F-4D97-AF65-F5344CB8AC3E}">
        <p14:creationId xmlns:p14="http://schemas.microsoft.com/office/powerpoint/2010/main" val="2877022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7673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61712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31782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82582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en-US"/>
              <a:t>Click to edit Master text styles</a:t>
            </a:r>
          </a:p>
        </p:txBody>
      </p:sp>
    </p:spTree>
    <p:extLst>
      <p:ext uri="{BB962C8B-B14F-4D97-AF65-F5344CB8AC3E}">
        <p14:creationId xmlns:p14="http://schemas.microsoft.com/office/powerpoint/2010/main" val="747760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30056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49160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21182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65047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Tree>
    <p:extLst>
      <p:ext uri="{BB962C8B-B14F-4D97-AF65-F5344CB8AC3E}">
        <p14:creationId xmlns:p14="http://schemas.microsoft.com/office/powerpoint/2010/main" val="1399546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A25BD29-A003-4502-B715-15E1AA911930}"/>
              </a:ext>
            </a:extLst>
          </p:cNvPr>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967F61A8-B4C1-4021-8C3E-7659B380F436}"/>
              </a:ext>
            </a:extLst>
          </p:cNvPr>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a:extLst>
              <a:ext uri="{FF2B5EF4-FFF2-40B4-BE49-F238E27FC236}">
                <a16:creationId xmlns:a16="http://schemas.microsoft.com/office/drawing/2014/main" id="{A9DA2583-F315-45BC-830D-B4F212132123}"/>
              </a:ext>
            </a:extLst>
          </p:cNvPr>
          <p:cNvSpPr>
            <a:spLocks noChangeShapeType="1"/>
          </p:cNvSpPr>
          <p:nvPr/>
        </p:nvSpPr>
        <p:spPr bwMode="auto">
          <a:xfrm flipV="1">
            <a:off x="533402"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800"/>
          </a:p>
        </p:txBody>
      </p:sp>
      <p:pic>
        <p:nvPicPr>
          <p:cNvPr id="1029" name="Picture 12" descr="ieeeblu">
            <a:extLst>
              <a:ext uri="{FF2B5EF4-FFF2-40B4-BE49-F238E27FC236}">
                <a16:creationId xmlns:a16="http://schemas.microsoft.com/office/drawing/2014/main" id="{F7A43497-50AC-43D7-9263-6C504E3D6E80}"/>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a:extLst>
              <a:ext uri="{FF2B5EF4-FFF2-40B4-BE49-F238E27FC236}">
                <a16:creationId xmlns:a16="http://schemas.microsoft.com/office/drawing/2014/main" id="{81519797-B510-4C03-A82C-8F04FD81998D}"/>
              </a:ext>
            </a:extLst>
          </p:cNvPr>
          <p:cNvSpPr>
            <a:spLocks noChangeArrowheads="1"/>
          </p:cNvSpPr>
          <p:nvPr userDrawn="1"/>
        </p:nvSpPr>
        <p:spPr bwMode="auto">
          <a:xfrm>
            <a:off x="0" y="6392864"/>
            <a:ext cx="91440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a:solidFill>
                  <a:srgbClr val="000099"/>
                </a:solidFill>
                <a:latin typeface="Arial" charset="0"/>
                <a:cs typeface="+mn-cs"/>
              </a:rPr>
              <a:t>November 2018</a:t>
            </a:r>
          </a:p>
        </p:txBody>
      </p:sp>
    </p:spTree>
    <p:extLst>
      <p:ext uri="{BB962C8B-B14F-4D97-AF65-F5344CB8AC3E}">
        <p14:creationId xmlns:p14="http://schemas.microsoft.com/office/powerpoint/2010/main" val="8888502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189" algn="ctr" rtl="0" eaLnBrk="0" fontAlgn="base" hangingPunct="0">
        <a:spcBef>
          <a:spcPct val="0"/>
        </a:spcBef>
        <a:spcAft>
          <a:spcPct val="0"/>
        </a:spcAft>
        <a:defRPr sz="3600" b="1">
          <a:solidFill>
            <a:srgbClr val="000099"/>
          </a:solidFill>
          <a:latin typeface="Arial" charset="0"/>
        </a:defRPr>
      </a:lvl6pPr>
      <a:lvl7pPr marL="914377" algn="ctr" rtl="0" eaLnBrk="0" fontAlgn="base" hangingPunct="0">
        <a:spcBef>
          <a:spcPct val="0"/>
        </a:spcBef>
        <a:spcAft>
          <a:spcPct val="0"/>
        </a:spcAft>
        <a:defRPr sz="3600" b="1">
          <a:solidFill>
            <a:srgbClr val="000099"/>
          </a:solidFill>
          <a:latin typeface="Arial" charset="0"/>
        </a:defRPr>
      </a:lvl7pPr>
      <a:lvl8pPr marL="1371566" algn="ctr" rtl="0" eaLnBrk="0" fontAlgn="base" hangingPunct="0">
        <a:spcBef>
          <a:spcPct val="0"/>
        </a:spcBef>
        <a:spcAft>
          <a:spcPct val="0"/>
        </a:spcAft>
        <a:defRPr sz="3600" b="1">
          <a:solidFill>
            <a:srgbClr val="000099"/>
          </a:solidFill>
          <a:latin typeface="Arial" charset="0"/>
        </a:defRPr>
      </a:lvl8pPr>
      <a:lvl9pPr marL="1828754" algn="ctr" rtl="0" eaLnBrk="0" fontAlgn="base" hangingPunct="0">
        <a:spcBef>
          <a:spcPct val="0"/>
        </a:spcBef>
        <a:spcAft>
          <a:spcPct val="0"/>
        </a:spcAft>
        <a:defRPr sz="3600" b="1">
          <a:solidFill>
            <a:srgbClr val="000099"/>
          </a:solidFill>
          <a:latin typeface="Arial" charset="0"/>
        </a:defRPr>
      </a:lvl9pPr>
    </p:titleStyle>
    <p:bodyStyle>
      <a:lvl1pPr marL="342891" indent="-342891"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32" indent="-285744"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2971" indent="-228594"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160" indent="-228594"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349" indent="-228594"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537" indent="-228594"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726" indent="-228594"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8914" indent="-228594"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103" indent="-228594"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pPr eaLnBrk="1" hangingPunct="1"/>
            <a:r>
              <a:rPr lang="en-GB" altLang="en-US" dirty="0"/>
              <a:t>LMSC MOTION</a:t>
            </a:r>
          </a:p>
        </p:txBody>
      </p:sp>
      <p:sp>
        <p:nvSpPr>
          <p:cNvPr id="13315" name="Rectangle 3"/>
          <p:cNvSpPr>
            <a:spLocks noGrp="1" noChangeArrowheads="1"/>
          </p:cNvSpPr>
          <p:nvPr>
            <p:ph type="body" idx="4294967295"/>
          </p:nvPr>
        </p:nvSpPr>
        <p:spPr>
          <a:xfrm>
            <a:off x="922339" y="1484316"/>
            <a:ext cx="7772400" cy="4611687"/>
          </a:xfrm>
        </p:spPr>
        <p:txBody>
          <a:bodyPr>
            <a:normAutofit fontScale="92500" lnSpcReduction="20000"/>
          </a:bodyPr>
          <a:lstStyle/>
          <a:p>
            <a:pPr eaLnBrk="1" hangingPunct="1">
              <a:lnSpc>
                <a:spcPct val="90000"/>
              </a:lnSpc>
            </a:pPr>
            <a:r>
              <a:rPr lang="en-US" altLang="en-US" dirty="0"/>
              <a:t>Motion: To request IEEE staff to forward the following message to ISO/IEC JTC1/SC6: “IEEE 802 thanks JTC 1/SC 6 for considering the adoption of IEEE 802.16-2017 under the ISO/IEEE PSDO Agreement. We further appreciate the comments received. At this time, IEEE 802 would like to withdraw this document from the PSDO process and refer the comments received to the IEEE 802.16 Working Group for further consideration.”</a:t>
            </a:r>
            <a:endParaRPr lang="en-GB" altLang="en-US" sz="2600" dirty="0"/>
          </a:p>
          <a:p>
            <a:pPr eaLnBrk="1" hangingPunct="1">
              <a:lnSpc>
                <a:spcPct val="90000"/>
              </a:lnSpc>
            </a:pPr>
            <a:endParaRPr lang="en-GB" altLang="en-US" sz="2600" dirty="0"/>
          </a:p>
          <a:p>
            <a:pPr eaLnBrk="1" hangingPunct="1">
              <a:lnSpc>
                <a:spcPct val="90000"/>
              </a:lnSpc>
            </a:pPr>
            <a:r>
              <a:rPr lang="en-GB" altLang="en-US" sz="2600" dirty="0"/>
              <a:t>LMSC Motion Proposed</a:t>
            </a:r>
            <a:r>
              <a:rPr lang="en-GB" altLang="en-US" sz="2600"/>
              <a:t>: Marks. </a:t>
            </a:r>
            <a:r>
              <a:rPr lang="en-GB" altLang="en-US" sz="2600" dirty="0"/>
              <a:t>Second: Godfrey</a:t>
            </a:r>
          </a:p>
          <a:p>
            <a:pPr eaLnBrk="1" hangingPunct="1">
              <a:lnSpc>
                <a:spcPct val="90000"/>
              </a:lnSpc>
            </a:pPr>
            <a:r>
              <a:rPr lang="en-GB" altLang="en-US" sz="2600" dirty="0" err="1"/>
              <a:t>For____Against___Abstain</a:t>
            </a:r>
            <a:r>
              <a:rPr lang="en-GB" altLang="en-US" sz="2600" dirty="0"/>
              <a:t>____</a:t>
            </a:r>
          </a:p>
        </p:txBody>
      </p:sp>
      <p:sp>
        <p:nvSpPr>
          <p:cNvPr id="2" name="TextBox 1">
            <a:extLst>
              <a:ext uri="{FF2B5EF4-FFF2-40B4-BE49-F238E27FC236}">
                <a16:creationId xmlns:a16="http://schemas.microsoft.com/office/drawing/2014/main" id="{1CC4E7A6-61C8-5841-AB97-D98D661C257B}"/>
              </a:ext>
            </a:extLst>
          </p:cNvPr>
          <p:cNvSpPr txBox="1"/>
          <p:nvPr/>
        </p:nvSpPr>
        <p:spPr>
          <a:xfrm>
            <a:off x="5291243" y="196334"/>
            <a:ext cx="3403496" cy="369332"/>
          </a:xfrm>
          <a:prstGeom prst="rect">
            <a:avLst/>
          </a:prstGeom>
          <a:noFill/>
        </p:spPr>
        <p:txBody>
          <a:bodyPr wrap="none" rtlCol="0">
            <a:spAutoFit/>
          </a:bodyPr>
          <a:lstStyle/>
          <a:p>
            <a:r>
              <a:rPr lang="en-US" b="1" dirty="0"/>
              <a:t>IEEE 802.16-18-0004-00-Gdoc</a:t>
            </a:r>
            <a:endParaRPr lang="en-US" dirty="0"/>
          </a:p>
        </p:txBody>
      </p:sp>
    </p:spTree>
    <p:extLst>
      <p:ext uri="{BB962C8B-B14F-4D97-AF65-F5344CB8AC3E}">
        <p14:creationId xmlns:p14="http://schemas.microsoft.com/office/powerpoint/2010/main" val="2696530895"/>
      </p:ext>
    </p:extLst>
  </p:cSld>
  <p:clrMapOvr>
    <a:masterClrMapping/>
  </p:clrMapOvr>
</p:sld>
</file>

<file path=ppt/theme/theme1.xml><?xml version="1.0" encoding="utf-8"?>
<a:theme xmlns:a="http://schemas.openxmlformats.org/drawingml/2006/main" name="Default Design">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101</Words>
  <Application>Microsoft Macintosh PowerPoint</Application>
  <PresentationFormat>On-screen Show (4:3)</PresentationFormat>
  <Paragraphs>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Monotype Sorts</vt:lpstr>
      <vt:lpstr>Default Design</vt:lpstr>
      <vt:lpstr>LMSC 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Mansfield</dc:creator>
  <cp:lastModifiedBy>OfficeUser4564</cp:lastModifiedBy>
  <cp:revision>14</cp:revision>
  <dcterms:created xsi:type="dcterms:W3CDTF">2018-11-14T10:43:53Z</dcterms:created>
  <dcterms:modified xsi:type="dcterms:W3CDTF">2018-11-15T05:42:08Z</dcterms:modified>
</cp:coreProperties>
</file>