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8" r:id="rId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30" autoAdjust="0"/>
    <p:restoredTop sz="94660"/>
  </p:normalViewPr>
  <p:slideViewPr>
    <p:cSldViewPr>
      <p:cViewPr varScale="1">
        <p:scale>
          <a:sx n="120" d="100"/>
          <a:sy n="120" d="100"/>
        </p:scale>
        <p:origin x="197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48654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1292523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/>
              <a:t>16-18-0002-00-Gcon--final-treasurer-report-Mar-2018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5 March 2018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305800" y="6477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z="18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>
                <a:latin typeface="Times" pitchFamily="1" charset="0"/>
              </a:rPr>
              <a:t>802.16 Working Group Treasurer’s Report - Session #114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IEEE 802.</a:t>
            </a:r>
            <a:r>
              <a:rPr lang="en-US" dirty="0"/>
              <a:t> 16-18-0002-00-Gcon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2018-03-05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Tim Godfrey			Voice: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EPRI				E-mail:	</a:t>
            </a: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N/A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>
                <a:latin typeface="Times" pitchFamily="18" charset="0"/>
                <a:cs typeface="Times New Roman" pitchFamily="18" charset="0"/>
              </a:rPr>
              <a:t>Session #114  Final Working Group Treasurer Report (March 2018)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Report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64820" y="4758512"/>
            <a:ext cx="8229600" cy="655638"/>
          </a:xfrm>
          <a:prstGeom prst="rect">
            <a:avLst/>
          </a:prstGeom>
        </p:spPr>
        <p:txBody>
          <a:bodyPr vert="horz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9pPr>
          </a:lstStyle>
          <a:p>
            <a:endParaRPr lang="en-US" kern="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52400" y="914400"/>
            <a:ext cx="8686800" cy="5592761"/>
          </a:xfrm>
          <a:prstGeom prst="rect">
            <a:avLst/>
          </a:prstGeom>
        </p:spPr>
        <p:txBody>
          <a:bodyPr vert="horz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sz="1800" kern="0" dirty="0"/>
              <a:t>Balance reported November 2017 plenary (October 1, 2017 statement)	$ 19,354.68</a:t>
            </a:r>
          </a:p>
          <a:p>
            <a:r>
              <a:rPr lang="en-US" sz="1800" kern="0" dirty="0"/>
              <a:t>Transactions</a:t>
            </a:r>
          </a:p>
          <a:p>
            <a:endParaRPr lang="en-US" sz="1800" kern="0" dirty="0"/>
          </a:p>
          <a:p>
            <a:endParaRPr lang="en-US" sz="1800" kern="0" dirty="0"/>
          </a:p>
          <a:p>
            <a:endParaRPr lang="en-US" sz="1800" kern="0" dirty="0"/>
          </a:p>
          <a:p>
            <a:endParaRPr lang="en-US" sz="1800" kern="0" dirty="0"/>
          </a:p>
          <a:p>
            <a:endParaRPr lang="en-US" sz="1800" kern="0" dirty="0"/>
          </a:p>
          <a:p>
            <a:endParaRPr lang="en-US" sz="1800" kern="0" dirty="0"/>
          </a:p>
          <a:p>
            <a:r>
              <a:rPr lang="en-US" sz="1800" kern="0" dirty="0"/>
              <a:t>Per the Working Group decision made at Session #112, the balance was transferred in two parts equally divided between IEEE 802 treasury and IEEE 802 Wireless Treasury  ($9677.34 each) </a:t>
            </a:r>
          </a:p>
          <a:p>
            <a:pPr lvl="1"/>
            <a:r>
              <a:rPr lang="en-US" sz="1400" kern="0" dirty="0"/>
              <a:t>Effective date 12/31/2017, but date was extended to 1/1/2018 to capture December 2017 interest payment. </a:t>
            </a:r>
          </a:p>
          <a:p>
            <a:pPr lvl="1"/>
            <a:endParaRPr lang="en-US" sz="1400" kern="0" dirty="0"/>
          </a:p>
          <a:p>
            <a:r>
              <a:rPr lang="en-US" sz="1800" kern="0" dirty="0"/>
              <a:t>The IEEE was instructed to close the account following the balance transfer</a:t>
            </a:r>
          </a:p>
          <a:p>
            <a:endParaRPr lang="en-US" sz="1800" kern="0" dirty="0"/>
          </a:p>
          <a:p>
            <a:r>
              <a:rPr lang="en-US" sz="1800" kern="0" dirty="0"/>
              <a:t>This is the final report for this treasury.  </a:t>
            </a:r>
          </a:p>
          <a:p>
            <a:pPr lvl="1"/>
            <a:r>
              <a:rPr lang="en-US" sz="1400" kern="0" dirty="0"/>
              <a:t>Financial report has been  filed with IEEE for 2017</a:t>
            </a:r>
          </a:p>
          <a:p>
            <a:pPr lvl="1"/>
            <a:r>
              <a:rPr lang="en-US" sz="1400" kern="0" dirty="0"/>
              <a:t>Financial report will not be filed with IEEE for 2018, as communicated to IEEE finance staff</a:t>
            </a:r>
          </a:p>
          <a:p>
            <a:endParaRPr lang="en-US" sz="1800" kern="0" dirty="0"/>
          </a:p>
          <a:p>
            <a:endParaRPr lang="en-US" sz="1800" kern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A0AA869-0CD5-4B50-A615-13933D9692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" y="2362201"/>
            <a:ext cx="8953500" cy="19534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FC44E61-03A6-4947-B6AB-0044ED362B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350" y="1828800"/>
            <a:ext cx="9144000" cy="49997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08CCD65-DB56-42A2-AF6C-3C3A3BBCAD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2590801"/>
            <a:ext cx="8915400" cy="17449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CF446DD-03D7-485B-A67E-C4BDB5F0E5D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300" y="2818932"/>
            <a:ext cx="8915400" cy="328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252334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7612</TotalTime>
  <Words>48</Words>
  <Application>Microsoft Office PowerPoint</Application>
  <PresentationFormat>On-screen Show (4:3)</PresentationFormat>
  <Paragraphs>43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ＭＳ Ｐゴシック</vt:lpstr>
      <vt:lpstr>Calibri</vt:lpstr>
      <vt:lpstr>Helvetica</vt:lpstr>
      <vt:lpstr>Times</vt:lpstr>
      <vt:lpstr>Times New Roman</vt:lpstr>
      <vt:lpstr>Template</vt:lpstr>
      <vt:lpstr>PowerPoint Presentation</vt:lpstr>
      <vt:lpstr>Report</vt:lpstr>
    </vt:vector>
  </TitlesOfParts>
  <Company>NIST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Godfrey, Tim</cp:lastModifiedBy>
  <cp:revision>702</cp:revision>
  <cp:lastPrinted>1998-02-10T13:28:06Z</cp:lastPrinted>
  <dcterms:created xsi:type="dcterms:W3CDTF">2011-12-30T17:06:23Z</dcterms:created>
  <dcterms:modified xsi:type="dcterms:W3CDTF">2018-03-05T13:45:16Z</dcterms:modified>
</cp:coreProperties>
</file>