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7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110" d="100"/>
          <a:sy n="110" d="100"/>
        </p:scale>
        <p:origin x="4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16-17-0045-00-Gcon-treasurer-report-November-2017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11 November 2017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#110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16-17-0045-00-Gcon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10 November 2017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#112  Working Group Treasurer Report (November 2017)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6417"/>
          </a:xfrm>
        </p:spPr>
        <p:txBody>
          <a:bodyPr/>
          <a:lstStyle/>
          <a:p>
            <a:r>
              <a:rPr lang="en-US" dirty="0"/>
              <a:t>2017 transactions - year to date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471875"/>
            <a:ext cx="8229600" cy="518725"/>
          </a:xfrm>
        </p:spPr>
        <p:txBody>
          <a:bodyPr/>
          <a:lstStyle/>
          <a:p>
            <a:r>
              <a:rPr lang="en-US" sz="1800" dirty="0"/>
              <a:t>Closing Balance at end of 2016 			$39,228.34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3" y="762000"/>
            <a:ext cx="9144000" cy="7546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269103"/>
            <a:ext cx="9144000" cy="8063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clrChange>
              <a:clrFrom>
                <a:srgbClr val="469DD7"/>
              </a:clrFrom>
              <a:clrTo>
                <a:srgbClr val="469DD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954903"/>
            <a:ext cx="9144000" cy="5995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601447"/>
            <a:ext cx="9144000" cy="5726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119321"/>
            <a:ext cx="9144000" cy="590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709852"/>
            <a:ext cx="9144000" cy="5973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5CC6BA-AF92-4659-8988-AAA40AE525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4307199"/>
            <a:ext cx="9067801" cy="8313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D875E0-4AAE-49EE-A47D-502020340D1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5062383"/>
            <a:ext cx="9144000" cy="5338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B003BF7-A53C-4344-8258-42DA8BC7D2F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5535886"/>
            <a:ext cx="9144000" cy="5170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F0BCB32-65F8-49A1-A60D-0062DD29B5B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072389"/>
            <a:ext cx="9144000" cy="48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64820" y="4758512"/>
            <a:ext cx="8229600" cy="655638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ＭＳ Ｐゴシック" charset="-128"/>
                <a:cs typeface="ＭＳ Ｐゴシック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endParaRPr lang="en-US" kern="0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1066800"/>
            <a:ext cx="8686800" cy="5440361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1800" kern="0" dirty="0"/>
              <a:t>Balance posted as of last statement (October 1, 2017)		$ 19,354.68</a:t>
            </a:r>
          </a:p>
          <a:p>
            <a:endParaRPr lang="en-US" sz="1800" kern="0" dirty="0"/>
          </a:p>
          <a:p>
            <a:r>
              <a:rPr lang="en-US" sz="1800" kern="0" dirty="0"/>
              <a:t>One payment transaction on July 20</a:t>
            </a:r>
            <a:r>
              <a:rPr lang="en-US" sz="1800" kern="0" baseline="30000" dirty="0"/>
              <a:t>th</a:t>
            </a:r>
            <a:r>
              <a:rPr lang="en-US" sz="1800" kern="0" dirty="0"/>
              <a:t>.  </a:t>
            </a:r>
          </a:p>
          <a:p>
            <a:r>
              <a:rPr lang="en-US" sz="1800" kern="0" dirty="0"/>
              <a:t>$20,000 for services of contract editor for 802.16rev4.</a:t>
            </a:r>
          </a:p>
          <a:p>
            <a:endParaRPr lang="en-US" sz="1800" kern="0" dirty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160252334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6790</TotalTime>
  <Words>62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Calibri</vt:lpstr>
      <vt:lpstr>Helvetica</vt:lpstr>
      <vt:lpstr>Times</vt:lpstr>
      <vt:lpstr>Times New Roman</vt:lpstr>
      <vt:lpstr>Template</vt:lpstr>
      <vt:lpstr>PowerPoint Presentation</vt:lpstr>
      <vt:lpstr>2017 transactions - year to date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697</cp:revision>
  <cp:lastPrinted>1998-02-10T13:28:06Z</cp:lastPrinted>
  <dcterms:created xsi:type="dcterms:W3CDTF">2011-12-30T17:06:23Z</dcterms:created>
  <dcterms:modified xsi:type="dcterms:W3CDTF">2017-11-08T13:35:28Z</dcterms:modified>
</cp:coreProperties>
</file>