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7" r:id="rId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30" autoAdjust="0"/>
    <p:restoredTop sz="94660"/>
  </p:normalViewPr>
  <p:slideViewPr>
    <p:cSldViewPr>
      <p:cViewPr varScale="1">
        <p:scale>
          <a:sx n="100" d="100"/>
          <a:sy n="100" d="100"/>
        </p:scale>
        <p:origin x="61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48654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1292523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16-17-0038-00-Gcon</a:t>
            </a:r>
            <a:r>
              <a:rPr lang="en-US" sz="1400" dirty="0"/>
              <a:t>-treasurer-report-July-2017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11 July 2017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477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z="18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>
                <a:latin typeface="Times" pitchFamily="1" charset="0"/>
              </a:rPr>
              <a:t>802.16 Working Group Treasurer’s Report - Session #110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IEEE 802.</a:t>
            </a:r>
            <a:r>
              <a:rPr lang="en-US" dirty="0"/>
              <a:t> </a:t>
            </a:r>
            <a:r>
              <a:rPr lang="en-US" dirty="0"/>
              <a:t>16-17-0038-00-Gcon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11 July 2017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Tim Godfrey			Voice: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EPRI				E-mail:	</a:t>
            </a: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N/A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>
                <a:latin typeface="Times" pitchFamily="18" charset="0"/>
                <a:cs typeface="Times New Roman" pitchFamily="18" charset="0"/>
              </a:rPr>
              <a:t>Session #110  Working Group Treasurer Report (July 2017)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2017 year to date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229600" cy="518725"/>
          </a:xfrm>
        </p:spPr>
        <p:txBody>
          <a:bodyPr/>
          <a:lstStyle/>
          <a:p>
            <a:r>
              <a:rPr lang="en-US" sz="2400" dirty="0"/>
              <a:t>Closing Balance at end of 2016 			$39,228.34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" y="1143000"/>
            <a:ext cx="9144000" cy="7546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1752601"/>
            <a:ext cx="9144000" cy="806302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464820" y="4758512"/>
            <a:ext cx="8229600" cy="655638"/>
          </a:xfrm>
          <a:prstGeom prst="rect">
            <a:avLst/>
          </a:prstGeom>
        </p:spPr>
        <p:txBody>
          <a:bodyPr vert="horz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en-US" kern="0" dirty="0"/>
              <a:t>Summary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52400" y="5355858"/>
            <a:ext cx="8686800" cy="1151303"/>
          </a:xfrm>
          <a:prstGeom prst="rect">
            <a:avLst/>
          </a:prstGeom>
        </p:spPr>
        <p:txBody>
          <a:bodyPr vert="horz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1800" kern="0" dirty="0"/>
              <a:t>Balance posted as of last statement (</a:t>
            </a:r>
            <a:r>
              <a:rPr lang="en-US" sz="1800" kern="0" dirty="0"/>
              <a:t>June 1, 2017</a:t>
            </a:r>
            <a:r>
              <a:rPr lang="en-US" sz="1800" kern="0" dirty="0"/>
              <a:t>)		$39,305.74</a:t>
            </a:r>
          </a:p>
          <a:p>
            <a:r>
              <a:rPr lang="en-US" sz="1800" kern="0" dirty="0"/>
              <a:t>Invoice dated 6/8/2017 for $20,000 for R4 revision editor</a:t>
            </a:r>
          </a:p>
          <a:p>
            <a:r>
              <a:rPr lang="en-US" sz="1800" kern="0" dirty="0"/>
              <a:t>Effective balance after payment of pending invoice		$19, 305.74	</a:t>
            </a:r>
          </a:p>
          <a:p>
            <a:endParaRPr lang="en-US" sz="1800" kern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clrChange>
              <a:clrFrom>
                <a:srgbClr val="469DD7"/>
              </a:clrFrom>
              <a:clrTo>
                <a:srgbClr val="469DD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438401"/>
            <a:ext cx="9144000" cy="5995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084945"/>
            <a:ext cx="9144000" cy="5726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3657600"/>
            <a:ext cx="9144000" cy="5905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4267200"/>
            <a:ext cx="9144000" cy="59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27817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6779</TotalTime>
  <Words>60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Calibri</vt:lpstr>
      <vt:lpstr>Helvetica</vt:lpstr>
      <vt:lpstr>Times</vt:lpstr>
      <vt:lpstr>Times New Roman</vt:lpstr>
      <vt:lpstr>Template</vt:lpstr>
      <vt:lpstr>PowerPoint Presentation</vt:lpstr>
      <vt:lpstr>2017 year to date</vt:lpstr>
    </vt:vector>
  </TitlesOfParts>
  <Company>NIST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Godfrey, Tim</cp:lastModifiedBy>
  <cp:revision>694</cp:revision>
  <cp:lastPrinted>1998-02-10T13:28:06Z</cp:lastPrinted>
  <dcterms:created xsi:type="dcterms:W3CDTF">2011-12-30T17:06:23Z</dcterms:created>
  <dcterms:modified xsi:type="dcterms:W3CDTF">2017-07-11T10:21:04Z</dcterms:modified>
</cp:coreProperties>
</file>