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7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00" d="100"/>
          <a:sy n="100" d="100"/>
        </p:scale>
        <p:origin x="61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16-17-0038-00-Gcon</a:t>
            </a:r>
            <a:r>
              <a:rPr lang="en-US" sz="1400" dirty="0"/>
              <a:t>-treasurer-report-July-2017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11 July 2017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802.16 Working Group Treasurer’s Report - Session #110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IEEE 802.</a:t>
            </a:r>
            <a:r>
              <a:rPr lang="en-US" dirty="0"/>
              <a:t> </a:t>
            </a:r>
            <a:r>
              <a:rPr lang="en-US" dirty="0"/>
              <a:t>16-17-0038-00-Gcon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11 July 2017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Tim Godfrey			Voice: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EPRI				E-mail: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N/A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8" charset="0"/>
                <a:cs typeface="Times New Roman" pitchFamily="18" charset="0"/>
              </a:rPr>
              <a:t>Session #110  Working Group Treasurer Report (July 2017)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2017 year to date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229600" cy="518725"/>
          </a:xfrm>
        </p:spPr>
        <p:txBody>
          <a:bodyPr/>
          <a:lstStyle/>
          <a:p>
            <a:r>
              <a:rPr lang="en-US" sz="2400" dirty="0"/>
              <a:t>Closing Balance at end of 2016 			$39,228.34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" y="1143000"/>
            <a:ext cx="9144000" cy="754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752601"/>
            <a:ext cx="9144000" cy="806302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64820" y="4758512"/>
            <a:ext cx="8229600" cy="655638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kern="0" dirty="0"/>
              <a:t>Summary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52400" y="5355858"/>
            <a:ext cx="8686800" cy="1151303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1800" kern="0" dirty="0"/>
              <a:t>Balance posted as of last statement (</a:t>
            </a:r>
            <a:r>
              <a:rPr lang="en-US" sz="1800" kern="0" dirty="0"/>
              <a:t>June 1, 2017</a:t>
            </a:r>
            <a:r>
              <a:rPr lang="en-US" sz="1800" kern="0" dirty="0"/>
              <a:t>)		$39,305.74</a:t>
            </a:r>
          </a:p>
          <a:p>
            <a:r>
              <a:rPr lang="en-US" sz="1800" kern="0" dirty="0"/>
              <a:t>Invoice dated 6/8/2017 for $20,000 for R4 revision editor</a:t>
            </a:r>
          </a:p>
          <a:p>
            <a:r>
              <a:rPr lang="en-US" sz="1800" kern="0" dirty="0"/>
              <a:t>Effective balance after payment of pending invoice		$19, 305.74	</a:t>
            </a:r>
          </a:p>
          <a:p>
            <a:endParaRPr lang="en-US" sz="1800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469DD7"/>
              </a:clrFrom>
              <a:clrTo>
                <a:srgbClr val="469DD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438401"/>
            <a:ext cx="9144000" cy="5995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084945"/>
            <a:ext cx="9144000" cy="5726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657600"/>
            <a:ext cx="9144000" cy="5905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4267200"/>
            <a:ext cx="9144000" cy="59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6779</TotalTime>
  <Words>60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Calibri</vt:lpstr>
      <vt:lpstr>Helvetica</vt:lpstr>
      <vt:lpstr>Times</vt:lpstr>
      <vt:lpstr>Times New Roman</vt:lpstr>
      <vt:lpstr>Template</vt:lpstr>
      <vt:lpstr>PowerPoint Presentation</vt:lpstr>
      <vt:lpstr>2017 year to date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694</cp:revision>
  <cp:lastPrinted>1998-02-10T13:28:06Z</cp:lastPrinted>
  <dcterms:created xsi:type="dcterms:W3CDTF">2011-12-30T17:06:23Z</dcterms:created>
  <dcterms:modified xsi:type="dcterms:W3CDTF">2017-07-11T10:21:04Z</dcterms:modified>
</cp:coreProperties>
</file>